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60" r:id="rId11"/>
    <p:sldId id="263" r:id="rId12"/>
    <p:sldId id="275" r:id="rId13"/>
    <p:sldId id="268" r:id="rId14"/>
    <p:sldId id="279" r:id="rId15"/>
    <p:sldId id="281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8EC67-2A06-43F7-8E7A-206F2E0AB1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4ECFAEB7-84D0-4A47-AEA4-CAC07D6C1769}">
      <dgm:prSet/>
      <dgm:spPr/>
      <dgm:t>
        <a:bodyPr/>
        <a:lstStyle/>
        <a:p>
          <a:r>
            <a:rPr lang="en-IN" dirty="0"/>
            <a:t>UDPPacket defines a class representing a UDP packet.</a:t>
          </a:r>
          <a:endParaRPr lang="en-US" dirty="0"/>
        </a:p>
      </dgm:t>
    </dgm:pt>
    <dgm:pt modelId="{0348F5AB-B8FB-4F73-9282-9D817F0E0075}" type="parTrans" cxnId="{10244560-585B-48B3-877B-5E8ED015ABAA}">
      <dgm:prSet/>
      <dgm:spPr/>
      <dgm:t>
        <a:bodyPr/>
        <a:lstStyle/>
        <a:p>
          <a:endParaRPr lang="en-US"/>
        </a:p>
      </dgm:t>
    </dgm:pt>
    <dgm:pt modelId="{E29211DD-44DB-4AC0-BB04-7236C96BB424}" type="sibTrans" cxnId="{10244560-585B-48B3-877B-5E8ED015ABAA}">
      <dgm:prSet/>
      <dgm:spPr/>
      <dgm:t>
        <a:bodyPr/>
        <a:lstStyle/>
        <a:p>
          <a:endParaRPr lang="en-US"/>
        </a:p>
      </dgm:t>
    </dgm:pt>
    <dgm:pt modelId="{3AE0A9B5-D3EB-4021-B081-71DF2DC67105}">
      <dgm:prSet/>
      <dgm:spPr/>
      <dgm:t>
        <a:bodyPr/>
        <a:lstStyle/>
        <a:p>
          <a:r>
            <a:rPr lang="en-IN" dirty="0"/>
            <a:t>Source port, destination port, sequence number, acknowledgment number, flags, checksum and data are listed as attributes</a:t>
          </a:r>
          <a:endParaRPr lang="en-US" dirty="0"/>
        </a:p>
      </dgm:t>
    </dgm:pt>
    <dgm:pt modelId="{224FFB9E-B4C0-4278-BF03-382A5D51ED91}" type="parTrans" cxnId="{AED3FBA2-F3F6-4086-AD7F-380E77DB224E}">
      <dgm:prSet/>
      <dgm:spPr/>
      <dgm:t>
        <a:bodyPr/>
        <a:lstStyle/>
        <a:p>
          <a:endParaRPr lang="en-US"/>
        </a:p>
      </dgm:t>
    </dgm:pt>
    <dgm:pt modelId="{385F0C32-8811-4064-BAED-5B97F86CA3BA}" type="sibTrans" cxnId="{AED3FBA2-F3F6-4086-AD7F-380E77DB224E}">
      <dgm:prSet/>
      <dgm:spPr/>
      <dgm:t>
        <a:bodyPr/>
        <a:lstStyle/>
        <a:p>
          <a:endParaRPr lang="en-US"/>
        </a:p>
      </dgm:t>
    </dgm:pt>
    <dgm:pt modelId="{678FA761-B88F-499A-93B6-D048DD933A3A}">
      <dgm:prSet/>
      <dgm:spPr/>
      <dgm:t>
        <a:bodyPr/>
        <a:lstStyle/>
        <a:p>
          <a:r>
            <a:rPr lang="en-US" dirty="0"/>
            <a:t>It also includes a method to calculate the checksum of the packet, for handshake verification</a:t>
          </a:r>
          <a:r>
            <a:rPr lang="en-IN" dirty="0"/>
            <a:t>.</a:t>
          </a:r>
          <a:endParaRPr lang="en-US" dirty="0"/>
        </a:p>
      </dgm:t>
    </dgm:pt>
    <dgm:pt modelId="{1786BF6B-16B0-43F5-8520-5F07353F4279}" type="parTrans" cxnId="{70FAE202-1FD0-4264-8706-3F9824D0D4DC}">
      <dgm:prSet/>
      <dgm:spPr/>
      <dgm:t>
        <a:bodyPr/>
        <a:lstStyle/>
        <a:p>
          <a:endParaRPr lang="en-US"/>
        </a:p>
      </dgm:t>
    </dgm:pt>
    <dgm:pt modelId="{2F6778C6-BCD0-4911-AD34-AC565A4606B3}" type="sibTrans" cxnId="{70FAE202-1FD0-4264-8706-3F9824D0D4DC}">
      <dgm:prSet/>
      <dgm:spPr/>
      <dgm:t>
        <a:bodyPr/>
        <a:lstStyle/>
        <a:p>
          <a:endParaRPr lang="en-US"/>
        </a:p>
      </dgm:t>
    </dgm:pt>
    <dgm:pt modelId="{2E0AC30C-2AD9-4A64-86B8-4DBA0164028C}" type="pres">
      <dgm:prSet presAssocID="{D938EC67-2A06-43F7-8E7A-206F2E0AB14A}" presName="root" presStyleCnt="0">
        <dgm:presLayoutVars>
          <dgm:dir/>
          <dgm:resizeHandles val="exact"/>
        </dgm:presLayoutVars>
      </dgm:prSet>
      <dgm:spPr/>
    </dgm:pt>
    <dgm:pt modelId="{7FEE3B66-3B77-4770-B732-83BD06F53418}" type="pres">
      <dgm:prSet presAssocID="{4ECFAEB7-84D0-4A47-AEA4-CAC07D6C1769}" presName="compNode" presStyleCnt="0"/>
      <dgm:spPr/>
    </dgm:pt>
    <dgm:pt modelId="{08120B08-1742-44F6-971C-43817AE31CD0}" type="pres">
      <dgm:prSet presAssocID="{4ECFAEB7-84D0-4A47-AEA4-CAC07D6C1769}" presName="bgRect" presStyleLbl="bgShp" presStyleIdx="0" presStyleCnt="3"/>
      <dgm:spPr/>
    </dgm:pt>
    <dgm:pt modelId="{A16ECA78-C182-4475-A5FF-534631EE7549}" type="pres">
      <dgm:prSet presAssocID="{4ECFAEB7-84D0-4A47-AEA4-CAC07D6C17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40088C2-8AC7-4EAC-ACCD-F3323B6B9083}" type="pres">
      <dgm:prSet presAssocID="{4ECFAEB7-84D0-4A47-AEA4-CAC07D6C1769}" presName="spaceRect" presStyleCnt="0"/>
      <dgm:spPr/>
    </dgm:pt>
    <dgm:pt modelId="{300A47E1-00D0-4D48-B4C7-F4D11D6CB0F9}" type="pres">
      <dgm:prSet presAssocID="{4ECFAEB7-84D0-4A47-AEA4-CAC07D6C1769}" presName="parTx" presStyleLbl="revTx" presStyleIdx="0" presStyleCnt="3">
        <dgm:presLayoutVars>
          <dgm:chMax val="0"/>
          <dgm:chPref val="0"/>
        </dgm:presLayoutVars>
      </dgm:prSet>
      <dgm:spPr/>
    </dgm:pt>
    <dgm:pt modelId="{ED6D5E6E-B211-4AF1-9327-4D6BCFA81C7A}" type="pres">
      <dgm:prSet presAssocID="{E29211DD-44DB-4AC0-BB04-7236C96BB424}" presName="sibTrans" presStyleCnt="0"/>
      <dgm:spPr/>
    </dgm:pt>
    <dgm:pt modelId="{2D5602C0-96B9-4C5C-985C-5D49CD4149EA}" type="pres">
      <dgm:prSet presAssocID="{3AE0A9B5-D3EB-4021-B081-71DF2DC67105}" presName="compNode" presStyleCnt="0"/>
      <dgm:spPr/>
    </dgm:pt>
    <dgm:pt modelId="{93688717-E352-47CE-8685-A8A433E7A1FF}" type="pres">
      <dgm:prSet presAssocID="{3AE0A9B5-D3EB-4021-B081-71DF2DC67105}" presName="bgRect" presStyleLbl="bgShp" presStyleIdx="1" presStyleCnt="3"/>
      <dgm:spPr/>
    </dgm:pt>
    <dgm:pt modelId="{D852FB38-FB5A-4EE5-BE1E-ABEFD5EF9508}" type="pres">
      <dgm:prSet presAssocID="{3AE0A9B5-D3EB-4021-B081-71DF2DC671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08740A0D-530E-410B-806C-DF398D1039E0}" type="pres">
      <dgm:prSet presAssocID="{3AE0A9B5-D3EB-4021-B081-71DF2DC67105}" presName="spaceRect" presStyleCnt="0"/>
      <dgm:spPr/>
    </dgm:pt>
    <dgm:pt modelId="{E3B68A1B-DBEE-41A2-8111-DBF17D7F7B9F}" type="pres">
      <dgm:prSet presAssocID="{3AE0A9B5-D3EB-4021-B081-71DF2DC67105}" presName="parTx" presStyleLbl="revTx" presStyleIdx="1" presStyleCnt="3">
        <dgm:presLayoutVars>
          <dgm:chMax val="0"/>
          <dgm:chPref val="0"/>
        </dgm:presLayoutVars>
      </dgm:prSet>
      <dgm:spPr/>
    </dgm:pt>
    <dgm:pt modelId="{0C8AC66C-D75A-4D3B-A75B-D2D20801D959}" type="pres">
      <dgm:prSet presAssocID="{385F0C32-8811-4064-BAED-5B97F86CA3BA}" presName="sibTrans" presStyleCnt="0"/>
      <dgm:spPr/>
    </dgm:pt>
    <dgm:pt modelId="{BD835B14-F990-417C-9145-1E7EB1F3DA02}" type="pres">
      <dgm:prSet presAssocID="{678FA761-B88F-499A-93B6-D048DD933A3A}" presName="compNode" presStyleCnt="0"/>
      <dgm:spPr/>
    </dgm:pt>
    <dgm:pt modelId="{4557E503-A02F-46E7-A29D-156B62EF5439}" type="pres">
      <dgm:prSet presAssocID="{678FA761-B88F-499A-93B6-D048DD933A3A}" presName="bgRect" presStyleLbl="bgShp" presStyleIdx="2" presStyleCnt="3"/>
      <dgm:spPr/>
    </dgm:pt>
    <dgm:pt modelId="{0A92F932-0E0E-4E98-BC2A-02A56111D0D0}" type="pres">
      <dgm:prSet presAssocID="{678FA761-B88F-499A-93B6-D048DD933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5AE86F6-C031-4D72-9DA1-D93F9400418A}" type="pres">
      <dgm:prSet presAssocID="{678FA761-B88F-499A-93B6-D048DD933A3A}" presName="spaceRect" presStyleCnt="0"/>
      <dgm:spPr/>
    </dgm:pt>
    <dgm:pt modelId="{16EAA9C6-3F8B-4E9C-8AEC-6189D1618378}" type="pres">
      <dgm:prSet presAssocID="{678FA761-B88F-499A-93B6-D048DD933A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FAE202-1FD0-4264-8706-3F9824D0D4DC}" srcId="{D938EC67-2A06-43F7-8E7A-206F2E0AB14A}" destId="{678FA761-B88F-499A-93B6-D048DD933A3A}" srcOrd="2" destOrd="0" parTransId="{1786BF6B-16B0-43F5-8520-5F07353F4279}" sibTransId="{2F6778C6-BCD0-4911-AD34-AC565A4606B3}"/>
    <dgm:cxn modelId="{10244560-585B-48B3-877B-5E8ED015ABAA}" srcId="{D938EC67-2A06-43F7-8E7A-206F2E0AB14A}" destId="{4ECFAEB7-84D0-4A47-AEA4-CAC07D6C1769}" srcOrd="0" destOrd="0" parTransId="{0348F5AB-B8FB-4F73-9282-9D817F0E0075}" sibTransId="{E29211DD-44DB-4AC0-BB04-7236C96BB424}"/>
    <dgm:cxn modelId="{16107D62-255F-4859-8F0A-2E241F4D38C5}" type="presOf" srcId="{4ECFAEB7-84D0-4A47-AEA4-CAC07D6C1769}" destId="{300A47E1-00D0-4D48-B4C7-F4D11D6CB0F9}" srcOrd="0" destOrd="0" presId="urn:microsoft.com/office/officeart/2018/2/layout/IconVerticalSolidList"/>
    <dgm:cxn modelId="{F9F9016D-1994-4797-BE54-9837639D014D}" type="presOf" srcId="{D938EC67-2A06-43F7-8E7A-206F2E0AB14A}" destId="{2E0AC30C-2AD9-4A64-86B8-4DBA0164028C}" srcOrd="0" destOrd="0" presId="urn:microsoft.com/office/officeart/2018/2/layout/IconVerticalSolidList"/>
    <dgm:cxn modelId="{AED3FBA2-F3F6-4086-AD7F-380E77DB224E}" srcId="{D938EC67-2A06-43F7-8E7A-206F2E0AB14A}" destId="{3AE0A9B5-D3EB-4021-B081-71DF2DC67105}" srcOrd="1" destOrd="0" parTransId="{224FFB9E-B4C0-4278-BF03-382A5D51ED91}" sibTransId="{385F0C32-8811-4064-BAED-5B97F86CA3BA}"/>
    <dgm:cxn modelId="{DEEBCCC2-ACD1-4012-BDB7-EACEE8F22192}" type="presOf" srcId="{3AE0A9B5-D3EB-4021-B081-71DF2DC67105}" destId="{E3B68A1B-DBEE-41A2-8111-DBF17D7F7B9F}" srcOrd="0" destOrd="0" presId="urn:microsoft.com/office/officeart/2018/2/layout/IconVerticalSolidList"/>
    <dgm:cxn modelId="{ED8CF8E2-42AD-4A9A-A8A7-27F34A19B341}" type="presOf" srcId="{678FA761-B88F-499A-93B6-D048DD933A3A}" destId="{16EAA9C6-3F8B-4E9C-8AEC-6189D1618378}" srcOrd="0" destOrd="0" presId="urn:microsoft.com/office/officeart/2018/2/layout/IconVerticalSolidList"/>
    <dgm:cxn modelId="{267133D0-C37A-4BBE-AEA4-07674FF43FBF}" type="presParOf" srcId="{2E0AC30C-2AD9-4A64-86B8-4DBA0164028C}" destId="{7FEE3B66-3B77-4770-B732-83BD06F53418}" srcOrd="0" destOrd="0" presId="urn:microsoft.com/office/officeart/2018/2/layout/IconVerticalSolidList"/>
    <dgm:cxn modelId="{8FC42A55-22D7-4B9D-995A-F9BAD271DB9E}" type="presParOf" srcId="{7FEE3B66-3B77-4770-B732-83BD06F53418}" destId="{08120B08-1742-44F6-971C-43817AE31CD0}" srcOrd="0" destOrd="0" presId="urn:microsoft.com/office/officeart/2018/2/layout/IconVerticalSolidList"/>
    <dgm:cxn modelId="{5CC4B35E-F438-4C76-B0BB-4E34DDD6F2F2}" type="presParOf" srcId="{7FEE3B66-3B77-4770-B732-83BD06F53418}" destId="{A16ECA78-C182-4475-A5FF-534631EE7549}" srcOrd="1" destOrd="0" presId="urn:microsoft.com/office/officeart/2018/2/layout/IconVerticalSolidList"/>
    <dgm:cxn modelId="{8866ECD9-2C0C-479E-A4A7-9A80F89BD278}" type="presParOf" srcId="{7FEE3B66-3B77-4770-B732-83BD06F53418}" destId="{840088C2-8AC7-4EAC-ACCD-F3323B6B9083}" srcOrd="2" destOrd="0" presId="urn:microsoft.com/office/officeart/2018/2/layout/IconVerticalSolidList"/>
    <dgm:cxn modelId="{C1D536E9-F787-4765-9485-0A62DE732D4F}" type="presParOf" srcId="{7FEE3B66-3B77-4770-B732-83BD06F53418}" destId="{300A47E1-00D0-4D48-B4C7-F4D11D6CB0F9}" srcOrd="3" destOrd="0" presId="urn:microsoft.com/office/officeart/2018/2/layout/IconVerticalSolidList"/>
    <dgm:cxn modelId="{24AF94A3-4FEA-48D1-96C0-9B6071F8BC92}" type="presParOf" srcId="{2E0AC30C-2AD9-4A64-86B8-4DBA0164028C}" destId="{ED6D5E6E-B211-4AF1-9327-4D6BCFA81C7A}" srcOrd="1" destOrd="0" presId="urn:microsoft.com/office/officeart/2018/2/layout/IconVerticalSolidList"/>
    <dgm:cxn modelId="{32241AFE-DD82-40D8-BFC1-4448DD9E5030}" type="presParOf" srcId="{2E0AC30C-2AD9-4A64-86B8-4DBA0164028C}" destId="{2D5602C0-96B9-4C5C-985C-5D49CD4149EA}" srcOrd="2" destOrd="0" presId="urn:microsoft.com/office/officeart/2018/2/layout/IconVerticalSolidList"/>
    <dgm:cxn modelId="{30FB249D-84CF-4DA4-8EEF-089EE6C0ADBC}" type="presParOf" srcId="{2D5602C0-96B9-4C5C-985C-5D49CD4149EA}" destId="{93688717-E352-47CE-8685-A8A433E7A1FF}" srcOrd="0" destOrd="0" presId="urn:microsoft.com/office/officeart/2018/2/layout/IconVerticalSolidList"/>
    <dgm:cxn modelId="{6B5BF21B-07FE-415B-8B21-0110F4CE674E}" type="presParOf" srcId="{2D5602C0-96B9-4C5C-985C-5D49CD4149EA}" destId="{D852FB38-FB5A-4EE5-BE1E-ABEFD5EF9508}" srcOrd="1" destOrd="0" presId="urn:microsoft.com/office/officeart/2018/2/layout/IconVerticalSolidList"/>
    <dgm:cxn modelId="{8AF4E9BA-7C2C-4D01-960B-16FF0ADA789C}" type="presParOf" srcId="{2D5602C0-96B9-4C5C-985C-5D49CD4149EA}" destId="{08740A0D-530E-410B-806C-DF398D1039E0}" srcOrd="2" destOrd="0" presId="urn:microsoft.com/office/officeart/2018/2/layout/IconVerticalSolidList"/>
    <dgm:cxn modelId="{8F77F27C-47BD-4DBE-82EC-F228B04D9BEF}" type="presParOf" srcId="{2D5602C0-96B9-4C5C-985C-5D49CD4149EA}" destId="{E3B68A1B-DBEE-41A2-8111-DBF17D7F7B9F}" srcOrd="3" destOrd="0" presId="urn:microsoft.com/office/officeart/2018/2/layout/IconVerticalSolidList"/>
    <dgm:cxn modelId="{C722A648-F942-4113-A0D0-F9540BC9D814}" type="presParOf" srcId="{2E0AC30C-2AD9-4A64-86B8-4DBA0164028C}" destId="{0C8AC66C-D75A-4D3B-A75B-D2D20801D959}" srcOrd="3" destOrd="0" presId="urn:microsoft.com/office/officeart/2018/2/layout/IconVerticalSolidList"/>
    <dgm:cxn modelId="{2CCA61A4-35C8-4CA1-A554-B746B6BB3959}" type="presParOf" srcId="{2E0AC30C-2AD9-4A64-86B8-4DBA0164028C}" destId="{BD835B14-F990-417C-9145-1E7EB1F3DA02}" srcOrd="4" destOrd="0" presId="urn:microsoft.com/office/officeart/2018/2/layout/IconVerticalSolidList"/>
    <dgm:cxn modelId="{669C6CBB-5CB0-4716-A163-C1017AA96215}" type="presParOf" srcId="{BD835B14-F990-417C-9145-1E7EB1F3DA02}" destId="{4557E503-A02F-46E7-A29D-156B62EF5439}" srcOrd="0" destOrd="0" presId="urn:microsoft.com/office/officeart/2018/2/layout/IconVerticalSolidList"/>
    <dgm:cxn modelId="{6AC88662-ADFE-49EE-A45D-C3C1239C5A14}" type="presParOf" srcId="{BD835B14-F990-417C-9145-1E7EB1F3DA02}" destId="{0A92F932-0E0E-4E98-BC2A-02A56111D0D0}" srcOrd="1" destOrd="0" presId="urn:microsoft.com/office/officeart/2018/2/layout/IconVerticalSolidList"/>
    <dgm:cxn modelId="{3FEE3682-38AC-4D1B-BBC8-FC3B0C05B0AE}" type="presParOf" srcId="{BD835B14-F990-417C-9145-1E7EB1F3DA02}" destId="{F5AE86F6-C031-4D72-9DA1-D93F9400418A}" srcOrd="2" destOrd="0" presId="urn:microsoft.com/office/officeart/2018/2/layout/IconVerticalSolidList"/>
    <dgm:cxn modelId="{8A760AB9-7DB1-48DF-9224-CEAA9C0C7EBB}" type="presParOf" srcId="{BD835B14-F990-417C-9145-1E7EB1F3DA02}" destId="{16EAA9C6-3F8B-4E9C-8AEC-6189D1618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509E1-C058-4EBE-8379-C78B8C83FCB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002AB-1A59-4F97-A0BB-31BFC4D7D7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Functional simulation with the specified logic (in C++/Python).</a:t>
          </a:r>
          <a:endParaRPr lang="en-US" dirty="0"/>
        </a:p>
      </dgm:t>
    </dgm:pt>
    <dgm:pt modelId="{B93E69A3-A082-41AF-8AD9-35AAA8735C76}" type="parTrans" cxnId="{FC668C5F-EE35-4EB6-AD93-1925DAD8E303}">
      <dgm:prSet/>
      <dgm:spPr/>
      <dgm:t>
        <a:bodyPr/>
        <a:lstStyle/>
        <a:p>
          <a:endParaRPr lang="en-US"/>
        </a:p>
      </dgm:t>
    </dgm:pt>
    <dgm:pt modelId="{6534F82A-EEEF-424E-B3E7-4CEB234CCD10}" type="sibTrans" cxnId="{FC668C5F-EE35-4EB6-AD93-1925DAD8E303}">
      <dgm:prSet/>
      <dgm:spPr/>
      <dgm:t>
        <a:bodyPr/>
        <a:lstStyle/>
        <a:p>
          <a:endParaRPr lang="en-US"/>
        </a:p>
      </dgm:t>
    </dgm:pt>
    <dgm:pt modelId="{AA1692BB-8F8E-456B-B6F5-83B0D5EA5F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Retrying handshake on failure.</a:t>
          </a:r>
          <a:endParaRPr lang="en-US" dirty="0"/>
        </a:p>
      </dgm:t>
    </dgm:pt>
    <dgm:pt modelId="{C7C2F834-124B-47F3-9377-9775BB6FE852}" type="parTrans" cxnId="{4CF70786-2497-42B2-8EE5-1E166CE49648}">
      <dgm:prSet/>
      <dgm:spPr/>
      <dgm:t>
        <a:bodyPr/>
        <a:lstStyle/>
        <a:p>
          <a:endParaRPr lang="en-US"/>
        </a:p>
      </dgm:t>
    </dgm:pt>
    <dgm:pt modelId="{4E07358F-0530-4D67-8A3B-BCA3D7231491}" type="sibTrans" cxnId="{4CF70786-2497-42B2-8EE5-1E166CE49648}">
      <dgm:prSet/>
      <dgm:spPr/>
      <dgm:t>
        <a:bodyPr/>
        <a:lstStyle/>
        <a:p>
          <a:endParaRPr lang="en-US"/>
        </a:p>
      </dgm:t>
    </dgm:pt>
    <dgm:pt modelId="{4C2652DF-683F-40B6-B444-C2E91CDA37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Switch to default UDP for data transmission on handshake success.</a:t>
          </a:r>
          <a:endParaRPr lang="en-US" dirty="0"/>
        </a:p>
      </dgm:t>
    </dgm:pt>
    <dgm:pt modelId="{4AA4FACA-0252-4118-9317-AC196EDD0371}" type="parTrans" cxnId="{7B6FAC7F-4CB6-435B-90EE-EA10CDA9F58D}">
      <dgm:prSet/>
      <dgm:spPr/>
      <dgm:t>
        <a:bodyPr/>
        <a:lstStyle/>
        <a:p>
          <a:endParaRPr lang="en-US"/>
        </a:p>
      </dgm:t>
    </dgm:pt>
    <dgm:pt modelId="{050AB3D4-2E43-4571-B1C7-3589C2FD8E05}" type="sibTrans" cxnId="{7B6FAC7F-4CB6-435B-90EE-EA10CDA9F58D}">
      <dgm:prSet/>
      <dgm:spPr/>
      <dgm:t>
        <a:bodyPr/>
        <a:lstStyle/>
        <a:p>
          <a:endParaRPr lang="en-US"/>
        </a:p>
      </dgm:t>
    </dgm:pt>
    <dgm:pt modelId="{709E4362-D51F-4362-A482-4A3C251FD39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Checksum/hash generation from user environment to establish identity.</a:t>
          </a:r>
          <a:endParaRPr lang="en-US" dirty="0"/>
        </a:p>
      </dgm:t>
    </dgm:pt>
    <dgm:pt modelId="{090251BC-6231-4773-BD82-6ABE6FD44844}" type="parTrans" cxnId="{60567CFA-9ADE-4ED6-90B6-33CDE411CEF7}">
      <dgm:prSet/>
      <dgm:spPr/>
      <dgm:t>
        <a:bodyPr/>
        <a:lstStyle/>
        <a:p>
          <a:endParaRPr lang="en-US"/>
        </a:p>
      </dgm:t>
    </dgm:pt>
    <dgm:pt modelId="{6D136F6C-7441-434E-90D3-215EA69349F9}" type="sibTrans" cxnId="{60567CFA-9ADE-4ED6-90B6-33CDE411CEF7}">
      <dgm:prSet/>
      <dgm:spPr/>
      <dgm:t>
        <a:bodyPr/>
        <a:lstStyle/>
        <a:p>
          <a:endParaRPr lang="en-US"/>
        </a:p>
      </dgm:t>
    </dgm:pt>
    <dgm:pt modelId="{06AF4EB1-30A0-49ED-BA63-00BF00DB387E}" type="pres">
      <dgm:prSet presAssocID="{B2C509E1-C058-4EBE-8379-C78B8C83FCB9}" presName="root" presStyleCnt="0">
        <dgm:presLayoutVars>
          <dgm:dir/>
          <dgm:resizeHandles val="exact"/>
        </dgm:presLayoutVars>
      </dgm:prSet>
      <dgm:spPr/>
    </dgm:pt>
    <dgm:pt modelId="{8EDE3D71-2291-43BC-B3A8-DAB230B40363}" type="pres">
      <dgm:prSet presAssocID="{9DE002AB-1A59-4F97-A0BB-31BFC4D7D791}" presName="compNode" presStyleCnt="0"/>
      <dgm:spPr/>
    </dgm:pt>
    <dgm:pt modelId="{4F27AD11-C843-4914-A96C-EAEBBB72FCE8}" type="pres">
      <dgm:prSet presAssocID="{9DE002AB-1A59-4F97-A0BB-31BFC4D7D7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0BD352-251F-4228-8539-3830D80886DC}" type="pres">
      <dgm:prSet presAssocID="{9DE002AB-1A59-4F97-A0BB-31BFC4D7D791}" presName="spaceRect" presStyleCnt="0"/>
      <dgm:spPr/>
    </dgm:pt>
    <dgm:pt modelId="{B2F432C3-2AF9-4937-8D07-108A2BA35351}" type="pres">
      <dgm:prSet presAssocID="{9DE002AB-1A59-4F97-A0BB-31BFC4D7D791}" presName="textRect" presStyleLbl="revTx" presStyleIdx="0" presStyleCnt="4">
        <dgm:presLayoutVars>
          <dgm:chMax val="1"/>
          <dgm:chPref val="1"/>
        </dgm:presLayoutVars>
      </dgm:prSet>
      <dgm:spPr/>
    </dgm:pt>
    <dgm:pt modelId="{71DB7FE1-F6EA-4CAB-A6D1-7BB5D17A2327}" type="pres">
      <dgm:prSet presAssocID="{6534F82A-EEEF-424E-B3E7-4CEB234CCD10}" presName="sibTrans" presStyleCnt="0"/>
      <dgm:spPr/>
    </dgm:pt>
    <dgm:pt modelId="{87D9360F-C242-4425-B92C-986E6F6E77F8}" type="pres">
      <dgm:prSet presAssocID="{AA1692BB-8F8E-456B-B6F5-83B0D5EA5FEC}" presName="compNode" presStyleCnt="0"/>
      <dgm:spPr/>
    </dgm:pt>
    <dgm:pt modelId="{8767169B-3382-4D22-9644-079328F99321}" type="pres">
      <dgm:prSet presAssocID="{AA1692BB-8F8E-456B-B6F5-83B0D5EA5F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758CD0B-F067-4A8E-8CF7-F730F950FF95}" type="pres">
      <dgm:prSet presAssocID="{AA1692BB-8F8E-456B-B6F5-83B0D5EA5FEC}" presName="spaceRect" presStyleCnt="0"/>
      <dgm:spPr/>
    </dgm:pt>
    <dgm:pt modelId="{22710BA1-ADD3-4328-A1A9-05661E37FC67}" type="pres">
      <dgm:prSet presAssocID="{AA1692BB-8F8E-456B-B6F5-83B0D5EA5FEC}" presName="textRect" presStyleLbl="revTx" presStyleIdx="1" presStyleCnt="4">
        <dgm:presLayoutVars>
          <dgm:chMax val="1"/>
          <dgm:chPref val="1"/>
        </dgm:presLayoutVars>
      </dgm:prSet>
      <dgm:spPr/>
    </dgm:pt>
    <dgm:pt modelId="{B395E5C1-B96D-45BF-9F42-6F89965B1F6F}" type="pres">
      <dgm:prSet presAssocID="{4E07358F-0530-4D67-8A3B-BCA3D7231491}" presName="sibTrans" presStyleCnt="0"/>
      <dgm:spPr/>
    </dgm:pt>
    <dgm:pt modelId="{F842C02B-6440-4B8B-9B5C-0CE271DE630B}" type="pres">
      <dgm:prSet presAssocID="{4C2652DF-683F-40B6-B444-C2E91CDA375C}" presName="compNode" presStyleCnt="0"/>
      <dgm:spPr/>
    </dgm:pt>
    <dgm:pt modelId="{BAFB5516-EA1E-49F4-BC27-162BA03F2159}" type="pres">
      <dgm:prSet presAssocID="{4C2652DF-683F-40B6-B444-C2E91CDA37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1369D48-3350-4A1E-B98F-15E8F6DF76B1}" type="pres">
      <dgm:prSet presAssocID="{4C2652DF-683F-40B6-B444-C2E91CDA375C}" presName="spaceRect" presStyleCnt="0"/>
      <dgm:spPr/>
    </dgm:pt>
    <dgm:pt modelId="{494E5AED-A10F-47B6-819A-59761DCCB5DE}" type="pres">
      <dgm:prSet presAssocID="{4C2652DF-683F-40B6-B444-C2E91CDA375C}" presName="textRect" presStyleLbl="revTx" presStyleIdx="2" presStyleCnt="4">
        <dgm:presLayoutVars>
          <dgm:chMax val="1"/>
          <dgm:chPref val="1"/>
        </dgm:presLayoutVars>
      </dgm:prSet>
      <dgm:spPr/>
    </dgm:pt>
    <dgm:pt modelId="{749990A2-6E80-4868-A882-AA283777F254}" type="pres">
      <dgm:prSet presAssocID="{050AB3D4-2E43-4571-B1C7-3589C2FD8E05}" presName="sibTrans" presStyleCnt="0"/>
      <dgm:spPr/>
    </dgm:pt>
    <dgm:pt modelId="{CBD17271-D1CE-4E59-B2F7-ED3CD7B25634}" type="pres">
      <dgm:prSet presAssocID="{709E4362-D51F-4362-A482-4A3C251FD395}" presName="compNode" presStyleCnt="0"/>
      <dgm:spPr/>
    </dgm:pt>
    <dgm:pt modelId="{BD972F13-DF6F-4CB1-B86E-D4DAEBC83F26}" type="pres">
      <dgm:prSet presAssocID="{709E4362-D51F-4362-A482-4A3C251FD3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D2176F7-FDEF-4CA4-B439-8FD883009623}" type="pres">
      <dgm:prSet presAssocID="{709E4362-D51F-4362-A482-4A3C251FD395}" presName="spaceRect" presStyleCnt="0"/>
      <dgm:spPr/>
    </dgm:pt>
    <dgm:pt modelId="{84F9D0FB-190F-43B4-816E-165987FC3A36}" type="pres">
      <dgm:prSet presAssocID="{709E4362-D51F-4362-A482-4A3C251FD3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21F31-8624-4B2B-8D05-655D38E76221}" type="presOf" srcId="{B2C509E1-C058-4EBE-8379-C78B8C83FCB9}" destId="{06AF4EB1-30A0-49ED-BA63-00BF00DB387E}" srcOrd="0" destOrd="0" presId="urn:microsoft.com/office/officeart/2018/2/layout/IconLabelList"/>
    <dgm:cxn modelId="{72FC9440-342F-415D-9007-F1CA047DDAF1}" type="presOf" srcId="{9DE002AB-1A59-4F97-A0BB-31BFC4D7D791}" destId="{B2F432C3-2AF9-4937-8D07-108A2BA35351}" srcOrd="0" destOrd="0" presId="urn:microsoft.com/office/officeart/2018/2/layout/IconLabelList"/>
    <dgm:cxn modelId="{FC668C5F-EE35-4EB6-AD93-1925DAD8E303}" srcId="{B2C509E1-C058-4EBE-8379-C78B8C83FCB9}" destId="{9DE002AB-1A59-4F97-A0BB-31BFC4D7D791}" srcOrd="0" destOrd="0" parTransId="{B93E69A3-A082-41AF-8AD9-35AAA8735C76}" sibTransId="{6534F82A-EEEF-424E-B3E7-4CEB234CCD10}"/>
    <dgm:cxn modelId="{09060D67-C393-433E-8F91-B3D7B5C4E437}" type="presOf" srcId="{AA1692BB-8F8E-456B-B6F5-83B0D5EA5FEC}" destId="{22710BA1-ADD3-4328-A1A9-05661E37FC67}" srcOrd="0" destOrd="0" presId="urn:microsoft.com/office/officeart/2018/2/layout/IconLabelList"/>
    <dgm:cxn modelId="{7B6FAC7F-4CB6-435B-90EE-EA10CDA9F58D}" srcId="{B2C509E1-C058-4EBE-8379-C78B8C83FCB9}" destId="{4C2652DF-683F-40B6-B444-C2E91CDA375C}" srcOrd="2" destOrd="0" parTransId="{4AA4FACA-0252-4118-9317-AC196EDD0371}" sibTransId="{050AB3D4-2E43-4571-B1C7-3589C2FD8E05}"/>
    <dgm:cxn modelId="{9936C87F-C1B3-4D61-AF8A-503FF2BA0790}" type="presOf" srcId="{709E4362-D51F-4362-A482-4A3C251FD395}" destId="{84F9D0FB-190F-43B4-816E-165987FC3A36}" srcOrd="0" destOrd="0" presId="urn:microsoft.com/office/officeart/2018/2/layout/IconLabelList"/>
    <dgm:cxn modelId="{4CF70786-2497-42B2-8EE5-1E166CE49648}" srcId="{B2C509E1-C058-4EBE-8379-C78B8C83FCB9}" destId="{AA1692BB-8F8E-456B-B6F5-83B0D5EA5FEC}" srcOrd="1" destOrd="0" parTransId="{C7C2F834-124B-47F3-9377-9775BB6FE852}" sibTransId="{4E07358F-0530-4D67-8A3B-BCA3D7231491}"/>
    <dgm:cxn modelId="{E892EF98-CE50-481A-915B-2673E4CF54C5}" type="presOf" srcId="{4C2652DF-683F-40B6-B444-C2E91CDA375C}" destId="{494E5AED-A10F-47B6-819A-59761DCCB5DE}" srcOrd="0" destOrd="0" presId="urn:microsoft.com/office/officeart/2018/2/layout/IconLabelList"/>
    <dgm:cxn modelId="{60567CFA-9ADE-4ED6-90B6-33CDE411CEF7}" srcId="{B2C509E1-C058-4EBE-8379-C78B8C83FCB9}" destId="{709E4362-D51F-4362-A482-4A3C251FD395}" srcOrd="3" destOrd="0" parTransId="{090251BC-6231-4773-BD82-6ABE6FD44844}" sibTransId="{6D136F6C-7441-434E-90D3-215EA69349F9}"/>
    <dgm:cxn modelId="{FE9F7D14-946D-489F-9F92-7C2570F11F97}" type="presParOf" srcId="{06AF4EB1-30A0-49ED-BA63-00BF00DB387E}" destId="{8EDE3D71-2291-43BC-B3A8-DAB230B40363}" srcOrd="0" destOrd="0" presId="urn:microsoft.com/office/officeart/2018/2/layout/IconLabelList"/>
    <dgm:cxn modelId="{1B2AEEE0-31D4-43EF-AD5A-208E804FD191}" type="presParOf" srcId="{8EDE3D71-2291-43BC-B3A8-DAB230B40363}" destId="{4F27AD11-C843-4914-A96C-EAEBBB72FCE8}" srcOrd="0" destOrd="0" presId="urn:microsoft.com/office/officeart/2018/2/layout/IconLabelList"/>
    <dgm:cxn modelId="{6B15CBF8-20C3-49FC-80B3-0777C4A46E8F}" type="presParOf" srcId="{8EDE3D71-2291-43BC-B3A8-DAB230B40363}" destId="{310BD352-251F-4228-8539-3830D80886DC}" srcOrd="1" destOrd="0" presId="urn:microsoft.com/office/officeart/2018/2/layout/IconLabelList"/>
    <dgm:cxn modelId="{743577D3-235E-4E27-997D-FB6B65EB2ED0}" type="presParOf" srcId="{8EDE3D71-2291-43BC-B3A8-DAB230B40363}" destId="{B2F432C3-2AF9-4937-8D07-108A2BA35351}" srcOrd="2" destOrd="0" presId="urn:microsoft.com/office/officeart/2018/2/layout/IconLabelList"/>
    <dgm:cxn modelId="{CEF6D995-2F1F-4B53-BB1F-B3FF74754668}" type="presParOf" srcId="{06AF4EB1-30A0-49ED-BA63-00BF00DB387E}" destId="{71DB7FE1-F6EA-4CAB-A6D1-7BB5D17A2327}" srcOrd="1" destOrd="0" presId="urn:microsoft.com/office/officeart/2018/2/layout/IconLabelList"/>
    <dgm:cxn modelId="{159335DB-14F0-4691-B324-BF649C37B337}" type="presParOf" srcId="{06AF4EB1-30A0-49ED-BA63-00BF00DB387E}" destId="{87D9360F-C242-4425-B92C-986E6F6E77F8}" srcOrd="2" destOrd="0" presId="urn:microsoft.com/office/officeart/2018/2/layout/IconLabelList"/>
    <dgm:cxn modelId="{74A221C5-69A4-4243-AC4A-E0E0DF4DCF9E}" type="presParOf" srcId="{87D9360F-C242-4425-B92C-986E6F6E77F8}" destId="{8767169B-3382-4D22-9644-079328F99321}" srcOrd="0" destOrd="0" presId="urn:microsoft.com/office/officeart/2018/2/layout/IconLabelList"/>
    <dgm:cxn modelId="{50E188F9-A83A-4632-94BB-1C0DB0538EE4}" type="presParOf" srcId="{87D9360F-C242-4425-B92C-986E6F6E77F8}" destId="{B758CD0B-F067-4A8E-8CF7-F730F950FF95}" srcOrd="1" destOrd="0" presId="urn:microsoft.com/office/officeart/2018/2/layout/IconLabelList"/>
    <dgm:cxn modelId="{E38B81A3-9FA3-4DF3-9F9F-0C5E318FF131}" type="presParOf" srcId="{87D9360F-C242-4425-B92C-986E6F6E77F8}" destId="{22710BA1-ADD3-4328-A1A9-05661E37FC67}" srcOrd="2" destOrd="0" presId="urn:microsoft.com/office/officeart/2018/2/layout/IconLabelList"/>
    <dgm:cxn modelId="{53B03BF9-81CD-490F-AF60-E953A17C8E4D}" type="presParOf" srcId="{06AF4EB1-30A0-49ED-BA63-00BF00DB387E}" destId="{B395E5C1-B96D-45BF-9F42-6F89965B1F6F}" srcOrd="3" destOrd="0" presId="urn:microsoft.com/office/officeart/2018/2/layout/IconLabelList"/>
    <dgm:cxn modelId="{293FDF1E-3D88-4821-83E2-DFB52BC136FE}" type="presParOf" srcId="{06AF4EB1-30A0-49ED-BA63-00BF00DB387E}" destId="{F842C02B-6440-4B8B-9B5C-0CE271DE630B}" srcOrd="4" destOrd="0" presId="urn:microsoft.com/office/officeart/2018/2/layout/IconLabelList"/>
    <dgm:cxn modelId="{AAE8E92E-81A6-42D3-B7D2-8E12BB293B54}" type="presParOf" srcId="{F842C02B-6440-4B8B-9B5C-0CE271DE630B}" destId="{BAFB5516-EA1E-49F4-BC27-162BA03F2159}" srcOrd="0" destOrd="0" presId="urn:microsoft.com/office/officeart/2018/2/layout/IconLabelList"/>
    <dgm:cxn modelId="{3F03050C-DA44-40E7-B897-FE57E3A696E4}" type="presParOf" srcId="{F842C02B-6440-4B8B-9B5C-0CE271DE630B}" destId="{31369D48-3350-4A1E-B98F-15E8F6DF76B1}" srcOrd="1" destOrd="0" presId="urn:microsoft.com/office/officeart/2018/2/layout/IconLabelList"/>
    <dgm:cxn modelId="{5A1571E5-2C8D-469C-B0D6-666BFF7CE721}" type="presParOf" srcId="{F842C02B-6440-4B8B-9B5C-0CE271DE630B}" destId="{494E5AED-A10F-47B6-819A-59761DCCB5DE}" srcOrd="2" destOrd="0" presId="urn:microsoft.com/office/officeart/2018/2/layout/IconLabelList"/>
    <dgm:cxn modelId="{C7AB389D-E859-40F3-B1D3-DC84AD0F4AAD}" type="presParOf" srcId="{06AF4EB1-30A0-49ED-BA63-00BF00DB387E}" destId="{749990A2-6E80-4868-A882-AA283777F254}" srcOrd="5" destOrd="0" presId="urn:microsoft.com/office/officeart/2018/2/layout/IconLabelList"/>
    <dgm:cxn modelId="{2DB1F75F-FE69-4EA5-A0F1-C595A2CD224E}" type="presParOf" srcId="{06AF4EB1-30A0-49ED-BA63-00BF00DB387E}" destId="{CBD17271-D1CE-4E59-B2F7-ED3CD7B25634}" srcOrd="6" destOrd="0" presId="urn:microsoft.com/office/officeart/2018/2/layout/IconLabelList"/>
    <dgm:cxn modelId="{E395CA50-692C-4CBB-A8F2-5FECB1EFC609}" type="presParOf" srcId="{CBD17271-D1CE-4E59-B2F7-ED3CD7B25634}" destId="{BD972F13-DF6F-4CB1-B86E-D4DAEBC83F26}" srcOrd="0" destOrd="0" presId="urn:microsoft.com/office/officeart/2018/2/layout/IconLabelList"/>
    <dgm:cxn modelId="{711C7BED-06F6-400A-A874-6C0931CD6D45}" type="presParOf" srcId="{CBD17271-D1CE-4E59-B2F7-ED3CD7B25634}" destId="{1D2176F7-FDEF-4CA4-B439-8FD883009623}" srcOrd="1" destOrd="0" presId="urn:microsoft.com/office/officeart/2018/2/layout/IconLabelList"/>
    <dgm:cxn modelId="{9C0FA3D6-88EB-4D01-9702-BAD687DC8E61}" type="presParOf" srcId="{CBD17271-D1CE-4E59-B2F7-ED3CD7B25634}" destId="{84F9D0FB-190F-43B4-816E-165987FC3A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9011D-8DF1-41F4-AC93-DFD2367F175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5BE46-C2F4-4F4B-A355-1819F37499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Implementation under different conditions to analyze performance.</a:t>
          </a:r>
          <a:endParaRPr lang="en-US"/>
        </a:p>
      </dgm:t>
    </dgm:pt>
    <dgm:pt modelId="{90FBC461-ED60-4744-A660-E8128E3265B3}" type="parTrans" cxnId="{C73745CB-1E9A-4CF5-8892-DA9D7A4F6109}">
      <dgm:prSet/>
      <dgm:spPr/>
      <dgm:t>
        <a:bodyPr/>
        <a:lstStyle/>
        <a:p>
          <a:endParaRPr lang="en-US"/>
        </a:p>
      </dgm:t>
    </dgm:pt>
    <dgm:pt modelId="{F45074C8-7DBE-4F7B-B98E-E2AD969E4446}" type="sibTrans" cxnId="{C73745CB-1E9A-4CF5-8892-DA9D7A4F6109}">
      <dgm:prSet/>
      <dgm:spPr/>
      <dgm:t>
        <a:bodyPr/>
        <a:lstStyle/>
        <a:p>
          <a:endParaRPr lang="en-US"/>
        </a:p>
      </dgm:t>
    </dgm:pt>
    <dgm:pt modelId="{0AE84D6B-7F00-4674-826E-FA02CD7C8C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Possible integration with default UDP in Checksum field.</a:t>
          </a:r>
          <a:endParaRPr lang="en-US" dirty="0"/>
        </a:p>
      </dgm:t>
    </dgm:pt>
    <dgm:pt modelId="{88010715-87FE-4F86-BF90-E21ECBAA9330}" type="parTrans" cxnId="{C0903769-D135-4294-8915-58069485CCC2}">
      <dgm:prSet/>
      <dgm:spPr/>
      <dgm:t>
        <a:bodyPr/>
        <a:lstStyle/>
        <a:p>
          <a:endParaRPr lang="en-US"/>
        </a:p>
      </dgm:t>
    </dgm:pt>
    <dgm:pt modelId="{17C4E1AE-ECCD-4B78-9C97-392057FF4734}" type="sibTrans" cxnId="{C0903769-D135-4294-8915-58069485CCC2}">
      <dgm:prSet/>
      <dgm:spPr/>
      <dgm:t>
        <a:bodyPr/>
        <a:lstStyle/>
        <a:p>
          <a:endParaRPr lang="en-US"/>
        </a:p>
      </dgm:t>
    </dgm:pt>
    <dgm:pt modelId="{2CC15C81-A444-45DE-9CB1-12489C6D6C5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Generation of unique identifier to authenticate on UDP applications.</a:t>
          </a:r>
          <a:endParaRPr lang="en-US"/>
        </a:p>
      </dgm:t>
    </dgm:pt>
    <dgm:pt modelId="{76671FEC-24A4-45C2-9541-6AA27373937E}" type="parTrans" cxnId="{C48135D4-231C-4A48-BB7C-AF2DCC4AC46B}">
      <dgm:prSet/>
      <dgm:spPr/>
      <dgm:t>
        <a:bodyPr/>
        <a:lstStyle/>
        <a:p>
          <a:endParaRPr lang="en-US"/>
        </a:p>
      </dgm:t>
    </dgm:pt>
    <dgm:pt modelId="{0230FD40-D0E7-44A2-845A-613A04C3CFD6}" type="sibTrans" cxnId="{C48135D4-231C-4A48-BB7C-AF2DCC4AC46B}">
      <dgm:prSet/>
      <dgm:spPr/>
      <dgm:t>
        <a:bodyPr/>
        <a:lstStyle/>
        <a:p>
          <a:endParaRPr lang="en-US"/>
        </a:p>
      </dgm:t>
    </dgm:pt>
    <dgm:pt modelId="{42FE6A66-0E90-4095-B112-2B1FE97D07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TLS implementation</a:t>
          </a:r>
          <a:endParaRPr lang="en-US" dirty="0"/>
        </a:p>
      </dgm:t>
    </dgm:pt>
    <dgm:pt modelId="{FADE9F21-8722-457E-B45A-4953CDDD0966}" type="parTrans" cxnId="{DC3C047E-C329-44A1-871C-56E5E999B586}">
      <dgm:prSet/>
      <dgm:spPr/>
      <dgm:t>
        <a:bodyPr/>
        <a:lstStyle/>
        <a:p>
          <a:endParaRPr lang="en-US"/>
        </a:p>
      </dgm:t>
    </dgm:pt>
    <dgm:pt modelId="{C7D8224D-DD6E-42B0-9C63-E4A35632A0F7}" type="sibTrans" cxnId="{DC3C047E-C329-44A1-871C-56E5E999B586}">
      <dgm:prSet/>
      <dgm:spPr/>
      <dgm:t>
        <a:bodyPr/>
        <a:lstStyle/>
        <a:p>
          <a:endParaRPr lang="en-US"/>
        </a:p>
      </dgm:t>
    </dgm:pt>
    <dgm:pt modelId="{B64AC172-A5EA-4826-BE21-94102891407B}" type="pres">
      <dgm:prSet presAssocID="{60D9011D-8DF1-41F4-AC93-DFD2367F175C}" presName="root" presStyleCnt="0">
        <dgm:presLayoutVars>
          <dgm:dir/>
          <dgm:resizeHandles val="exact"/>
        </dgm:presLayoutVars>
      </dgm:prSet>
      <dgm:spPr/>
    </dgm:pt>
    <dgm:pt modelId="{1442DB57-B6FE-4B59-ADAA-8DE6211C77A7}" type="pres">
      <dgm:prSet presAssocID="{66F5BE46-C2F4-4F4B-A355-1819F37499F9}" presName="compNode" presStyleCnt="0"/>
      <dgm:spPr/>
    </dgm:pt>
    <dgm:pt modelId="{B88B51ED-5DFC-49C8-8AA4-FE17B9E8887B}" type="pres">
      <dgm:prSet presAssocID="{66F5BE46-C2F4-4F4B-A355-1819F3749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B0575BC-F87E-4EAE-A869-A0CCB4D3C0F7}" type="pres">
      <dgm:prSet presAssocID="{66F5BE46-C2F4-4F4B-A355-1819F37499F9}" presName="spaceRect" presStyleCnt="0"/>
      <dgm:spPr/>
    </dgm:pt>
    <dgm:pt modelId="{B8C9FD55-470F-4851-9BD2-E649E6E24C5E}" type="pres">
      <dgm:prSet presAssocID="{66F5BE46-C2F4-4F4B-A355-1819F37499F9}" presName="textRect" presStyleLbl="revTx" presStyleIdx="0" presStyleCnt="4">
        <dgm:presLayoutVars>
          <dgm:chMax val="1"/>
          <dgm:chPref val="1"/>
        </dgm:presLayoutVars>
      </dgm:prSet>
      <dgm:spPr/>
    </dgm:pt>
    <dgm:pt modelId="{D9D9428E-4A04-4F67-BD84-FCCBFB03B4D1}" type="pres">
      <dgm:prSet presAssocID="{F45074C8-7DBE-4F7B-B98E-E2AD969E4446}" presName="sibTrans" presStyleCnt="0"/>
      <dgm:spPr/>
    </dgm:pt>
    <dgm:pt modelId="{BB4BFEEA-9CE5-4447-A32A-E8FD76511C05}" type="pres">
      <dgm:prSet presAssocID="{0AE84D6B-7F00-4674-826E-FA02CD7C8CAE}" presName="compNode" presStyleCnt="0"/>
      <dgm:spPr/>
    </dgm:pt>
    <dgm:pt modelId="{D632E46C-B703-42F2-A20A-35AF9A6890ED}" type="pres">
      <dgm:prSet presAssocID="{0AE84D6B-7F00-4674-826E-FA02CD7C8C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2EE03D-2248-4D0D-B1F6-B7D81926BF52}" type="pres">
      <dgm:prSet presAssocID="{0AE84D6B-7F00-4674-826E-FA02CD7C8CAE}" presName="spaceRect" presStyleCnt="0"/>
      <dgm:spPr/>
    </dgm:pt>
    <dgm:pt modelId="{82FA4A38-B83F-48F9-A4B7-0D9035216420}" type="pres">
      <dgm:prSet presAssocID="{0AE84D6B-7F00-4674-826E-FA02CD7C8CAE}" presName="textRect" presStyleLbl="revTx" presStyleIdx="1" presStyleCnt="4">
        <dgm:presLayoutVars>
          <dgm:chMax val="1"/>
          <dgm:chPref val="1"/>
        </dgm:presLayoutVars>
      </dgm:prSet>
      <dgm:spPr/>
    </dgm:pt>
    <dgm:pt modelId="{74146D05-5301-4EE8-B59E-9044B5E461BB}" type="pres">
      <dgm:prSet presAssocID="{17C4E1AE-ECCD-4B78-9C97-392057FF4734}" presName="sibTrans" presStyleCnt="0"/>
      <dgm:spPr/>
    </dgm:pt>
    <dgm:pt modelId="{84199B4D-D76F-4860-ACBD-8DC0CCE57940}" type="pres">
      <dgm:prSet presAssocID="{2CC15C81-A444-45DE-9CB1-12489C6D6C55}" presName="compNode" presStyleCnt="0"/>
      <dgm:spPr/>
    </dgm:pt>
    <dgm:pt modelId="{D7172118-AAB9-4D4C-802E-002E34DA8858}" type="pres">
      <dgm:prSet presAssocID="{2CC15C81-A444-45DE-9CB1-12489C6D6C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A7F776A-46A5-40D5-BA67-A1654CC61603}" type="pres">
      <dgm:prSet presAssocID="{2CC15C81-A444-45DE-9CB1-12489C6D6C55}" presName="spaceRect" presStyleCnt="0"/>
      <dgm:spPr/>
    </dgm:pt>
    <dgm:pt modelId="{1EC764AC-5B6E-43CC-B588-81B75690D497}" type="pres">
      <dgm:prSet presAssocID="{2CC15C81-A444-45DE-9CB1-12489C6D6C55}" presName="textRect" presStyleLbl="revTx" presStyleIdx="2" presStyleCnt="4">
        <dgm:presLayoutVars>
          <dgm:chMax val="1"/>
          <dgm:chPref val="1"/>
        </dgm:presLayoutVars>
      </dgm:prSet>
      <dgm:spPr/>
    </dgm:pt>
    <dgm:pt modelId="{88376A48-BB80-438F-B5C3-E3E8963FB640}" type="pres">
      <dgm:prSet presAssocID="{0230FD40-D0E7-44A2-845A-613A04C3CFD6}" presName="sibTrans" presStyleCnt="0"/>
      <dgm:spPr/>
    </dgm:pt>
    <dgm:pt modelId="{C5037B86-DD8A-4A04-BC7E-F51FDE85E8BF}" type="pres">
      <dgm:prSet presAssocID="{42FE6A66-0E90-4095-B112-2B1FE97D07AE}" presName="compNode" presStyleCnt="0"/>
      <dgm:spPr/>
    </dgm:pt>
    <dgm:pt modelId="{5ADE6162-03FC-4E90-9518-B991014788E4}" type="pres">
      <dgm:prSet presAssocID="{42FE6A66-0E90-4095-B112-2B1FE97D0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80266D-2DE6-4E7D-8997-139FA3AF3137}" type="pres">
      <dgm:prSet presAssocID="{42FE6A66-0E90-4095-B112-2B1FE97D07AE}" presName="spaceRect" presStyleCnt="0"/>
      <dgm:spPr/>
    </dgm:pt>
    <dgm:pt modelId="{9343FDBA-4F33-4A19-94DE-BF10B038D159}" type="pres">
      <dgm:prSet presAssocID="{42FE6A66-0E90-4095-B112-2B1FE97D07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A96617-2FB8-4E61-A798-A5F58F1DC95A}" type="presOf" srcId="{60D9011D-8DF1-41F4-AC93-DFD2367F175C}" destId="{B64AC172-A5EA-4826-BE21-94102891407B}" srcOrd="0" destOrd="0" presId="urn:microsoft.com/office/officeart/2018/2/layout/IconLabelList"/>
    <dgm:cxn modelId="{C0903769-D135-4294-8915-58069485CCC2}" srcId="{60D9011D-8DF1-41F4-AC93-DFD2367F175C}" destId="{0AE84D6B-7F00-4674-826E-FA02CD7C8CAE}" srcOrd="1" destOrd="0" parTransId="{88010715-87FE-4F86-BF90-E21ECBAA9330}" sibTransId="{17C4E1AE-ECCD-4B78-9C97-392057FF4734}"/>
    <dgm:cxn modelId="{DC3C047E-C329-44A1-871C-56E5E999B586}" srcId="{60D9011D-8DF1-41F4-AC93-DFD2367F175C}" destId="{42FE6A66-0E90-4095-B112-2B1FE97D07AE}" srcOrd="3" destOrd="0" parTransId="{FADE9F21-8722-457E-B45A-4953CDDD0966}" sibTransId="{C7D8224D-DD6E-42B0-9C63-E4A35632A0F7}"/>
    <dgm:cxn modelId="{5743B790-B4C0-4155-ACC7-E02491B9F5E9}" type="presOf" srcId="{42FE6A66-0E90-4095-B112-2B1FE97D07AE}" destId="{9343FDBA-4F33-4A19-94DE-BF10B038D159}" srcOrd="0" destOrd="0" presId="urn:microsoft.com/office/officeart/2018/2/layout/IconLabelList"/>
    <dgm:cxn modelId="{3988C0A5-C179-40A5-835C-CB6E92645BE3}" type="presOf" srcId="{0AE84D6B-7F00-4674-826E-FA02CD7C8CAE}" destId="{82FA4A38-B83F-48F9-A4B7-0D9035216420}" srcOrd="0" destOrd="0" presId="urn:microsoft.com/office/officeart/2018/2/layout/IconLabelList"/>
    <dgm:cxn modelId="{4C52CCB3-AE2B-44C7-8539-A4C9F575A2B0}" type="presOf" srcId="{2CC15C81-A444-45DE-9CB1-12489C6D6C55}" destId="{1EC764AC-5B6E-43CC-B588-81B75690D497}" srcOrd="0" destOrd="0" presId="urn:microsoft.com/office/officeart/2018/2/layout/IconLabelList"/>
    <dgm:cxn modelId="{C73745CB-1E9A-4CF5-8892-DA9D7A4F6109}" srcId="{60D9011D-8DF1-41F4-AC93-DFD2367F175C}" destId="{66F5BE46-C2F4-4F4B-A355-1819F37499F9}" srcOrd="0" destOrd="0" parTransId="{90FBC461-ED60-4744-A660-E8128E3265B3}" sibTransId="{F45074C8-7DBE-4F7B-B98E-E2AD969E4446}"/>
    <dgm:cxn modelId="{96C93ECD-0F6F-407C-B827-B43223453BF4}" type="presOf" srcId="{66F5BE46-C2F4-4F4B-A355-1819F37499F9}" destId="{B8C9FD55-470F-4851-9BD2-E649E6E24C5E}" srcOrd="0" destOrd="0" presId="urn:microsoft.com/office/officeart/2018/2/layout/IconLabelList"/>
    <dgm:cxn modelId="{C48135D4-231C-4A48-BB7C-AF2DCC4AC46B}" srcId="{60D9011D-8DF1-41F4-AC93-DFD2367F175C}" destId="{2CC15C81-A444-45DE-9CB1-12489C6D6C55}" srcOrd="2" destOrd="0" parTransId="{76671FEC-24A4-45C2-9541-6AA27373937E}" sibTransId="{0230FD40-D0E7-44A2-845A-613A04C3CFD6}"/>
    <dgm:cxn modelId="{07ADE62B-3A3D-45C4-A9AE-D2ADA263BDF1}" type="presParOf" srcId="{B64AC172-A5EA-4826-BE21-94102891407B}" destId="{1442DB57-B6FE-4B59-ADAA-8DE6211C77A7}" srcOrd="0" destOrd="0" presId="urn:microsoft.com/office/officeart/2018/2/layout/IconLabelList"/>
    <dgm:cxn modelId="{A3703AFE-D319-404B-BEE0-1BF62CA66207}" type="presParOf" srcId="{1442DB57-B6FE-4B59-ADAA-8DE6211C77A7}" destId="{B88B51ED-5DFC-49C8-8AA4-FE17B9E8887B}" srcOrd="0" destOrd="0" presId="urn:microsoft.com/office/officeart/2018/2/layout/IconLabelList"/>
    <dgm:cxn modelId="{5C6B0F1D-3389-4339-8F22-7C0CB286D383}" type="presParOf" srcId="{1442DB57-B6FE-4B59-ADAA-8DE6211C77A7}" destId="{CB0575BC-F87E-4EAE-A869-A0CCB4D3C0F7}" srcOrd="1" destOrd="0" presId="urn:microsoft.com/office/officeart/2018/2/layout/IconLabelList"/>
    <dgm:cxn modelId="{08B24DD7-D3BB-4CC2-A437-7B7210818AF4}" type="presParOf" srcId="{1442DB57-B6FE-4B59-ADAA-8DE6211C77A7}" destId="{B8C9FD55-470F-4851-9BD2-E649E6E24C5E}" srcOrd="2" destOrd="0" presId="urn:microsoft.com/office/officeart/2018/2/layout/IconLabelList"/>
    <dgm:cxn modelId="{2EC80825-27F2-4912-833C-6942437EFA3B}" type="presParOf" srcId="{B64AC172-A5EA-4826-BE21-94102891407B}" destId="{D9D9428E-4A04-4F67-BD84-FCCBFB03B4D1}" srcOrd="1" destOrd="0" presId="urn:microsoft.com/office/officeart/2018/2/layout/IconLabelList"/>
    <dgm:cxn modelId="{02F4D963-78B7-4A94-BA07-417287895646}" type="presParOf" srcId="{B64AC172-A5EA-4826-BE21-94102891407B}" destId="{BB4BFEEA-9CE5-4447-A32A-E8FD76511C05}" srcOrd="2" destOrd="0" presId="urn:microsoft.com/office/officeart/2018/2/layout/IconLabelList"/>
    <dgm:cxn modelId="{267801B1-B46F-4C62-81B6-A8A2D5A52F8C}" type="presParOf" srcId="{BB4BFEEA-9CE5-4447-A32A-E8FD76511C05}" destId="{D632E46C-B703-42F2-A20A-35AF9A6890ED}" srcOrd="0" destOrd="0" presId="urn:microsoft.com/office/officeart/2018/2/layout/IconLabelList"/>
    <dgm:cxn modelId="{CE58B1B3-4663-4943-8423-E481A3E82A2D}" type="presParOf" srcId="{BB4BFEEA-9CE5-4447-A32A-E8FD76511C05}" destId="{342EE03D-2248-4D0D-B1F6-B7D81926BF52}" srcOrd="1" destOrd="0" presId="urn:microsoft.com/office/officeart/2018/2/layout/IconLabelList"/>
    <dgm:cxn modelId="{94FFC622-6481-4358-9A0B-423A0BD48784}" type="presParOf" srcId="{BB4BFEEA-9CE5-4447-A32A-E8FD76511C05}" destId="{82FA4A38-B83F-48F9-A4B7-0D9035216420}" srcOrd="2" destOrd="0" presId="urn:microsoft.com/office/officeart/2018/2/layout/IconLabelList"/>
    <dgm:cxn modelId="{7E6A14C8-3B95-43FC-A6ED-D1EB01A5D00E}" type="presParOf" srcId="{B64AC172-A5EA-4826-BE21-94102891407B}" destId="{74146D05-5301-4EE8-B59E-9044B5E461BB}" srcOrd="3" destOrd="0" presId="urn:microsoft.com/office/officeart/2018/2/layout/IconLabelList"/>
    <dgm:cxn modelId="{9FE13AFE-EB14-4641-83C5-F5E857DEEC8E}" type="presParOf" srcId="{B64AC172-A5EA-4826-BE21-94102891407B}" destId="{84199B4D-D76F-4860-ACBD-8DC0CCE57940}" srcOrd="4" destOrd="0" presId="urn:microsoft.com/office/officeart/2018/2/layout/IconLabelList"/>
    <dgm:cxn modelId="{40006AE2-45B2-4E72-9A65-C1843D9EE5FF}" type="presParOf" srcId="{84199B4D-D76F-4860-ACBD-8DC0CCE57940}" destId="{D7172118-AAB9-4D4C-802E-002E34DA8858}" srcOrd="0" destOrd="0" presId="urn:microsoft.com/office/officeart/2018/2/layout/IconLabelList"/>
    <dgm:cxn modelId="{AE0EA89C-967E-4C4E-9CE3-DF03C6AD7A57}" type="presParOf" srcId="{84199B4D-D76F-4860-ACBD-8DC0CCE57940}" destId="{7A7F776A-46A5-40D5-BA67-A1654CC61603}" srcOrd="1" destOrd="0" presId="urn:microsoft.com/office/officeart/2018/2/layout/IconLabelList"/>
    <dgm:cxn modelId="{88C8F57E-3250-4BD6-8E75-85AFCB42F28A}" type="presParOf" srcId="{84199B4D-D76F-4860-ACBD-8DC0CCE57940}" destId="{1EC764AC-5B6E-43CC-B588-81B75690D497}" srcOrd="2" destOrd="0" presId="urn:microsoft.com/office/officeart/2018/2/layout/IconLabelList"/>
    <dgm:cxn modelId="{6657BDD3-9C85-427C-96B0-588766C257E5}" type="presParOf" srcId="{B64AC172-A5EA-4826-BE21-94102891407B}" destId="{88376A48-BB80-438F-B5C3-E3E8963FB640}" srcOrd="5" destOrd="0" presId="urn:microsoft.com/office/officeart/2018/2/layout/IconLabelList"/>
    <dgm:cxn modelId="{9D8AE2C6-4DB1-4117-865D-F0D1B7971D65}" type="presParOf" srcId="{B64AC172-A5EA-4826-BE21-94102891407B}" destId="{C5037B86-DD8A-4A04-BC7E-F51FDE85E8BF}" srcOrd="6" destOrd="0" presId="urn:microsoft.com/office/officeart/2018/2/layout/IconLabelList"/>
    <dgm:cxn modelId="{B26FC798-335A-48B1-88AE-74E317C4B3F6}" type="presParOf" srcId="{C5037B86-DD8A-4A04-BC7E-F51FDE85E8BF}" destId="{5ADE6162-03FC-4E90-9518-B991014788E4}" srcOrd="0" destOrd="0" presId="urn:microsoft.com/office/officeart/2018/2/layout/IconLabelList"/>
    <dgm:cxn modelId="{A1119199-430D-4C61-A269-C28A7799B019}" type="presParOf" srcId="{C5037B86-DD8A-4A04-BC7E-F51FDE85E8BF}" destId="{5B80266D-2DE6-4E7D-8997-139FA3AF3137}" srcOrd="1" destOrd="0" presId="urn:microsoft.com/office/officeart/2018/2/layout/IconLabelList"/>
    <dgm:cxn modelId="{24764C9B-637E-4F13-ABEA-4B63AE5B6B19}" type="presParOf" srcId="{C5037B86-DD8A-4A04-BC7E-F51FDE85E8BF}" destId="{9343FDBA-4F33-4A19-94DE-BF10B038D1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1EA503-658E-4A48-AD3C-8BFAD38059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25A70-982E-42E4-A5E5-ABA4A872A2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This project tries to implement a handshaking system by modifying the UDP protocol.</a:t>
          </a:r>
          <a:endParaRPr lang="en-US" dirty="0"/>
        </a:p>
      </dgm:t>
    </dgm:pt>
    <dgm:pt modelId="{CC402543-0D77-43A1-9172-417FD05FF448}" type="parTrans" cxnId="{9CAFE84F-39C7-4E26-A4DC-A57C5628559A}">
      <dgm:prSet/>
      <dgm:spPr/>
      <dgm:t>
        <a:bodyPr/>
        <a:lstStyle/>
        <a:p>
          <a:endParaRPr lang="en-US"/>
        </a:p>
      </dgm:t>
    </dgm:pt>
    <dgm:pt modelId="{948FF95A-3F30-488D-9AB5-F9D4A162146D}" type="sibTrans" cxnId="{9CAFE84F-39C7-4E26-A4DC-A57C5628559A}">
      <dgm:prSet/>
      <dgm:spPr/>
      <dgm:t>
        <a:bodyPr/>
        <a:lstStyle/>
        <a:p>
          <a:endParaRPr lang="en-US"/>
        </a:p>
      </dgm:t>
    </dgm:pt>
    <dgm:pt modelId="{B5AE79AE-C97D-4800-924B-D487C9FDAB1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Lower latency and overhead compared to TCP handshaking</a:t>
          </a:r>
          <a:endParaRPr lang="en-US"/>
        </a:p>
      </dgm:t>
    </dgm:pt>
    <dgm:pt modelId="{CF75B72C-157D-430E-8869-60EC4C0C5CAB}" type="parTrans" cxnId="{61E1979E-DCE4-4FA2-BF5F-B369D6A9A6BA}">
      <dgm:prSet/>
      <dgm:spPr/>
      <dgm:t>
        <a:bodyPr/>
        <a:lstStyle/>
        <a:p>
          <a:endParaRPr lang="en-US"/>
        </a:p>
      </dgm:t>
    </dgm:pt>
    <dgm:pt modelId="{6F1C0FA1-00B2-4F98-A8EF-C55409959FDC}" type="sibTrans" cxnId="{61E1979E-DCE4-4FA2-BF5F-B369D6A9A6BA}">
      <dgm:prSet/>
      <dgm:spPr/>
      <dgm:t>
        <a:bodyPr/>
        <a:lstStyle/>
        <a:p>
          <a:endParaRPr lang="en-US"/>
        </a:p>
      </dgm:t>
    </dgm:pt>
    <dgm:pt modelId="{7263ABA0-F528-43A0-8CA9-5F06558133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May be simulated with C++ implementation using native ns-3 libraries</a:t>
          </a:r>
          <a:endParaRPr lang="en-US" dirty="0"/>
        </a:p>
      </dgm:t>
    </dgm:pt>
    <dgm:pt modelId="{AE90CEBB-570C-472A-97E3-4AA90360D68B}" type="parTrans" cxnId="{C47D22FB-6D06-497C-A9EB-DFCD2F0C0D64}">
      <dgm:prSet/>
      <dgm:spPr/>
      <dgm:t>
        <a:bodyPr/>
        <a:lstStyle/>
        <a:p>
          <a:endParaRPr lang="en-US"/>
        </a:p>
      </dgm:t>
    </dgm:pt>
    <dgm:pt modelId="{4610AD5A-6F23-4137-BED5-811679166984}" type="sibTrans" cxnId="{C47D22FB-6D06-497C-A9EB-DFCD2F0C0D64}">
      <dgm:prSet/>
      <dgm:spPr/>
      <dgm:t>
        <a:bodyPr/>
        <a:lstStyle/>
        <a:p>
          <a:endParaRPr lang="en-US"/>
        </a:p>
      </dgm:t>
    </dgm:pt>
    <dgm:pt modelId="{39B1CB24-1F8A-413C-B606-A284CE2B0DD0}" type="pres">
      <dgm:prSet presAssocID="{4A1EA503-658E-4A48-AD3C-8BFAD38059F9}" presName="root" presStyleCnt="0">
        <dgm:presLayoutVars>
          <dgm:dir/>
          <dgm:resizeHandles val="exact"/>
        </dgm:presLayoutVars>
      </dgm:prSet>
      <dgm:spPr/>
    </dgm:pt>
    <dgm:pt modelId="{7CA40E77-C52C-4200-B4AC-07115453FE6B}" type="pres">
      <dgm:prSet presAssocID="{AD525A70-982E-42E4-A5E5-ABA4A872A246}" presName="compNode" presStyleCnt="0"/>
      <dgm:spPr/>
    </dgm:pt>
    <dgm:pt modelId="{FB311F68-6397-4DD8-B83B-6DBCA4099162}" type="pres">
      <dgm:prSet presAssocID="{AD525A70-982E-42E4-A5E5-ABA4A872A246}" presName="bgRect" presStyleLbl="bgShp" presStyleIdx="0" presStyleCnt="3"/>
      <dgm:spPr/>
    </dgm:pt>
    <dgm:pt modelId="{30DBE3DB-5E26-4B64-96AF-2D30804D82E7}" type="pres">
      <dgm:prSet presAssocID="{AD525A70-982E-42E4-A5E5-ABA4A872A2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451941D-04D4-492C-93B0-54308D19554B}" type="pres">
      <dgm:prSet presAssocID="{AD525A70-982E-42E4-A5E5-ABA4A872A246}" presName="spaceRect" presStyleCnt="0"/>
      <dgm:spPr/>
    </dgm:pt>
    <dgm:pt modelId="{0A94CA5D-CE66-4321-A03F-FAD9810734DF}" type="pres">
      <dgm:prSet presAssocID="{AD525A70-982E-42E4-A5E5-ABA4A872A246}" presName="parTx" presStyleLbl="revTx" presStyleIdx="0" presStyleCnt="3">
        <dgm:presLayoutVars>
          <dgm:chMax val="0"/>
          <dgm:chPref val="0"/>
        </dgm:presLayoutVars>
      </dgm:prSet>
      <dgm:spPr/>
    </dgm:pt>
    <dgm:pt modelId="{10D69260-FA46-4D55-ABF4-815500F4CDD6}" type="pres">
      <dgm:prSet presAssocID="{948FF95A-3F30-488D-9AB5-F9D4A162146D}" presName="sibTrans" presStyleCnt="0"/>
      <dgm:spPr/>
    </dgm:pt>
    <dgm:pt modelId="{5F0A4EB9-1797-4EFB-A15C-3D34D22888DF}" type="pres">
      <dgm:prSet presAssocID="{B5AE79AE-C97D-4800-924B-D487C9FDAB11}" presName="compNode" presStyleCnt="0"/>
      <dgm:spPr/>
    </dgm:pt>
    <dgm:pt modelId="{4A17A66B-F704-487D-9C69-0B7F7DE5346A}" type="pres">
      <dgm:prSet presAssocID="{B5AE79AE-C97D-4800-924B-D487C9FDAB11}" presName="bgRect" presStyleLbl="bgShp" presStyleIdx="1" presStyleCnt="3"/>
      <dgm:spPr/>
    </dgm:pt>
    <dgm:pt modelId="{B2B2E589-62B2-4E65-AED4-C79ECB39622B}" type="pres">
      <dgm:prSet presAssocID="{B5AE79AE-C97D-4800-924B-D487C9FDA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6EE056-20D3-4D4C-BE6D-5C06AE80E84B}" type="pres">
      <dgm:prSet presAssocID="{B5AE79AE-C97D-4800-924B-D487C9FDAB11}" presName="spaceRect" presStyleCnt="0"/>
      <dgm:spPr/>
    </dgm:pt>
    <dgm:pt modelId="{794118D1-C060-4276-843F-FBA90CD45F92}" type="pres">
      <dgm:prSet presAssocID="{B5AE79AE-C97D-4800-924B-D487C9FDAB11}" presName="parTx" presStyleLbl="revTx" presStyleIdx="1" presStyleCnt="3">
        <dgm:presLayoutVars>
          <dgm:chMax val="0"/>
          <dgm:chPref val="0"/>
        </dgm:presLayoutVars>
      </dgm:prSet>
      <dgm:spPr/>
    </dgm:pt>
    <dgm:pt modelId="{E73EC0D7-DC1A-462A-8B0D-B1A51FB22985}" type="pres">
      <dgm:prSet presAssocID="{6F1C0FA1-00B2-4F98-A8EF-C55409959FDC}" presName="sibTrans" presStyleCnt="0"/>
      <dgm:spPr/>
    </dgm:pt>
    <dgm:pt modelId="{A7976585-347B-4441-8223-F35EFBFC2BA4}" type="pres">
      <dgm:prSet presAssocID="{7263ABA0-F528-43A0-8CA9-5F0655813316}" presName="compNode" presStyleCnt="0"/>
      <dgm:spPr/>
    </dgm:pt>
    <dgm:pt modelId="{B5245C48-BDBD-4591-8C51-815AC6F0BF58}" type="pres">
      <dgm:prSet presAssocID="{7263ABA0-F528-43A0-8CA9-5F0655813316}" presName="bgRect" presStyleLbl="bgShp" presStyleIdx="2" presStyleCnt="3"/>
      <dgm:spPr/>
    </dgm:pt>
    <dgm:pt modelId="{A602794B-C6C2-40AC-855A-2B28BE0F2748}" type="pres">
      <dgm:prSet presAssocID="{7263ABA0-F528-43A0-8CA9-5F06558133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7FF95FB-519C-4EFF-BF3E-F0A7CEFB39F1}" type="pres">
      <dgm:prSet presAssocID="{7263ABA0-F528-43A0-8CA9-5F0655813316}" presName="spaceRect" presStyleCnt="0"/>
      <dgm:spPr/>
    </dgm:pt>
    <dgm:pt modelId="{8AC31AED-B919-410E-BFC4-0E1F5B999E5D}" type="pres">
      <dgm:prSet presAssocID="{7263ABA0-F528-43A0-8CA9-5F06558133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0A2564-62A3-40E6-8C05-95109F43F23F}" type="presOf" srcId="{4A1EA503-658E-4A48-AD3C-8BFAD38059F9}" destId="{39B1CB24-1F8A-413C-B606-A284CE2B0DD0}" srcOrd="0" destOrd="0" presId="urn:microsoft.com/office/officeart/2018/2/layout/IconVerticalSolidList"/>
    <dgm:cxn modelId="{9CAFE84F-39C7-4E26-A4DC-A57C5628559A}" srcId="{4A1EA503-658E-4A48-AD3C-8BFAD38059F9}" destId="{AD525A70-982E-42E4-A5E5-ABA4A872A246}" srcOrd="0" destOrd="0" parTransId="{CC402543-0D77-43A1-9172-417FD05FF448}" sibTransId="{948FF95A-3F30-488D-9AB5-F9D4A162146D}"/>
    <dgm:cxn modelId="{61E1979E-DCE4-4FA2-BF5F-B369D6A9A6BA}" srcId="{4A1EA503-658E-4A48-AD3C-8BFAD38059F9}" destId="{B5AE79AE-C97D-4800-924B-D487C9FDAB11}" srcOrd="1" destOrd="0" parTransId="{CF75B72C-157D-430E-8869-60EC4C0C5CAB}" sibTransId="{6F1C0FA1-00B2-4F98-A8EF-C55409959FDC}"/>
    <dgm:cxn modelId="{3D8384B0-89AA-4C2B-9396-AA984C2595C2}" type="presOf" srcId="{AD525A70-982E-42E4-A5E5-ABA4A872A246}" destId="{0A94CA5D-CE66-4321-A03F-FAD9810734DF}" srcOrd="0" destOrd="0" presId="urn:microsoft.com/office/officeart/2018/2/layout/IconVerticalSolidList"/>
    <dgm:cxn modelId="{956F80C0-800B-4752-A6A1-A6D568440CE4}" type="presOf" srcId="{7263ABA0-F528-43A0-8CA9-5F0655813316}" destId="{8AC31AED-B919-410E-BFC4-0E1F5B999E5D}" srcOrd="0" destOrd="0" presId="urn:microsoft.com/office/officeart/2018/2/layout/IconVerticalSolidList"/>
    <dgm:cxn modelId="{48B9ADF0-B5D9-4E17-90DA-4DF85F1D4CC6}" type="presOf" srcId="{B5AE79AE-C97D-4800-924B-D487C9FDAB11}" destId="{794118D1-C060-4276-843F-FBA90CD45F92}" srcOrd="0" destOrd="0" presId="urn:microsoft.com/office/officeart/2018/2/layout/IconVerticalSolidList"/>
    <dgm:cxn modelId="{C47D22FB-6D06-497C-A9EB-DFCD2F0C0D64}" srcId="{4A1EA503-658E-4A48-AD3C-8BFAD38059F9}" destId="{7263ABA0-F528-43A0-8CA9-5F0655813316}" srcOrd="2" destOrd="0" parTransId="{AE90CEBB-570C-472A-97E3-4AA90360D68B}" sibTransId="{4610AD5A-6F23-4137-BED5-811679166984}"/>
    <dgm:cxn modelId="{30433DCE-6D4B-49D1-B435-30C3B84684B8}" type="presParOf" srcId="{39B1CB24-1F8A-413C-B606-A284CE2B0DD0}" destId="{7CA40E77-C52C-4200-B4AC-07115453FE6B}" srcOrd="0" destOrd="0" presId="urn:microsoft.com/office/officeart/2018/2/layout/IconVerticalSolidList"/>
    <dgm:cxn modelId="{1CC6E85E-6780-4CD1-9043-CCFDE9F180BA}" type="presParOf" srcId="{7CA40E77-C52C-4200-B4AC-07115453FE6B}" destId="{FB311F68-6397-4DD8-B83B-6DBCA4099162}" srcOrd="0" destOrd="0" presId="urn:microsoft.com/office/officeart/2018/2/layout/IconVerticalSolidList"/>
    <dgm:cxn modelId="{B52FE1E1-0215-428C-B6E0-7D78D1413E03}" type="presParOf" srcId="{7CA40E77-C52C-4200-B4AC-07115453FE6B}" destId="{30DBE3DB-5E26-4B64-96AF-2D30804D82E7}" srcOrd="1" destOrd="0" presId="urn:microsoft.com/office/officeart/2018/2/layout/IconVerticalSolidList"/>
    <dgm:cxn modelId="{ADC602AA-D942-4D64-8CAE-AE15A0B1BAFF}" type="presParOf" srcId="{7CA40E77-C52C-4200-B4AC-07115453FE6B}" destId="{9451941D-04D4-492C-93B0-54308D19554B}" srcOrd="2" destOrd="0" presId="urn:microsoft.com/office/officeart/2018/2/layout/IconVerticalSolidList"/>
    <dgm:cxn modelId="{F330B165-2480-49DF-A842-4A0701EF244D}" type="presParOf" srcId="{7CA40E77-C52C-4200-B4AC-07115453FE6B}" destId="{0A94CA5D-CE66-4321-A03F-FAD9810734DF}" srcOrd="3" destOrd="0" presId="urn:microsoft.com/office/officeart/2018/2/layout/IconVerticalSolidList"/>
    <dgm:cxn modelId="{50E452EE-48E5-4281-8D78-A4573EAB954D}" type="presParOf" srcId="{39B1CB24-1F8A-413C-B606-A284CE2B0DD0}" destId="{10D69260-FA46-4D55-ABF4-815500F4CDD6}" srcOrd="1" destOrd="0" presId="urn:microsoft.com/office/officeart/2018/2/layout/IconVerticalSolidList"/>
    <dgm:cxn modelId="{E1E65D1A-28C0-4A8B-85BE-68E8FFA2DD8C}" type="presParOf" srcId="{39B1CB24-1F8A-413C-B606-A284CE2B0DD0}" destId="{5F0A4EB9-1797-4EFB-A15C-3D34D22888DF}" srcOrd="2" destOrd="0" presId="urn:microsoft.com/office/officeart/2018/2/layout/IconVerticalSolidList"/>
    <dgm:cxn modelId="{00A07CE5-0C30-449B-9935-C73B1538B489}" type="presParOf" srcId="{5F0A4EB9-1797-4EFB-A15C-3D34D22888DF}" destId="{4A17A66B-F704-487D-9C69-0B7F7DE5346A}" srcOrd="0" destOrd="0" presId="urn:microsoft.com/office/officeart/2018/2/layout/IconVerticalSolidList"/>
    <dgm:cxn modelId="{9CE38B54-998A-4FF4-9C77-C0B04DDB9FEC}" type="presParOf" srcId="{5F0A4EB9-1797-4EFB-A15C-3D34D22888DF}" destId="{B2B2E589-62B2-4E65-AED4-C79ECB39622B}" srcOrd="1" destOrd="0" presId="urn:microsoft.com/office/officeart/2018/2/layout/IconVerticalSolidList"/>
    <dgm:cxn modelId="{CC76C5DF-D25F-47EB-8CBA-EE5658245400}" type="presParOf" srcId="{5F0A4EB9-1797-4EFB-A15C-3D34D22888DF}" destId="{DC6EE056-20D3-4D4C-BE6D-5C06AE80E84B}" srcOrd="2" destOrd="0" presId="urn:microsoft.com/office/officeart/2018/2/layout/IconVerticalSolidList"/>
    <dgm:cxn modelId="{A7ADEC91-A575-480A-A184-32B665B9A0B7}" type="presParOf" srcId="{5F0A4EB9-1797-4EFB-A15C-3D34D22888DF}" destId="{794118D1-C060-4276-843F-FBA90CD45F92}" srcOrd="3" destOrd="0" presId="urn:microsoft.com/office/officeart/2018/2/layout/IconVerticalSolidList"/>
    <dgm:cxn modelId="{4F262B3E-244F-4FA1-8704-AEF1ECBA5FDB}" type="presParOf" srcId="{39B1CB24-1F8A-413C-B606-A284CE2B0DD0}" destId="{E73EC0D7-DC1A-462A-8B0D-B1A51FB22985}" srcOrd="3" destOrd="0" presId="urn:microsoft.com/office/officeart/2018/2/layout/IconVerticalSolidList"/>
    <dgm:cxn modelId="{2F99A82D-9F59-479A-8A8F-48A1864C57A8}" type="presParOf" srcId="{39B1CB24-1F8A-413C-B606-A284CE2B0DD0}" destId="{A7976585-347B-4441-8223-F35EFBFC2BA4}" srcOrd="4" destOrd="0" presId="urn:microsoft.com/office/officeart/2018/2/layout/IconVerticalSolidList"/>
    <dgm:cxn modelId="{C28A012C-7E60-4DB9-AED5-AEC5433EB47D}" type="presParOf" srcId="{A7976585-347B-4441-8223-F35EFBFC2BA4}" destId="{B5245C48-BDBD-4591-8C51-815AC6F0BF58}" srcOrd="0" destOrd="0" presId="urn:microsoft.com/office/officeart/2018/2/layout/IconVerticalSolidList"/>
    <dgm:cxn modelId="{FEEC81BA-6717-41BC-9D66-37CBA803B0CF}" type="presParOf" srcId="{A7976585-347B-4441-8223-F35EFBFC2BA4}" destId="{A602794B-C6C2-40AC-855A-2B28BE0F2748}" srcOrd="1" destOrd="0" presId="urn:microsoft.com/office/officeart/2018/2/layout/IconVerticalSolidList"/>
    <dgm:cxn modelId="{817CFD80-9612-4A62-9318-2E345E7288E9}" type="presParOf" srcId="{A7976585-347B-4441-8223-F35EFBFC2BA4}" destId="{27FF95FB-519C-4EFF-BF3E-F0A7CEFB39F1}" srcOrd="2" destOrd="0" presId="urn:microsoft.com/office/officeart/2018/2/layout/IconVerticalSolidList"/>
    <dgm:cxn modelId="{C03B3248-A185-412A-BBDD-EE31316F27F0}" type="presParOf" srcId="{A7976585-347B-4441-8223-F35EFBFC2BA4}" destId="{8AC31AED-B919-410E-BFC4-0E1F5B999E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20B08-1742-44F6-971C-43817AE31CD0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ECA78-C182-4475-A5FF-534631EE7549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A47E1-00D0-4D48-B4C7-F4D11D6CB0F9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UDPPacket defines a class representing a UDP packet.</a:t>
          </a:r>
          <a:endParaRPr lang="en-US" sz="2500" kern="1200" dirty="0"/>
        </a:p>
      </dsp:txBody>
      <dsp:txXfrm>
        <a:off x="1435988" y="531"/>
        <a:ext cx="9079611" cy="1243280"/>
      </dsp:txXfrm>
    </dsp:sp>
    <dsp:sp modelId="{93688717-E352-47CE-8685-A8A433E7A1FF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2FB38-FB5A-4EE5-BE1E-ABEFD5EF950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68A1B-DBEE-41A2-8111-DBF17D7F7B9F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Source port, destination port, sequence number, acknowledgment number, flags, checksum and data are listed as attributes</a:t>
          </a:r>
          <a:endParaRPr lang="en-US" sz="2500" kern="1200" dirty="0"/>
        </a:p>
      </dsp:txBody>
      <dsp:txXfrm>
        <a:off x="1435988" y="1554631"/>
        <a:ext cx="9079611" cy="1243280"/>
      </dsp:txXfrm>
    </dsp:sp>
    <dsp:sp modelId="{4557E503-A02F-46E7-A29D-156B62EF543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2F932-0E0E-4E98-BC2A-02A56111D0D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A9C6-3F8B-4E9C-8AEC-6189D161837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also includes a method to calculate the checksum of the packet, for handshake verification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7AD11-C843-4914-A96C-EAEBBB72FCE8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32C3-2AF9-4937-8D07-108A2BA35351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Functional simulation with the specified logic (in C++/Python).</a:t>
          </a:r>
          <a:endParaRPr lang="en-US" sz="1400" kern="1200" dirty="0"/>
        </a:p>
      </dsp:txBody>
      <dsp:txXfrm>
        <a:off x="569079" y="2427788"/>
        <a:ext cx="2072362" cy="720000"/>
      </dsp:txXfrm>
    </dsp:sp>
    <dsp:sp modelId="{8767169B-3382-4D22-9644-079328F9932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0BA1-ADD3-4328-A1A9-05661E37FC67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Retrying handshake on failure.</a:t>
          </a:r>
          <a:endParaRPr lang="en-US" sz="1400" kern="1200" dirty="0"/>
        </a:p>
      </dsp:txBody>
      <dsp:txXfrm>
        <a:off x="3004105" y="2427788"/>
        <a:ext cx="2072362" cy="720000"/>
      </dsp:txXfrm>
    </dsp:sp>
    <dsp:sp modelId="{BAFB5516-EA1E-49F4-BC27-162BA03F2159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5AED-A10F-47B6-819A-59761DCCB5D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Switch to default UDP for data transmission on handshake success.</a:t>
          </a:r>
          <a:endParaRPr lang="en-US" sz="1400" kern="1200" dirty="0"/>
        </a:p>
      </dsp:txBody>
      <dsp:txXfrm>
        <a:off x="5439131" y="2427788"/>
        <a:ext cx="2072362" cy="720000"/>
      </dsp:txXfrm>
    </dsp:sp>
    <dsp:sp modelId="{BD972F13-DF6F-4CB1-B86E-D4DAEBC83F2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D0FB-190F-43B4-816E-165987FC3A36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Checksum/hash generation from user environment to establish identity.</a:t>
          </a:r>
          <a:endParaRPr lang="en-US" sz="1400" kern="1200" dirty="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B51ED-5DFC-49C8-8AA4-FE17B9E8887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9FD55-470F-4851-9BD2-E649E6E24C5E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Implementation under different conditions to analyze performance.</a:t>
          </a:r>
          <a:endParaRPr lang="en-US" sz="1500" kern="1200"/>
        </a:p>
      </dsp:txBody>
      <dsp:txXfrm>
        <a:off x="569079" y="2427788"/>
        <a:ext cx="2072362" cy="720000"/>
      </dsp:txXfrm>
    </dsp:sp>
    <dsp:sp modelId="{D632E46C-B703-42F2-A20A-35AF9A6890E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4A38-B83F-48F9-A4B7-0D9035216420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Possible integration with default UDP in Checksum field.</a:t>
          </a:r>
          <a:endParaRPr lang="en-US" sz="1500" kern="1200" dirty="0"/>
        </a:p>
      </dsp:txBody>
      <dsp:txXfrm>
        <a:off x="3004105" y="2427788"/>
        <a:ext cx="2072362" cy="720000"/>
      </dsp:txXfrm>
    </dsp:sp>
    <dsp:sp modelId="{D7172118-AAB9-4D4C-802E-002E34DA885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764AC-5B6E-43CC-B588-81B75690D497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Generation of unique identifier to authenticate on UDP applications.</a:t>
          </a:r>
          <a:endParaRPr lang="en-US" sz="1500" kern="1200"/>
        </a:p>
      </dsp:txBody>
      <dsp:txXfrm>
        <a:off x="5439131" y="2427788"/>
        <a:ext cx="2072362" cy="720000"/>
      </dsp:txXfrm>
    </dsp:sp>
    <dsp:sp modelId="{5ADE6162-03FC-4E90-9518-B991014788E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FDBA-4F33-4A19-94DE-BF10B038D15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TLS implementation</a:t>
          </a:r>
          <a:endParaRPr lang="en-US" sz="1500" kern="1200" dirty="0"/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1F68-6397-4DD8-B83B-6DBCA409916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BE3DB-5E26-4B64-96AF-2D30804D82E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4CA5D-CE66-4321-A03F-FAD9810734D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This project tries to implement a handshaking system by modifying the UDP protocol.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4A17A66B-F704-487D-9C69-0B7F7DE5346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2E589-62B2-4E65-AED4-C79ECB39622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118D1-C060-4276-843F-FBA90CD45F9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Lower latency and overhead compared to TCP handshaking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5245C48-BDBD-4591-8C51-815AC6F0BF5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2794B-C6C2-40AC-855A-2B28BE0F274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31AED-B919-410E-BFC4-0E1F5B999E5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May be simulated with C++ implementation using native ns-3 libraries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BB2-F5ED-1440-E885-E9E19CE9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E1ED-A6D3-3996-6D92-0A7EB69C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088E-3B4A-F537-9D53-7E72F160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CF4A-A17D-8D45-0020-C2538AD4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A6DE-CD54-82D1-6881-FF8F70A7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6A31-8678-DDD5-9150-76B28B8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4FD8E-70A2-08E2-E736-CFFE40F8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14B9-29AB-441F-F84A-8F2D6AC5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22C2-692B-50E0-5341-06627F0F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AF99-C106-3513-3858-DE9A807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8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1B485-B08B-6F2E-E67F-FFADDDC5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73B0-F7D8-58DC-F7F2-5CC2ED02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963F-359A-D065-FF4B-918A3764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0C15-DF5C-C63B-9FA6-BAD31F8B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CD0C-7043-3C77-6FFA-309C1E5E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9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0787-5128-95F9-4C7A-FC147E06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36A7-77C1-66E9-74E4-4D2AB80F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D81-B2E3-31EA-ECD9-FA55D32A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7455-C38E-4C9B-3D0D-DCD8FD9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BA8-7747-F875-5239-5B38A8D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0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33AC-BE5F-EA2C-3563-488226BF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9F72-DE96-F520-0124-535D5864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A6EF-A05A-DBC1-5060-32753ADF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1538-AB46-9680-47FD-8EA18BFC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BEB9-AC7B-8176-4F37-9CDFBDAF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6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5B6-3A1E-135A-B233-234FBAE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8B8D-86A3-C11F-42B4-F2D4F519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4A93-2CDD-6F35-AA75-5F65F868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1E72-FB5D-B904-4368-D6232001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1573-EBE7-94D4-BFF1-2FAD1D9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AEC2-64AB-8E33-B026-A3AFA827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5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56B4-ADAF-EB13-2C78-4F41F82D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C595-D9B7-2B2C-B38F-6177B39F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241-06CA-9D35-EDE3-4185AB20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9FB5C-8964-FEF5-6BEF-1243DA827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9273-8A90-6AE0-CCFF-FDFBC23A2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A02BE-B5D6-1785-BAA3-3EFED70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1D0EC-A184-4BEC-D708-F8D34BB2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4CAA8-D906-3B3B-6293-BAA309EB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4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AAD-0F20-AF28-198D-FE4BD714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8DEE7-445C-E69A-853C-A4C6E58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248FA-DE60-F99B-9B73-604D603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1A4C0-AFFD-7D0C-3A19-46917494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5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05CF3-D397-1FFE-EA31-1F8D615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21E52-DAFB-203E-35F4-6E97109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353D-D14E-4826-3EB6-BD0ADF86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5223-A918-5CFE-92B1-2F05C13C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C4FC-DBE7-0DB0-4579-ED33B17A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2F1A6-AF29-C5BB-8994-D911F31B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CB8DC-C5E6-A550-3CF8-1FD23571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D49A-4F64-BD86-3C4D-BC73DA87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4C18-0C15-D35E-E4CD-08AA1D6F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3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D368-FFA8-1C64-F3EB-B20C114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EEF39-3ECF-D601-AB23-E3D5B47CE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070D-7411-CBF7-F3BE-68B9C7AC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F96E2-36A1-514C-6CBB-9C7BD210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4963-62D8-A9CD-BFAF-A146C2AC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C90B-7B16-FD52-CA11-6861C95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7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45C2C-F829-8F1A-D519-56E10783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B0DF-5C6F-DE5F-9731-8898CB6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BCD7-C191-EC4C-2A65-BEC261606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C5A-444D-4FAE-A596-E60BE3E52BBC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20DD-854D-CA9A-1DB7-7D5E36CF2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A168-646C-6872-4B45-6C67DD4C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4497-85F0-436B-AAED-6F4AC1E7228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2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4FBB-5EC8-2A62-6AE3-A1DF660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Implementing a 3-way Handshake using UDP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73F8-D4CF-30CD-59BE-270977355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Implementation, specifications, states and uses</a:t>
            </a:r>
          </a:p>
        </p:txBody>
      </p:sp>
    </p:spTree>
    <p:extLst>
      <p:ext uri="{BB962C8B-B14F-4D97-AF65-F5344CB8AC3E}">
        <p14:creationId xmlns:p14="http://schemas.microsoft.com/office/powerpoint/2010/main" val="419253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D09A-2235-B89D-2438-2A8FC836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N" dirty="0"/>
              <a:t>Why break protocol?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205A-34C5-5705-86A1-95F40263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IN" dirty="0"/>
              <a:t>UDP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1704-2AE0-10D7-31EA-CC8EDADC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336925" cy="274786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3C950-3CAC-4465-C7EC-8A0C43F07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IN" dirty="0"/>
              <a:t>H-UDP header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0FD9D3-3BCB-5808-841F-53B42E28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76961"/>
            <a:ext cx="31623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CDCA5-74DC-0C69-630C-C796A8DC93D8}"/>
              </a:ext>
            </a:extLst>
          </p:cNvPr>
          <p:cNvSpPr txBox="1"/>
          <p:nvPr/>
        </p:nvSpPr>
        <p:spPr>
          <a:xfrm>
            <a:off x="6172200" y="4184648"/>
            <a:ext cx="5081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Source Port: 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Destination Port: 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Sequence Number: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Acknowledgment Number: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Flags: 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CRC32 Checksum: 4 bytes</a:t>
            </a:r>
          </a:p>
          <a:p>
            <a:endParaRPr lang="en-IN" sz="1400" dirty="0"/>
          </a:p>
          <a:p>
            <a:r>
              <a:rPr lang="en-IN" sz="1400" dirty="0"/>
              <a:t>Resembles TCP header to match TCP-spec handshake procedure closely.</a:t>
            </a:r>
            <a:br>
              <a:rPr lang="en-IN" sz="1400" dirty="0"/>
            </a:br>
            <a:r>
              <a:rPr lang="en-IN" sz="1400" dirty="0"/>
              <a:t>2 additional bytes for padding and special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AA258-EDE3-BC8E-AEA0-F9DB460F5F0C}"/>
              </a:ext>
            </a:extLst>
          </p:cNvPr>
          <p:cNvSpPr txBox="1"/>
          <p:nvPr/>
        </p:nvSpPr>
        <p:spPr>
          <a:xfrm>
            <a:off x="839788" y="5261866"/>
            <a:ext cx="316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There is no way to perform a full handshake, since stock UDP has no mechanism of counting packets. </a:t>
            </a:r>
          </a:p>
          <a:p>
            <a:r>
              <a:rPr lang="en-IN" sz="1400" dirty="0"/>
              <a:t>This would lead to echo-handshakes, which are redundant.</a:t>
            </a:r>
          </a:p>
        </p:txBody>
      </p:sp>
      <p:pic>
        <p:nvPicPr>
          <p:cNvPr id="9" name="Content Placeholder 8" descr="H-UDP Header">
            <a:extLst>
              <a:ext uri="{FF2B5EF4-FFF2-40B4-BE49-F238E27FC236}">
                <a16:creationId xmlns:a16="http://schemas.microsoft.com/office/drawing/2014/main" id="{B13D7C59-0C30-D268-5F07-83BDDD663B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5562"/>
            <a:ext cx="3028950" cy="1600200"/>
          </a:xfrm>
        </p:spPr>
      </p:pic>
    </p:spTree>
    <p:extLst>
      <p:ext uri="{BB962C8B-B14F-4D97-AF65-F5344CB8AC3E}">
        <p14:creationId xmlns:p14="http://schemas.microsoft.com/office/powerpoint/2010/main" val="383889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CBED49-2B53-C3FD-288E-AA79692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differences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80A6AA-988A-B06E-B5AB-4C0BFB0FE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UDP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09C41-8479-CDC7-BC1E-C063AA5B80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Completely stateless and connectionless.</a:t>
            </a:r>
          </a:p>
          <a:p>
            <a:r>
              <a:rPr lang="en-IN" dirty="0"/>
              <a:t>Self-contained.</a:t>
            </a:r>
          </a:p>
          <a:p>
            <a:r>
              <a:rPr lang="en-IN" dirty="0"/>
              <a:t>Server and client are independent entities.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39F91-BCD9-C3AD-5255-5E02C2932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H-UDP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297B32-C472-5AB7-D54F-6C793E9BC5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Involves states for client and server.</a:t>
            </a:r>
          </a:p>
          <a:p>
            <a:r>
              <a:rPr lang="en-IN" dirty="0"/>
              <a:t>Transitions to UDP for data transfer.</a:t>
            </a:r>
          </a:p>
          <a:p>
            <a:r>
              <a:rPr lang="en-IN" dirty="0"/>
              <a:t>Server state is dependent on client’s establishment or termination of connection.</a:t>
            </a:r>
          </a:p>
        </p:txBody>
      </p:sp>
    </p:spTree>
    <p:extLst>
      <p:ext uri="{BB962C8B-B14F-4D97-AF65-F5344CB8AC3E}">
        <p14:creationId xmlns:p14="http://schemas.microsoft.com/office/powerpoint/2010/main" val="224341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CB2CDB-F27B-FA09-F6AE-3DF23451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machine for H-UDP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9766D1-7066-E099-5029-2F95903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Resembles a simplified TCP state machine without the disconnection mechanism.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Can handle disconnection the same way UDP does, simply by stopping client or server-side transmission when needed.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Server switches directly from ESTABLISHED to LISTEN state when packets stop transferring after a waiting period (similar to TIME_WAIT on TCP).</a:t>
            </a:r>
          </a:p>
        </p:txBody>
      </p:sp>
      <p:pic>
        <p:nvPicPr>
          <p:cNvPr id="14" name="Picture Placeholder 13" descr="State machine diagram">
            <a:extLst>
              <a:ext uri="{FF2B5EF4-FFF2-40B4-BE49-F238E27FC236}">
                <a16:creationId xmlns:a16="http://schemas.microsoft.com/office/drawing/2014/main" id="{37EB56B6-2BFE-68E3-D703-4EB54CBF9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237"/>
          <a:stretch/>
        </p:blipFill>
        <p:spPr>
          <a:xfrm>
            <a:off x="5476260" y="661916"/>
            <a:ext cx="6093534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3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71C56-B802-0DE3-FE0F-FD32CF28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1853186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Benefits and uses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697D627-E319-A514-AC04-6F7F7AD8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65" y="985734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B70-1306-FCA7-CC6E-75B3CF91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51" y="3275419"/>
            <a:ext cx="9804575" cy="3224772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800" b="1" dirty="0"/>
              <a:t>Allows a faster and simpler handshake mechanism than TCP. </a:t>
            </a:r>
          </a:p>
          <a:p>
            <a:pPr marL="0" indent="0" algn="ctr">
              <a:buNone/>
            </a:pPr>
            <a:r>
              <a:rPr lang="en-IN" sz="1400" dirty="0"/>
              <a:t>The checksum functionality is built into the handshake packet generation function.</a:t>
            </a:r>
          </a:p>
          <a:p>
            <a:pPr marL="0" indent="0" algn="ctr">
              <a:buNone/>
            </a:pPr>
            <a:endParaRPr lang="en-IN" sz="1400" dirty="0"/>
          </a:p>
          <a:p>
            <a:pPr marL="0" indent="0" algn="ctr">
              <a:buNone/>
            </a:pPr>
            <a:r>
              <a:rPr lang="en-IN" sz="1800" b="1" dirty="0"/>
              <a:t>Allows testing of connection integrity</a:t>
            </a:r>
          </a:p>
          <a:p>
            <a:pPr marL="0" indent="0" algn="ctr">
              <a:buNone/>
            </a:pPr>
            <a:r>
              <a:rPr lang="en-IN" sz="1400" dirty="0"/>
              <a:t>Handshakes can be performed more than once an arbitrary number of times – Packet loss measurement</a:t>
            </a:r>
          </a:p>
          <a:p>
            <a:pPr marL="0" indent="0" algn="ctr">
              <a:buNone/>
            </a:pPr>
            <a:endParaRPr lang="en-IN" sz="1400" dirty="0"/>
          </a:p>
          <a:p>
            <a:pPr marL="0" indent="0" algn="ctr">
              <a:buNone/>
            </a:pPr>
            <a:r>
              <a:rPr lang="en-IN" sz="1800" b="1" dirty="0"/>
              <a:t>Authentication built into UDP - replacement for client-side cookies</a:t>
            </a:r>
          </a:p>
          <a:p>
            <a:pPr marL="0" indent="0" algn="ctr">
              <a:buNone/>
            </a:pPr>
            <a:r>
              <a:rPr lang="en-IN" sz="1400" dirty="0"/>
              <a:t>Example: Video streaming services</a:t>
            </a:r>
          </a:p>
          <a:p>
            <a:pPr marL="0" indent="0" algn="ctr">
              <a:buNone/>
            </a:pPr>
            <a:endParaRPr lang="en-IN" sz="1400" dirty="0"/>
          </a:p>
          <a:p>
            <a:pPr marL="0" indent="0" algn="ctr">
              <a:buNone/>
            </a:pPr>
            <a:r>
              <a:rPr lang="en-IN" sz="1800" b="1" dirty="0"/>
              <a:t>Basic flow control and Reliability</a:t>
            </a:r>
          </a:p>
          <a:p>
            <a:pPr marL="0" indent="0" algn="ctr">
              <a:buNone/>
            </a:pPr>
            <a:r>
              <a:rPr lang="en-IN" sz="1400" dirty="0"/>
              <a:t>Sequence and Acknowledgement fields help here</a:t>
            </a:r>
          </a:p>
        </p:txBody>
      </p:sp>
    </p:spTree>
    <p:extLst>
      <p:ext uri="{BB962C8B-B14F-4D97-AF65-F5344CB8AC3E}">
        <p14:creationId xmlns:p14="http://schemas.microsoft.com/office/powerpoint/2010/main" val="16081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B1D9-B86F-F8F7-B4FB-FAD01623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Scope of improvements and expansions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A655CCD0-067B-DBE1-79C4-07C9CCD1E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034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91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064-91DB-2362-1CC0-E5A8A46E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Scope of improvements and expansions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E2AAA1F-DA50-9563-F655-53B0A411F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057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61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CA3A2-2230-6762-4118-204B92D6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Possible alternate methodologies</a:t>
            </a:r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E4EF5E85-D988-3E62-7D0B-7347B441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B1E6-B00D-3E4C-E729-A100F98B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We utilize the in-spec checksum in the UDP header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Handshake using purely the checksum field.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Reliability without sequence and acknowledgement fields?</a:t>
            </a:r>
          </a:p>
          <a:p>
            <a:pPr marL="457200" lvl="1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QUIC over UDP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Implements connection, reliability and states over UDP transmission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No conventional handshake</a:t>
            </a:r>
          </a:p>
          <a:p>
            <a:pPr lvl="1"/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pPr lvl="1"/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71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571B-DA20-D9A8-3F1E-5AD078DB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2777DA-02BC-B357-45F0-DC3125F77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78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5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C82FF-F9A8-6EC7-1098-A5F3D70C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DFD4-49D8-870B-0E4C-24F13059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Review of header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Differences from default UDP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Benefits and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Scope and further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5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8EB5-00BA-5882-2B01-00A51478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7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0B82C-62B9-DB79-9120-8E5208B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 dirty="0"/>
              <a:t>Packet definition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3CCB0E-06C3-0A89-1249-063A77303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9320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2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1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E207-4C82-F0A1-A224-7B297B43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 dirty="0"/>
              <a:t>Mechanism of Handshake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CBEC-0E0C-5860-4F3E-7A1515EB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code generates a SYN packet from the client to the server and sends it with checksum attached.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DC563-B12A-0798-7ADD-545F0665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/>
          <a:stretch/>
        </p:blipFill>
        <p:spPr>
          <a:xfrm>
            <a:off x="557784" y="2946844"/>
            <a:ext cx="11164824" cy="30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E207-4C82-F0A1-A224-7B297B43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600" dirty="0"/>
              <a:t>Mechanism of Handshake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CBEC-0E0C-5860-4F3E-7A1515EB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server receives the SYN packet, verifies its checksum, and if valid, generates a SYN-ACK packet and sends it back to the client.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1D00D-0CA2-8221-02F2-C9E5A2E96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" t="281" b="-1704"/>
          <a:stretch/>
        </p:blipFill>
        <p:spPr>
          <a:xfrm>
            <a:off x="4690872" y="2261956"/>
            <a:ext cx="6867144" cy="23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E207-4C82-F0A1-A224-7B297B4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 of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CBEC-0E0C-5860-4F3E-7A1515EB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receives the SYN-ACK packet, verifies its checksum, and if valid, completes the handshake by sending an ACK packet to the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643D5-9EA4-E98A-8D41-4607CE7C4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/>
          <a:stretch/>
        </p:blipFill>
        <p:spPr>
          <a:xfrm>
            <a:off x="2037080" y="3101833"/>
            <a:ext cx="8127665" cy="3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4E207-4C82-F0A1-A224-7B297B43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anchor="b">
            <a:normAutofit/>
          </a:bodyPr>
          <a:lstStyle/>
          <a:p>
            <a:r>
              <a:rPr lang="en-IN" sz="5600" dirty="0"/>
              <a:t>Mechanism of Handshake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EB242F-76EB-54A1-FABF-85DE2A8E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6" y="861824"/>
            <a:ext cx="9911357" cy="94157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75A9B-DBF3-42FB-B0CA-CF2CC74D4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1620" y="635895"/>
            <a:ext cx="492251" cy="851541"/>
            <a:chOff x="5661620" y="635895"/>
            <a:chExt cx="492251" cy="851541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1620" y="63589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2733" y="76951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41870" y="1359722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CBEC-0E0C-5860-4F3E-7A1515EB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Log whether the handshake is successful or not.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D09A-2235-B89D-2438-2A8FC836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4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Why break protocol?</a:t>
            </a:r>
            <a:br>
              <a:rPr lang="en-IN" dirty="0"/>
            </a:br>
            <a:r>
              <a:rPr lang="en-IN" dirty="0"/>
              <a:t>A review of header structures.</a:t>
            </a:r>
          </a:p>
        </p:txBody>
      </p:sp>
    </p:spTree>
    <p:extLst>
      <p:ext uri="{BB962C8B-B14F-4D97-AF65-F5344CB8AC3E}">
        <p14:creationId xmlns:p14="http://schemas.microsoft.com/office/powerpoint/2010/main" val="398280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603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Implementing a 3-way Handshake using UDP</vt:lpstr>
      <vt:lpstr>Outline</vt:lpstr>
      <vt:lpstr>Implementation</vt:lpstr>
      <vt:lpstr>Packet definition</vt:lpstr>
      <vt:lpstr>Mechanism of Handshake</vt:lpstr>
      <vt:lpstr>Mechanism of Handshake</vt:lpstr>
      <vt:lpstr>Mechanism of Handshake</vt:lpstr>
      <vt:lpstr>Mechanism of Handshake</vt:lpstr>
      <vt:lpstr>Why break protocol? A review of header structures.</vt:lpstr>
      <vt:lpstr>Why break protocol?</vt:lpstr>
      <vt:lpstr>Other differences</vt:lpstr>
      <vt:lpstr>State machine for H-UDP</vt:lpstr>
      <vt:lpstr>Benefits and uses</vt:lpstr>
      <vt:lpstr>Scope of improvements and expansions</vt:lpstr>
      <vt:lpstr>Scope of improvements and expansions</vt:lpstr>
      <vt:lpstr>Possible alternate methodologies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3-way Handshake using UDP</dc:title>
  <dc:creator>Aneemesh</dc:creator>
  <cp:lastModifiedBy>Aneemesh</cp:lastModifiedBy>
  <cp:revision>5</cp:revision>
  <dcterms:created xsi:type="dcterms:W3CDTF">2023-07-19T07:49:58Z</dcterms:created>
  <dcterms:modified xsi:type="dcterms:W3CDTF">2023-07-21T08:47:43Z</dcterms:modified>
</cp:coreProperties>
</file>