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8" r:id="rId5"/>
    <p:sldId id="341" r:id="rId6"/>
    <p:sldId id="342" r:id="rId7"/>
    <p:sldId id="343" r:id="rId8"/>
    <p:sldId id="345" r:id="rId9"/>
    <p:sldId id="344" r:id="rId10"/>
    <p:sldId id="347" r:id="rId11"/>
    <p:sldId id="34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0" y="17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3272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COMSATS RESTAURANT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7" y="6168527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 RESTAURANT BILLING SYSTEM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34E31048-940E-4B7D-BB82-02C37BB6F1C3}"/>
              </a:ext>
            </a:extLst>
          </p:cNvPr>
          <p:cNvGrpSpPr/>
          <p:nvPr/>
        </p:nvGrpSpPr>
        <p:grpSpPr>
          <a:xfrm>
            <a:off x="1221995" y="4238912"/>
            <a:ext cx="1682435" cy="1944216"/>
            <a:chOff x="395536" y="4077072"/>
            <a:chExt cx="1682435" cy="1944216"/>
          </a:xfrm>
        </p:grpSpPr>
        <p:sp>
          <p:nvSpPr>
            <p:cNvPr id="8" name="Text Placeholder 18">
              <a:extLst>
                <a:ext uri="{FF2B5EF4-FFF2-40B4-BE49-F238E27FC236}">
                  <a16:creationId xmlns:a16="http://schemas.microsoft.com/office/drawing/2014/main" id="{997D8D60-2167-461D-85EA-4181FAAAB9D8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4726604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accent2"/>
                  </a:solidFill>
                </a:rPr>
                <a:t>MASTER CHEF</a:t>
              </a:r>
            </a:p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accent2"/>
                  </a:solidFill>
                </a:rPr>
                <a:t>FA19-BCS-021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5DBD5-D928-4AA4-A4DE-66E5F573F7BB}"/>
                </a:ext>
              </a:extLst>
            </p:cNvPr>
            <p:cNvSpPr txBox="1"/>
            <p:nvPr/>
          </p:nvSpPr>
          <p:spPr>
            <a:xfrm>
              <a:off x="395536" y="4726604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988512E7-9BB1-4653-B532-C07CD73621D1}"/>
                </a:ext>
              </a:extLst>
            </p:cNvPr>
            <p:cNvGrpSpPr/>
            <p:nvPr/>
          </p:nvGrpSpPr>
          <p:grpSpPr>
            <a:xfrm>
              <a:off x="69960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12" name="Rounded Rectangle 3">
                <a:extLst>
                  <a:ext uri="{FF2B5EF4-FFF2-40B4-BE49-F238E27FC236}">
                    <a16:creationId xmlns:a16="http://schemas.microsoft.com/office/drawing/2014/main" id="{6158CBFC-9779-48A7-B035-79B928B92A82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39">
                <a:extLst>
                  <a:ext uri="{FF2B5EF4-FFF2-40B4-BE49-F238E27FC236}">
                    <a16:creationId xmlns:a16="http://schemas.microsoft.com/office/drawing/2014/main" id="{A90FA2D7-4431-4913-9A8B-D74992DCBF1B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Rounded Rectangle 2">
                <a:extLst>
                  <a:ext uri="{FF2B5EF4-FFF2-40B4-BE49-F238E27FC236}">
                    <a16:creationId xmlns:a16="http://schemas.microsoft.com/office/drawing/2014/main" id="{E829C69B-5C81-4D3A-8004-58C3A3108E8C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 Placeholder 17">
              <a:extLst>
                <a:ext uri="{FF2B5EF4-FFF2-40B4-BE49-F238E27FC236}">
                  <a16:creationId xmlns:a16="http://schemas.microsoft.com/office/drawing/2014/main" id="{A3572DC7-4588-412A-9E65-A17392C9561D}"/>
                </a:ext>
              </a:extLst>
            </p:cNvPr>
            <p:cNvSpPr txBox="1">
              <a:spLocks/>
            </p:cNvSpPr>
            <p:nvPr/>
          </p:nvSpPr>
          <p:spPr>
            <a:xfrm>
              <a:off x="46371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M. ALI IRFAN</a:t>
              </a:r>
            </a:p>
          </p:txBody>
        </p:sp>
      </p:grpSp>
      <p:grpSp>
        <p:nvGrpSpPr>
          <p:cNvPr id="15" name="Group 43">
            <a:extLst>
              <a:ext uri="{FF2B5EF4-FFF2-40B4-BE49-F238E27FC236}">
                <a16:creationId xmlns:a16="http://schemas.microsoft.com/office/drawing/2014/main" id="{CB47384E-8A74-4412-A94E-4BEC088DCD4F}"/>
              </a:ext>
            </a:extLst>
          </p:cNvPr>
          <p:cNvGrpSpPr/>
          <p:nvPr/>
        </p:nvGrpSpPr>
        <p:grpSpPr>
          <a:xfrm>
            <a:off x="3911039" y="4362636"/>
            <a:ext cx="1682435" cy="1820492"/>
            <a:chOff x="2555976" y="4200796"/>
            <a:chExt cx="1682435" cy="1820492"/>
          </a:xfrm>
        </p:grpSpPr>
        <p:sp>
          <p:nvSpPr>
            <p:cNvPr id="16" name="Text Placeholder 18">
              <a:extLst>
                <a:ext uri="{FF2B5EF4-FFF2-40B4-BE49-F238E27FC236}">
                  <a16:creationId xmlns:a16="http://schemas.microsoft.com/office/drawing/2014/main" id="{D378FF6C-BE93-4692-9254-A51D8E664AFA}"/>
                </a:ext>
              </a:extLst>
            </p:cNvPr>
            <p:cNvSpPr txBox="1">
              <a:spLocks/>
            </p:cNvSpPr>
            <p:nvPr/>
          </p:nvSpPr>
          <p:spPr>
            <a:xfrm>
              <a:off x="2555976" y="4733466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accent3"/>
                  </a:solidFill>
                </a:rPr>
                <a:t>MASTER CHEF</a:t>
              </a:r>
            </a:p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accent3"/>
                  </a:solidFill>
                </a:rPr>
                <a:t>FA19-BCS-078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ACE936-B2AC-4661-9CB6-FD128A740934}"/>
                </a:ext>
              </a:extLst>
            </p:cNvPr>
            <p:cNvSpPr txBox="1"/>
            <p:nvPr/>
          </p:nvSpPr>
          <p:spPr>
            <a:xfrm>
              <a:off x="2555976" y="4726604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E6C87497-F018-41A7-AC0E-626202EA3AAB}"/>
                </a:ext>
              </a:extLst>
            </p:cNvPr>
            <p:cNvGrpSpPr/>
            <p:nvPr/>
          </p:nvGrpSpPr>
          <p:grpSpPr>
            <a:xfrm>
              <a:off x="286004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20" name="Rounded Rectangle 3">
                <a:extLst>
                  <a:ext uri="{FF2B5EF4-FFF2-40B4-BE49-F238E27FC236}">
                    <a16:creationId xmlns:a16="http://schemas.microsoft.com/office/drawing/2014/main" id="{25A0A7B6-8C21-4F8D-868C-FFCF284A2889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39">
                <a:extLst>
                  <a:ext uri="{FF2B5EF4-FFF2-40B4-BE49-F238E27FC236}">
                    <a16:creationId xmlns:a16="http://schemas.microsoft.com/office/drawing/2014/main" id="{E05CB0E7-63C4-4EA8-BA72-DC995D227058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" name="Rounded Rectangle 2">
                <a:extLst>
                  <a:ext uri="{FF2B5EF4-FFF2-40B4-BE49-F238E27FC236}">
                    <a16:creationId xmlns:a16="http://schemas.microsoft.com/office/drawing/2014/main" id="{13C3AF95-FC6C-4C03-AAF2-4D8520612055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9492D3DF-156E-4A36-A0DF-64404618645B}"/>
                </a:ext>
              </a:extLst>
            </p:cNvPr>
            <p:cNvSpPr txBox="1">
              <a:spLocks/>
            </p:cNvSpPr>
            <p:nvPr/>
          </p:nvSpPr>
          <p:spPr>
            <a:xfrm>
              <a:off x="2624156" y="420079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AYRISH FALAK GHUMAN</a:t>
              </a:r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71236367-1814-477B-A6D3-BE8F68F7294B}"/>
              </a:ext>
            </a:extLst>
          </p:cNvPr>
          <p:cNvGrpSpPr/>
          <p:nvPr/>
        </p:nvGrpSpPr>
        <p:grpSpPr>
          <a:xfrm>
            <a:off x="6538718" y="4362636"/>
            <a:ext cx="2070568" cy="1820492"/>
            <a:chOff x="4666553" y="4200796"/>
            <a:chExt cx="1682435" cy="1820492"/>
          </a:xfrm>
        </p:grpSpPr>
        <p:sp>
          <p:nvSpPr>
            <p:cNvPr id="24" name="Text Placeholder 18">
              <a:extLst>
                <a:ext uri="{FF2B5EF4-FFF2-40B4-BE49-F238E27FC236}">
                  <a16:creationId xmlns:a16="http://schemas.microsoft.com/office/drawing/2014/main" id="{F022BF5A-B144-4C92-B73B-BADCD82FC7EE}"/>
                </a:ext>
              </a:extLst>
            </p:cNvPr>
            <p:cNvSpPr txBox="1">
              <a:spLocks/>
            </p:cNvSpPr>
            <p:nvPr/>
          </p:nvSpPr>
          <p:spPr>
            <a:xfrm>
              <a:off x="4666553" y="4674041"/>
              <a:ext cx="1682435" cy="435151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MASTER CHEF</a:t>
              </a:r>
            </a:p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FA19-BCS-112</a:t>
              </a:r>
            </a:p>
          </p:txBody>
        </p:sp>
        <p:grpSp>
          <p:nvGrpSpPr>
            <p:cNvPr id="26" name="Group 28">
              <a:extLst>
                <a:ext uri="{FF2B5EF4-FFF2-40B4-BE49-F238E27FC236}">
                  <a16:creationId xmlns:a16="http://schemas.microsoft.com/office/drawing/2014/main" id="{094B5F86-E00B-400E-BED4-2C943ADDA9D0}"/>
                </a:ext>
              </a:extLst>
            </p:cNvPr>
            <p:cNvGrpSpPr/>
            <p:nvPr/>
          </p:nvGrpSpPr>
          <p:grpSpPr>
            <a:xfrm>
              <a:off x="502048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28" name="Rounded Rectangle 3">
                <a:extLst>
                  <a:ext uri="{FF2B5EF4-FFF2-40B4-BE49-F238E27FC236}">
                    <a16:creationId xmlns:a16="http://schemas.microsoft.com/office/drawing/2014/main" id="{048F45F2-9042-44AD-A4DF-ED2ED75C7ED9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39">
                <a:extLst>
                  <a:ext uri="{FF2B5EF4-FFF2-40B4-BE49-F238E27FC236}">
                    <a16:creationId xmlns:a16="http://schemas.microsoft.com/office/drawing/2014/main" id="{763299D5-BB6B-44D2-98B0-89C1ADEFCD45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Rounded Rectangle 2">
                <a:extLst>
                  <a:ext uri="{FF2B5EF4-FFF2-40B4-BE49-F238E27FC236}">
                    <a16:creationId xmlns:a16="http://schemas.microsoft.com/office/drawing/2014/main" id="{42652727-5AA9-4226-A685-A6A7C31EC094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D1507ACC-0E11-40DC-B6C9-6B2AA0E87C0B}"/>
                </a:ext>
              </a:extLst>
            </p:cNvPr>
            <p:cNvSpPr txBox="1">
              <a:spLocks/>
            </p:cNvSpPr>
            <p:nvPr/>
          </p:nvSpPr>
          <p:spPr>
            <a:xfrm>
              <a:off x="4770551" y="420079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SAIFULLAH DAUD KHAN</a:t>
              </a:r>
            </a:p>
          </p:txBody>
        </p:sp>
      </p:grpSp>
      <p:grpSp>
        <p:nvGrpSpPr>
          <p:cNvPr id="31" name="Group 45">
            <a:extLst>
              <a:ext uri="{FF2B5EF4-FFF2-40B4-BE49-F238E27FC236}">
                <a16:creationId xmlns:a16="http://schemas.microsoft.com/office/drawing/2014/main" id="{59E79EA9-B364-4D58-8AA5-153762918F0B}"/>
              </a:ext>
            </a:extLst>
          </p:cNvPr>
          <p:cNvGrpSpPr/>
          <p:nvPr/>
        </p:nvGrpSpPr>
        <p:grpSpPr>
          <a:xfrm>
            <a:off x="9157528" y="4238912"/>
            <a:ext cx="2070568" cy="1944216"/>
            <a:chOff x="6888981" y="4077072"/>
            <a:chExt cx="1736584" cy="1944216"/>
          </a:xfrm>
        </p:grpSpPr>
        <p:sp>
          <p:nvSpPr>
            <p:cNvPr id="32" name="Text Placeholder 18">
              <a:extLst>
                <a:ext uri="{FF2B5EF4-FFF2-40B4-BE49-F238E27FC236}">
                  <a16:creationId xmlns:a16="http://schemas.microsoft.com/office/drawing/2014/main" id="{2D9287F1-A6CF-4511-AC7B-FC7E827C5EAD}"/>
                </a:ext>
              </a:extLst>
            </p:cNvPr>
            <p:cNvSpPr txBox="1">
              <a:spLocks/>
            </p:cNvSpPr>
            <p:nvPr/>
          </p:nvSpPr>
          <p:spPr>
            <a:xfrm>
              <a:off x="6888981" y="4680958"/>
              <a:ext cx="1736584" cy="435151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accent2"/>
                  </a:solidFill>
                </a:rPr>
                <a:t>MASTER CHEF</a:t>
              </a:r>
            </a:p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accent2"/>
                  </a:solidFill>
                </a:rPr>
                <a:t>FA19-BCS-145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A90D62-E566-48D3-ABB5-77213A2EDDBB}"/>
                </a:ext>
              </a:extLst>
            </p:cNvPr>
            <p:cNvSpPr txBox="1"/>
            <p:nvPr/>
          </p:nvSpPr>
          <p:spPr>
            <a:xfrm>
              <a:off x="6888981" y="4642214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8D2F7122-3F72-4B21-8783-32879742ECB6}"/>
                </a:ext>
              </a:extLst>
            </p:cNvPr>
            <p:cNvGrpSpPr/>
            <p:nvPr/>
          </p:nvGrpSpPr>
          <p:grpSpPr>
            <a:xfrm>
              <a:off x="7303421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36" name="Rounded Rectangle 3">
                <a:extLst>
                  <a:ext uri="{FF2B5EF4-FFF2-40B4-BE49-F238E27FC236}">
                    <a16:creationId xmlns:a16="http://schemas.microsoft.com/office/drawing/2014/main" id="{ECBC9322-C609-4CA9-A8B1-4FC45635EFD2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9">
                <a:extLst>
                  <a:ext uri="{FF2B5EF4-FFF2-40B4-BE49-F238E27FC236}">
                    <a16:creationId xmlns:a16="http://schemas.microsoft.com/office/drawing/2014/main" id="{1F948F7A-050C-407F-AE9F-B7CEAB6D3A61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" name="Rounded Rectangle 2">
                <a:extLst>
                  <a:ext uri="{FF2B5EF4-FFF2-40B4-BE49-F238E27FC236}">
                    <a16:creationId xmlns:a16="http://schemas.microsoft.com/office/drawing/2014/main" id="{6F1ABE8E-A1C3-483C-A230-D4E296B66136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 Placeholder 17">
              <a:extLst>
                <a:ext uri="{FF2B5EF4-FFF2-40B4-BE49-F238E27FC236}">
                  <a16:creationId xmlns:a16="http://schemas.microsoft.com/office/drawing/2014/main" id="{9F72D341-2413-4C99-AD8C-57F2391591C6}"/>
                </a:ext>
              </a:extLst>
            </p:cNvPr>
            <p:cNvSpPr txBox="1">
              <a:spLocks/>
            </p:cNvSpPr>
            <p:nvPr/>
          </p:nvSpPr>
          <p:spPr>
            <a:xfrm>
              <a:off x="7067534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ANEEQ KHURRAM</a:t>
              </a:r>
            </a:p>
          </p:txBody>
        </p:sp>
      </p:grpSp>
      <p:sp>
        <p:nvSpPr>
          <p:cNvPr id="49" name="Block Arc 15">
            <a:extLst>
              <a:ext uri="{FF2B5EF4-FFF2-40B4-BE49-F238E27FC236}">
                <a16:creationId xmlns:a16="http://schemas.microsoft.com/office/drawing/2014/main" id="{634D3695-BB4F-4908-91D6-2BFDF7FA771E}"/>
              </a:ext>
            </a:extLst>
          </p:cNvPr>
          <p:cNvSpPr/>
          <p:nvPr/>
        </p:nvSpPr>
        <p:spPr>
          <a:xfrm>
            <a:off x="8965554" y="1717243"/>
            <a:ext cx="2329578" cy="2329578"/>
          </a:xfrm>
          <a:prstGeom prst="blockArc">
            <a:avLst>
              <a:gd name="adj1" fmla="val 10800000"/>
              <a:gd name="adj2" fmla="val 112857"/>
              <a:gd name="adj3" fmla="val 4829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Block Arc 15">
            <a:extLst>
              <a:ext uri="{FF2B5EF4-FFF2-40B4-BE49-F238E27FC236}">
                <a16:creationId xmlns:a16="http://schemas.microsoft.com/office/drawing/2014/main" id="{709C4553-AE9D-49BA-B3DA-C0CAA2CCB506}"/>
              </a:ext>
            </a:extLst>
          </p:cNvPr>
          <p:cNvSpPr/>
          <p:nvPr/>
        </p:nvSpPr>
        <p:spPr>
          <a:xfrm>
            <a:off x="6279708" y="1717243"/>
            <a:ext cx="2329578" cy="2329578"/>
          </a:xfrm>
          <a:prstGeom prst="blockArc">
            <a:avLst>
              <a:gd name="adj1" fmla="val 10800000"/>
              <a:gd name="adj2" fmla="val 112857"/>
              <a:gd name="adj3" fmla="val 482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Block Arc 15">
            <a:extLst>
              <a:ext uri="{FF2B5EF4-FFF2-40B4-BE49-F238E27FC236}">
                <a16:creationId xmlns:a16="http://schemas.microsoft.com/office/drawing/2014/main" id="{7388770B-0317-4512-B79F-B66F0E07DF91}"/>
              </a:ext>
            </a:extLst>
          </p:cNvPr>
          <p:cNvSpPr/>
          <p:nvPr/>
        </p:nvSpPr>
        <p:spPr>
          <a:xfrm>
            <a:off x="3593862" y="1717243"/>
            <a:ext cx="2329578" cy="2329578"/>
          </a:xfrm>
          <a:prstGeom prst="blockArc">
            <a:avLst>
              <a:gd name="adj1" fmla="val 10800000"/>
              <a:gd name="adj2" fmla="val 112857"/>
              <a:gd name="adj3" fmla="val 4829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Block Arc 15">
            <a:extLst>
              <a:ext uri="{FF2B5EF4-FFF2-40B4-BE49-F238E27FC236}">
                <a16:creationId xmlns:a16="http://schemas.microsoft.com/office/drawing/2014/main" id="{DAAFD52D-19FA-4DD4-99A2-F0CE24D8055C}"/>
              </a:ext>
            </a:extLst>
          </p:cNvPr>
          <p:cNvSpPr/>
          <p:nvPr/>
        </p:nvSpPr>
        <p:spPr>
          <a:xfrm>
            <a:off x="908016" y="1717243"/>
            <a:ext cx="2329578" cy="2329578"/>
          </a:xfrm>
          <a:prstGeom prst="blockArc">
            <a:avLst>
              <a:gd name="adj1" fmla="val 10800000"/>
              <a:gd name="adj2" fmla="val 112857"/>
              <a:gd name="adj3" fmla="val 482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Placeholder 4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0D3C0DD3-025C-40F7-B830-92A5D689912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6" b="30000"/>
          <a:stretch/>
        </p:blipFill>
        <p:spPr>
          <a:xfrm>
            <a:off x="908016" y="1717242"/>
            <a:ext cx="2318430" cy="2504869"/>
          </a:xfrm>
        </p:spPr>
      </p:pic>
      <p:pic>
        <p:nvPicPr>
          <p:cNvPr id="40" name="Picture Placeholder 39" descr="Graphical user interface&#10;&#10;Description automatically generated">
            <a:extLst>
              <a:ext uri="{FF2B5EF4-FFF2-40B4-BE49-F238E27FC236}">
                <a16:creationId xmlns:a16="http://schemas.microsoft.com/office/drawing/2014/main" id="{4E9D06B2-4C51-4825-8636-2A24D979BFEF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0" t="18153" r="11654" b="39673"/>
          <a:stretch/>
        </p:blipFill>
        <p:spPr>
          <a:xfrm>
            <a:off x="3593862" y="1736401"/>
            <a:ext cx="2318431" cy="2463118"/>
          </a:xfrm>
        </p:spPr>
      </p:pic>
      <p:pic>
        <p:nvPicPr>
          <p:cNvPr id="43" name="Picture Placeholder 42" descr="A picture containing text, outdoor, person, shore&#10;&#10;Description automatically generated">
            <a:extLst>
              <a:ext uri="{FF2B5EF4-FFF2-40B4-BE49-F238E27FC236}">
                <a16:creationId xmlns:a16="http://schemas.microsoft.com/office/drawing/2014/main" id="{1A8D49EC-68AC-4FB7-A447-3389825CB492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3" b="23043"/>
          <a:stretch/>
        </p:blipFill>
        <p:spPr>
          <a:xfrm>
            <a:off x="6169291" y="1717242"/>
            <a:ext cx="2526371" cy="2459246"/>
          </a:xfrm>
        </p:spPr>
      </p:pic>
      <p:pic>
        <p:nvPicPr>
          <p:cNvPr id="46" name="Picture Placeholder 45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968A65DC-97C3-470C-9765-3D02B9D6F1BC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1" b="22935"/>
          <a:stretch/>
        </p:blipFill>
        <p:spPr>
          <a:xfrm>
            <a:off x="8941513" y="1659810"/>
            <a:ext cx="2525095" cy="2458004"/>
          </a:xfr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096A45-149C-434A-9384-514229A5CDDC}"/>
              </a:ext>
            </a:extLst>
          </p:cNvPr>
          <p:cNvGrpSpPr/>
          <p:nvPr/>
        </p:nvGrpSpPr>
        <p:grpSpPr>
          <a:xfrm>
            <a:off x="6427787" y="816084"/>
            <a:ext cx="4946526" cy="923330"/>
            <a:chOff x="6509852" y="741259"/>
            <a:chExt cx="4946526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C0E450-4D6D-4892-9709-938BFD2A459A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3A851A-671D-4B2A-A69B-275E5611DC4E}"/>
                </a:ext>
              </a:extLst>
            </p:cNvPr>
            <p:cNvSpPr txBox="1"/>
            <p:nvPr/>
          </p:nvSpPr>
          <p:spPr>
            <a:xfrm>
              <a:off x="6509852" y="741259"/>
              <a:ext cx="4946526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WELCOME SCREEN AND FOOD MENU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187C38-BD68-46DB-B9FF-35AAD3D76F65}"/>
              </a:ext>
            </a:extLst>
          </p:cNvPr>
          <p:cNvSpPr txBox="1"/>
          <p:nvPr/>
        </p:nvSpPr>
        <p:spPr>
          <a:xfrm>
            <a:off x="4934570" y="67743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01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ABD226-16BE-4A74-89E6-457EDF1A4BD8}"/>
              </a:ext>
            </a:extLst>
          </p:cNvPr>
          <p:cNvGrpSpPr/>
          <p:nvPr/>
        </p:nvGrpSpPr>
        <p:grpSpPr>
          <a:xfrm>
            <a:off x="6427787" y="2292844"/>
            <a:ext cx="4946526" cy="778294"/>
            <a:chOff x="6509852" y="2211483"/>
            <a:chExt cx="4946526" cy="7782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0FB77E-6818-43DE-B45F-1A40058FBE51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48C6A-1540-488E-86D2-232C74A3983D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ORDER MENU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822CE81-1B93-46CE-BCCD-89A79A15C0C8}"/>
              </a:ext>
            </a:extLst>
          </p:cNvPr>
          <p:cNvSpPr txBox="1"/>
          <p:nvPr/>
        </p:nvSpPr>
        <p:spPr>
          <a:xfrm>
            <a:off x="4934570" y="2174367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2"/>
                </a:solidFill>
              </a:rPr>
              <a:t>02</a:t>
            </a:r>
            <a:endParaRPr lang="ko-KR" altLang="en-US" sz="7200" b="1" dirty="0">
              <a:solidFill>
                <a:schemeClr val="accent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CD8298-9B10-4B77-BBEA-696545034BB3}"/>
              </a:ext>
            </a:extLst>
          </p:cNvPr>
          <p:cNvGrpSpPr/>
          <p:nvPr/>
        </p:nvGrpSpPr>
        <p:grpSpPr>
          <a:xfrm>
            <a:off x="6427787" y="3789775"/>
            <a:ext cx="4946526" cy="923330"/>
            <a:chOff x="6509852" y="3708414"/>
            <a:chExt cx="4946526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36D163-C874-42CE-9464-70E1F1302C06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F60876-1FE8-4D5B-AF7B-87F1E096DB51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INPUT AND OUTPUT CONVERSIONS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F50C38-478F-44C1-9193-AF1A56FF84C6}"/>
              </a:ext>
            </a:extLst>
          </p:cNvPr>
          <p:cNvSpPr txBox="1"/>
          <p:nvPr/>
        </p:nvSpPr>
        <p:spPr>
          <a:xfrm>
            <a:off x="4934570" y="367129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effectLst/>
              </a:rPr>
              <a:t>03</a:t>
            </a:r>
            <a:endParaRPr lang="ko-KR" altLang="en-US" b="1" dirty="0">
              <a:solidFill>
                <a:schemeClr val="accent3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77D290-5A3E-4381-8812-75CE49D8553A}"/>
              </a:ext>
            </a:extLst>
          </p:cNvPr>
          <p:cNvGrpSpPr/>
          <p:nvPr/>
        </p:nvGrpSpPr>
        <p:grpSpPr>
          <a:xfrm>
            <a:off x="6427787" y="5280169"/>
            <a:ext cx="4946526" cy="765223"/>
            <a:chOff x="6509852" y="5205344"/>
            <a:chExt cx="4946526" cy="7652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8233FD-0FA0-4589-B9E7-671E87C263B4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54515-2AD2-4047-B91D-458303D1E93F}"/>
                </a:ext>
              </a:extLst>
            </p:cNvPr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RECIEPT 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4EB2D4-1ECC-4F9E-A994-7F026E29B0F3}"/>
              </a:ext>
            </a:extLst>
          </p:cNvPr>
          <p:cNvSpPr txBox="1"/>
          <p:nvPr/>
        </p:nvSpPr>
        <p:spPr>
          <a:xfrm>
            <a:off x="4934570" y="516822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4"/>
                </a:solidFill>
                <a:effectLst/>
              </a:rPr>
              <a:t>04</a:t>
            </a:r>
            <a:endParaRPr lang="ko-KR" altLang="en-US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4B515-1D6A-4454-9A5C-DFFE07433A68}"/>
              </a:ext>
            </a:extLst>
          </p:cNvPr>
          <p:cNvSpPr txBox="1"/>
          <p:nvPr/>
        </p:nvSpPr>
        <p:spPr>
          <a:xfrm>
            <a:off x="817687" y="4297606"/>
            <a:ext cx="36751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4000" dirty="0">
                <a:effectLst/>
                <a:latin typeface="+mj-lt"/>
              </a:rPr>
              <a:t>CODE BREAKDOWN</a:t>
            </a:r>
            <a:endParaRPr lang="ko-KR" altLang="en-US" sz="4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4F038593-4DC2-4FD9-A74F-923BE02B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" y="0"/>
            <a:ext cx="12184898" cy="68580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E6F315DA-8CE7-40D2-B674-3652CE3C40BF}"/>
              </a:ext>
            </a:extLst>
          </p:cNvPr>
          <p:cNvSpPr/>
          <p:nvPr/>
        </p:nvSpPr>
        <p:spPr>
          <a:xfrm flipH="1">
            <a:off x="5502875" y="2977546"/>
            <a:ext cx="588723" cy="27557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81A26-91CA-4A25-A2B8-3D06A383C91C}"/>
              </a:ext>
            </a:extLst>
          </p:cNvPr>
          <p:cNvSpPr txBox="1"/>
          <p:nvPr/>
        </p:nvSpPr>
        <p:spPr>
          <a:xfrm>
            <a:off x="6352022" y="2930666"/>
            <a:ext cx="245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SCREEN</a:t>
            </a:r>
          </a:p>
        </p:txBody>
      </p:sp>
    </p:spTree>
    <p:extLst>
      <p:ext uri="{BB962C8B-B14F-4D97-AF65-F5344CB8AC3E}">
        <p14:creationId xmlns:p14="http://schemas.microsoft.com/office/powerpoint/2010/main" val="292078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77FD061-3D09-49BE-8209-6C21C28F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11" b="1"/>
          <a:stretch/>
        </p:blipFill>
        <p:spPr>
          <a:xfrm>
            <a:off x="204961" y="3425480"/>
            <a:ext cx="5804105" cy="31674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A05144A-364F-4152-AC78-2A2C4A5269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82" b="-1"/>
          <a:stretch/>
        </p:blipFill>
        <p:spPr>
          <a:xfrm>
            <a:off x="204961" y="171716"/>
            <a:ext cx="5797883" cy="3167426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1BD202A-85B4-4649-92AC-9E74DB313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5" b="5068"/>
          <a:stretch/>
        </p:blipFill>
        <p:spPr>
          <a:xfrm>
            <a:off x="6180427" y="3425480"/>
            <a:ext cx="5792861" cy="316129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CD78A41-D913-4568-A5E4-28058A768E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81"/>
          <a:stretch/>
        </p:blipFill>
        <p:spPr>
          <a:xfrm>
            <a:off x="6206281" y="177852"/>
            <a:ext cx="5778251" cy="316129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0B7F2DA-A460-4A14-A039-ABC46D902A0F}"/>
              </a:ext>
            </a:extLst>
          </p:cNvPr>
          <p:cNvSpPr/>
          <p:nvPr/>
        </p:nvSpPr>
        <p:spPr>
          <a:xfrm flipH="1">
            <a:off x="3203420" y="1587157"/>
            <a:ext cx="588723" cy="27557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6E20F4-DD39-4B5A-9121-DD9E2A106560}"/>
              </a:ext>
            </a:extLst>
          </p:cNvPr>
          <p:cNvSpPr txBox="1"/>
          <p:nvPr/>
        </p:nvSpPr>
        <p:spPr>
          <a:xfrm>
            <a:off x="3934499" y="1528074"/>
            <a:ext cx="192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MENU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0642D58-B442-4D36-910D-6058A099D296}"/>
              </a:ext>
            </a:extLst>
          </p:cNvPr>
          <p:cNvSpPr/>
          <p:nvPr/>
        </p:nvSpPr>
        <p:spPr>
          <a:xfrm flipH="1">
            <a:off x="9610877" y="1479856"/>
            <a:ext cx="588723" cy="27557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D7F15-4DE7-48F9-A79B-4DBBEBB82063}"/>
              </a:ext>
            </a:extLst>
          </p:cNvPr>
          <p:cNvSpPr txBox="1"/>
          <p:nvPr/>
        </p:nvSpPr>
        <p:spPr>
          <a:xfrm>
            <a:off x="10335665" y="1432976"/>
            <a:ext cx="192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F767D7B-8BD6-4775-92DA-A01A784344F6}"/>
              </a:ext>
            </a:extLst>
          </p:cNvPr>
          <p:cNvSpPr/>
          <p:nvPr/>
        </p:nvSpPr>
        <p:spPr>
          <a:xfrm flipH="1">
            <a:off x="3305137" y="4758454"/>
            <a:ext cx="588723" cy="27557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A21D5-E0BE-43B6-84E6-5DF405CA3CF0}"/>
              </a:ext>
            </a:extLst>
          </p:cNvPr>
          <p:cNvSpPr txBox="1"/>
          <p:nvPr/>
        </p:nvSpPr>
        <p:spPr>
          <a:xfrm>
            <a:off x="3995579" y="4711575"/>
            <a:ext cx="192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RECIEPT</a:t>
            </a:r>
          </a:p>
        </p:txBody>
      </p:sp>
    </p:spTree>
    <p:extLst>
      <p:ext uri="{BB962C8B-B14F-4D97-AF65-F5344CB8AC3E}">
        <p14:creationId xmlns:p14="http://schemas.microsoft.com/office/powerpoint/2010/main" val="67431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F0492EB1-4ED1-4B14-9898-FC8F1455A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r="32759" b="3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A349EB60-DEA9-46DF-8D07-3E42E117B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0" b="27260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8B899E9-DF83-404C-AA33-279DC80C36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3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E495A9A-ECDC-4F17-A2C2-A21184C667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1" r="-4" b="6221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7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2E4C0A0-A5A4-4308-9BCA-434E223BF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1909482"/>
            <a:ext cx="5602946" cy="293145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0539D19-7D07-45C7-A891-F66E39ED2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15" y="1580693"/>
            <a:ext cx="5294715" cy="36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0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B2EB12-332C-4DCC-9746-30DD4690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D40B55-BABB-4B33-ADD3-0C2340430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590550"/>
            <a:ext cx="5480792" cy="2739376"/>
            <a:chOff x="7807230" y="2012810"/>
            <a:chExt cx="3251252" cy="34598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24E181-0B87-4B75-A5EC-6A4B1BD1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7211FB-84C1-4B06-AF95-F83D0394D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0D7D0E4-0292-443A-ACF9-AF57BAFA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4" y="1458844"/>
            <a:ext cx="5148072" cy="100278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616EDA1-F722-4C6A-AD2F-E487C7EB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3544708"/>
            <a:ext cx="2651760" cy="2739376"/>
            <a:chOff x="7807230" y="2012810"/>
            <a:chExt cx="3251252" cy="34598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B994A57-EDEF-4F7C-9FF3-8A4666468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D45935-877E-4620-9F00-69FFC601B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D032B4EE-0744-48FD-8D95-78E060F5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50" y="3716532"/>
            <a:ext cx="1341607" cy="239572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18BCC2B-0684-4382-A2D3-C9ADC776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5270" y="3544708"/>
            <a:ext cx="2651760" cy="2739376"/>
            <a:chOff x="7807230" y="2012810"/>
            <a:chExt cx="3251252" cy="34598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67BE271-7CC8-493E-ACC7-330B8DAE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416E226-9BF3-4654-A708-DDC3A062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Table&#10;&#10;Description automatically generated with low confidence">
            <a:extLst>
              <a:ext uri="{FF2B5EF4-FFF2-40B4-BE49-F238E27FC236}">
                <a16:creationId xmlns:a16="http://schemas.microsoft.com/office/drawing/2014/main" id="{0B27CADF-3396-4B14-A9FA-A4DD51A31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5" y="3716532"/>
            <a:ext cx="1511229" cy="2395728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5D0BDB0-2E17-4D86-BEE1-1A1817E04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6100" y="583417"/>
            <a:ext cx="5451125" cy="5700667"/>
            <a:chOff x="7807230" y="2012810"/>
            <a:chExt cx="3251252" cy="34598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A4205F-B9AE-4B05-9BDE-05C46ED3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833BEF-B243-4FC2-967F-3C9C2085A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0717E76-AE55-4513-8684-B8BAAC4E3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24" y="763702"/>
            <a:ext cx="2500276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5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1B8D27F-6E45-455A-9ACE-6F8DE80D7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" y="2264304"/>
            <a:ext cx="5769305" cy="2442168"/>
          </a:xfrm>
          <a:prstGeom prst="rect">
            <a:avLst/>
          </a:prstGeom>
        </p:spPr>
      </p:pic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4C7BED7-B5DC-44EC-BD26-B1A885D21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2264303"/>
            <a:ext cx="4728015" cy="23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3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F42C3AB9-B0F9-4772-97ED-62C8E7112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98" y="650497"/>
            <a:ext cx="2736947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C8C56A4-96DE-4FB3-AFA6-7F5E7ABD6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10" y="643467"/>
            <a:ext cx="32928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459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Aneeq</cp:lastModifiedBy>
  <cp:revision>63</cp:revision>
  <dcterms:created xsi:type="dcterms:W3CDTF">2020-01-20T05:08:25Z</dcterms:created>
  <dcterms:modified xsi:type="dcterms:W3CDTF">2021-06-09T17:05:28Z</dcterms:modified>
</cp:coreProperties>
</file>