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79" r:id="rId5"/>
    <p:sldId id="282" r:id="rId6"/>
    <p:sldId id="741" r:id="rId7"/>
    <p:sldId id="283" r:id="rId8"/>
    <p:sldId id="285" r:id="rId9"/>
    <p:sldId id="717" r:id="rId10"/>
    <p:sldId id="752" r:id="rId11"/>
    <p:sldId id="742" r:id="rId12"/>
    <p:sldId id="743" r:id="rId13"/>
    <p:sldId id="744" r:id="rId14"/>
    <p:sldId id="277" r:id="rId15"/>
    <p:sldId id="745" r:id="rId16"/>
    <p:sldId id="738" r:id="rId17"/>
    <p:sldId id="746" r:id="rId18"/>
    <p:sldId id="740" r:id="rId19"/>
    <p:sldId id="748" r:id="rId20"/>
    <p:sldId id="749" r:id="rId21"/>
    <p:sldId id="747" r:id="rId22"/>
    <p:sldId id="750" r:id="rId23"/>
    <p:sldId id="751" r:id="rId24"/>
    <p:sldId id="732" r:id="rId25"/>
    <p:sldId id="737" r:id="rId26"/>
    <p:sldId id="275"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 userDrawn="1">
          <p15:clr>
            <a:srgbClr val="A4A3A4"/>
          </p15:clr>
        </p15:guide>
        <p15:guide id="2" pos="2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B2B"/>
    <a:srgbClr val="982A38"/>
    <a:srgbClr val="3A4C56"/>
    <a:srgbClr val="FFE600"/>
    <a:srgbClr val="A6A5A3"/>
    <a:srgbClr val="007DC5"/>
    <a:srgbClr val="4D4F53"/>
    <a:srgbClr val="29AAE2"/>
    <a:srgbClr val="C1451F"/>
    <a:srgbClr val="CB53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2" autoAdjust="0"/>
    <p:restoredTop sz="93461" autoAdjust="0"/>
  </p:normalViewPr>
  <p:slideViewPr>
    <p:cSldViewPr>
      <p:cViewPr varScale="1">
        <p:scale>
          <a:sx n="134" d="100"/>
          <a:sy n="134" d="100"/>
        </p:scale>
        <p:origin x="648" y="184"/>
      </p:cViewPr>
      <p:guideLst>
        <p:guide orient="horz" pos="395"/>
        <p:guide pos="24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9" d="100"/>
          <a:sy n="99" d="100"/>
        </p:scale>
        <p:origin x="357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AFB5AD-4DA6-4728-A058-7CD94F7A9A02}" type="datetimeFigureOut">
              <a:rPr lang="en-AU" smtClean="0"/>
              <a:t>8/5/2024</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3E3E51-C439-445A-9F81-B2274ACCCE30}" type="slidenum">
              <a:rPr lang="en-AU" smtClean="0"/>
              <a:t>‹#›</a:t>
            </a:fld>
            <a:endParaRPr lang="en-AU"/>
          </a:p>
        </p:txBody>
      </p:sp>
    </p:spTree>
    <p:extLst>
      <p:ext uri="{BB962C8B-B14F-4D97-AF65-F5344CB8AC3E}">
        <p14:creationId xmlns:p14="http://schemas.microsoft.com/office/powerpoint/2010/main" val="3516681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2E1F7-7F78-4C60-84C8-CA5A46332C98}" type="datetimeFigureOut">
              <a:rPr lang="en-AU" smtClean="0"/>
              <a:t>8/5/2024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E1099-2434-41EA-99CA-3398B8575B7F}" type="slidenum">
              <a:rPr lang="en-AU" smtClean="0"/>
              <a:t>‹#›</a:t>
            </a:fld>
            <a:endParaRPr lang="en-AU"/>
          </a:p>
        </p:txBody>
      </p:sp>
    </p:spTree>
    <p:extLst>
      <p:ext uri="{BB962C8B-B14F-4D97-AF65-F5344CB8AC3E}">
        <p14:creationId xmlns:p14="http://schemas.microsoft.com/office/powerpoint/2010/main" val="576066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5E1099-2434-41EA-99CA-3398B8575B7F}" type="slidenum">
              <a:rPr lang="en-AU" smtClean="0"/>
              <a:t>5</a:t>
            </a:fld>
            <a:endParaRPr lang="en-AU"/>
          </a:p>
        </p:txBody>
      </p:sp>
    </p:spTree>
    <p:extLst>
      <p:ext uri="{BB962C8B-B14F-4D97-AF65-F5344CB8AC3E}">
        <p14:creationId xmlns:p14="http://schemas.microsoft.com/office/powerpoint/2010/main" val="180071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5E1099-2434-41EA-99CA-3398B8575B7F}" type="slidenum">
              <a:rPr lang="en-AU" smtClean="0"/>
              <a:t>6</a:t>
            </a:fld>
            <a:endParaRPr lang="en-AU"/>
          </a:p>
        </p:txBody>
      </p:sp>
    </p:spTree>
    <p:extLst>
      <p:ext uri="{BB962C8B-B14F-4D97-AF65-F5344CB8AC3E}">
        <p14:creationId xmlns:p14="http://schemas.microsoft.com/office/powerpoint/2010/main" val="186087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Cancer patients and their clinicians often have questions that can’t be answered from or can be biased in gold standard clinical trial data. Health service providers often struggle to find evidence on new treatment technologies and how these will influence practice patterns and care and service needs.</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Gaining access to real world large varied datasets is challenging but necessary to provide personalised evidence based treatment for all patients. The Cancer Data Network links clinical practice, registry and trial data allowing learning across jurisdictions without the data leaving it’s host institution. </a:t>
            </a:r>
            <a:r>
              <a:rPr lang="en-AU" sz="1200" kern="1200">
                <a:solidFill>
                  <a:schemeClr val="tx1"/>
                </a:solidFill>
                <a:effectLst/>
                <a:latin typeface="+mn-lt"/>
                <a:ea typeface="+mn-ea"/>
                <a:cs typeface="+mn-cs"/>
              </a:rPr>
              <a:t>This will improve data accessibility and provide governance to support data users providing information for health care planning and decision support for patients and clinicians.</a:t>
            </a:r>
          </a:p>
          <a:p>
            <a:endParaRPr lang="en-AU" dirty="0">
              <a:cs typeface="Calibri"/>
            </a:endParaRPr>
          </a:p>
        </p:txBody>
      </p:sp>
      <p:sp>
        <p:nvSpPr>
          <p:cNvPr id="4" name="Slide Number Placeholder 3"/>
          <p:cNvSpPr>
            <a:spLocks noGrp="1"/>
          </p:cNvSpPr>
          <p:nvPr>
            <p:ph type="sldNum" sz="quarter" idx="5"/>
          </p:nvPr>
        </p:nvSpPr>
        <p:spPr/>
        <p:txBody>
          <a:bodyPr/>
          <a:lstStyle/>
          <a:p>
            <a:fld id="{F5F07C98-12E5-B640-B82A-7B179DDFE0DC}" type="slidenum">
              <a:rPr lang="en-US" smtClean="0"/>
              <a:t>7</a:t>
            </a:fld>
            <a:endParaRPr lang="en-US"/>
          </a:p>
        </p:txBody>
      </p:sp>
    </p:spTree>
    <p:extLst>
      <p:ext uri="{BB962C8B-B14F-4D97-AF65-F5344CB8AC3E}">
        <p14:creationId xmlns:p14="http://schemas.microsoft.com/office/powerpoint/2010/main" val="428220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7" name="Rectangle 6"/>
          <p:cNvSpPr/>
          <p:nvPr userDrawn="1"/>
        </p:nvSpPr>
        <p:spPr>
          <a:xfrm flipV="1">
            <a:off x="468000" y="1054719"/>
            <a:ext cx="8208000" cy="10800"/>
          </a:xfrm>
          <a:prstGeom prst="rect">
            <a:avLst/>
          </a:prstGeom>
          <a:gradFill flip="none" rotWithShape="1">
            <a:gsLst>
              <a:gs pos="0">
                <a:srgbClr val="29AAE2"/>
              </a:gs>
              <a:gs pos="100000">
                <a:srgbClr val="CADB2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24" name="Text Placeholder 10">
            <a:extLst>
              <a:ext uri="{FF2B5EF4-FFF2-40B4-BE49-F238E27FC236}">
                <a16:creationId xmlns:a16="http://schemas.microsoft.com/office/drawing/2014/main" id="{9CCDF5C4-7628-4C50-AC2E-3C0E2DCCBCC8}"/>
              </a:ext>
            </a:extLst>
          </p:cNvPr>
          <p:cNvSpPr>
            <a:spLocks noGrp="1"/>
          </p:cNvSpPr>
          <p:nvPr>
            <p:ph type="body" sz="quarter" idx="14" hasCustomPrompt="1"/>
          </p:nvPr>
        </p:nvSpPr>
        <p:spPr>
          <a:xfrm>
            <a:off x="635564" y="4108427"/>
            <a:ext cx="3456384" cy="343738"/>
          </a:xfrm>
          <a:prstGeom prst="rect">
            <a:avLst/>
          </a:prstGeom>
        </p:spPr>
        <p:txBody>
          <a:bodyPr lIns="0" tIns="0" rIns="0" bIns="0">
            <a:normAutofit/>
          </a:bodyPr>
          <a:lstStyle>
            <a:lvl1pPr marL="0" indent="0">
              <a:buNone/>
              <a:defRPr sz="1400" i="0">
                <a:solidFill>
                  <a:srgbClr val="007DC5"/>
                </a:solidFill>
                <a:latin typeface="Tahoma" panose="020B0604030504040204" pitchFamily="34" charset="0"/>
                <a:ea typeface="Tahoma" panose="020B0604030504040204" pitchFamily="34" charset="0"/>
                <a:cs typeface="Tahoma" panose="020B0604030504040204" pitchFamily="34" charset="0"/>
              </a:defRPr>
            </a:lvl1pPr>
            <a:lvl2pPr marL="457189" indent="0">
              <a:buNone/>
              <a:defRPr/>
            </a:lvl2pPr>
            <a:lvl3pPr marL="914378" indent="0">
              <a:buNone/>
              <a:defRPr/>
            </a:lvl3pPr>
            <a:lvl4pPr marL="1371566" indent="0">
              <a:buNone/>
              <a:defRPr/>
            </a:lvl4pPr>
            <a:lvl5pPr marL="1828754" indent="0">
              <a:buNone/>
              <a:defRPr/>
            </a:lvl5pPr>
          </a:lstStyle>
          <a:p>
            <a:pPr lvl="0"/>
            <a:r>
              <a:rPr lang="en-US" dirty="0"/>
              <a:t>Presenters name/Size 14</a:t>
            </a:r>
            <a:endParaRPr lang="en-AU" dirty="0"/>
          </a:p>
        </p:txBody>
      </p:sp>
      <p:sp>
        <p:nvSpPr>
          <p:cNvPr id="25" name="Text Placeholder 28">
            <a:extLst>
              <a:ext uri="{FF2B5EF4-FFF2-40B4-BE49-F238E27FC236}">
                <a16:creationId xmlns:a16="http://schemas.microsoft.com/office/drawing/2014/main" id="{71D9955F-2D6A-4D35-B425-1BA832C6250C}"/>
              </a:ext>
            </a:extLst>
          </p:cNvPr>
          <p:cNvSpPr>
            <a:spLocks noGrp="1"/>
          </p:cNvSpPr>
          <p:nvPr>
            <p:ph type="body" sz="quarter" idx="15" hasCustomPrompt="1"/>
          </p:nvPr>
        </p:nvSpPr>
        <p:spPr>
          <a:xfrm>
            <a:off x="635565" y="1329798"/>
            <a:ext cx="7776667" cy="2106053"/>
          </a:xfrm>
          <a:prstGeom prst="rect">
            <a:avLst/>
          </a:prstGeom>
          <a:noFill/>
        </p:spPr>
        <p:txBody>
          <a:bodyPr lIns="0" tIns="0" rIns="0" bIns="0"/>
          <a:lstStyle>
            <a:lvl1pPr marL="0" indent="0">
              <a:buNone/>
              <a:defRPr sz="2800">
                <a:ln w="3175">
                  <a:noFill/>
                </a:ln>
                <a:solidFill>
                  <a:srgbClr val="3A4C56"/>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Presentation title/text</a:t>
            </a:r>
            <a:endParaRPr lang="en-AU" dirty="0"/>
          </a:p>
        </p:txBody>
      </p:sp>
      <p:sp>
        <p:nvSpPr>
          <p:cNvPr id="31" name="Rectangle 30">
            <a:extLst>
              <a:ext uri="{FF2B5EF4-FFF2-40B4-BE49-F238E27FC236}">
                <a16:creationId xmlns:a16="http://schemas.microsoft.com/office/drawing/2014/main" id="{7C33CE1F-55AF-4B1E-BC99-9F62BC01EBA7}"/>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12360" y="4067307"/>
            <a:ext cx="989262" cy="428126"/>
          </a:xfrm>
          <a:prstGeom prst="rect">
            <a:avLst/>
          </a:prstGeom>
        </p:spPr>
      </p:pic>
      <p:pic>
        <p:nvPicPr>
          <p:cNvPr id="8" name="Picture 7">
            <a:extLst>
              <a:ext uri="{FF2B5EF4-FFF2-40B4-BE49-F238E27FC236}">
                <a16:creationId xmlns:a16="http://schemas.microsoft.com/office/drawing/2014/main" id="{E5E40DE9-8F9D-4A26-B532-91D090A09E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6272" y="261865"/>
            <a:ext cx="1616903" cy="615171"/>
          </a:xfrm>
          <a:prstGeom prst="rect">
            <a:avLst/>
          </a:prstGeom>
        </p:spPr>
      </p:pic>
    </p:spTree>
    <p:extLst>
      <p:ext uri="{BB962C8B-B14F-4D97-AF65-F5344CB8AC3E}">
        <p14:creationId xmlns:p14="http://schemas.microsoft.com/office/powerpoint/2010/main" val="342220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7CE4-3515-E987-F463-478499A53E2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A7B910B7-0188-DFF8-4758-CA4CE05C77B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5A8C211-E043-9856-1C23-F6EDE8A33004}"/>
              </a:ext>
            </a:extLst>
          </p:cNvPr>
          <p:cNvSpPr>
            <a:spLocks noGrp="1"/>
          </p:cNvSpPr>
          <p:nvPr>
            <p:ph type="dt" sz="half" idx="10"/>
          </p:nvPr>
        </p:nvSpPr>
        <p:spPr/>
        <p:txBody>
          <a:bodyPr/>
          <a:lstStyle/>
          <a:p>
            <a:fld id="{FBBAD8AC-A788-1E4E-A6EA-59E12DC0F5E0}" type="datetimeFigureOut">
              <a:rPr lang="en-US" smtClean="0"/>
              <a:t>5/8/24</a:t>
            </a:fld>
            <a:endParaRPr lang="en-US"/>
          </a:p>
        </p:txBody>
      </p:sp>
      <p:sp>
        <p:nvSpPr>
          <p:cNvPr id="5" name="Footer Placeholder 4">
            <a:extLst>
              <a:ext uri="{FF2B5EF4-FFF2-40B4-BE49-F238E27FC236}">
                <a16:creationId xmlns:a16="http://schemas.microsoft.com/office/drawing/2014/main" id="{5A570006-B4DD-4C78-1EAA-5FF83B5C3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8E4D6-DE90-0A5D-6BB3-8C0C3A7AFEA8}"/>
              </a:ext>
            </a:extLst>
          </p:cNvPr>
          <p:cNvSpPr>
            <a:spLocks noGrp="1"/>
          </p:cNvSpPr>
          <p:nvPr>
            <p:ph type="sldNum" sz="quarter" idx="12"/>
          </p:nvPr>
        </p:nvSpPr>
        <p:spPr/>
        <p:txBody>
          <a:bodyPr/>
          <a:lstStyle/>
          <a:p>
            <a:fld id="{01ECC09E-4101-6541-B72C-41B418B870F6}" type="slidenum">
              <a:rPr lang="en-US" smtClean="0"/>
              <a:t>‹#›</a:t>
            </a:fld>
            <a:endParaRPr lang="en-US"/>
          </a:p>
        </p:txBody>
      </p:sp>
    </p:spTree>
    <p:extLst>
      <p:ext uri="{BB962C8B-B14F-4D97-AF65-F5344CB8AC3E}">
        <p14:creationId xmlns:p14="http://schemas.microsoft.com/office/powerpoint/2010/main" val="238398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laboration logos">
    <p:spTree>
      <p:nvGrpSpPr>
        <p:cNvPr id="1" name=""/>
        <p:cNvGrpSpPr/>
        <p:nvPr/>
      </p:nvGrpSpPr>
      <p:grpSpPr>
        <a:xfrm>
          <a:off x="0" y="0"/>
          <a:ext cx="0" cy="0"/>
          <a:chOff x="0" y="0"/>
          <a:chExt cx="0" cy="0"/>
        </a:xfrm>
      </p:grpSpPr>
      <p:sp>
        <p:nvSpPr>
          <p:cNvPr id="7" name="Rectangle 6"/>
          <p:cNvSpPr/>
          <p:nvPr userDrawn="1"/>
        </p:nvSpPr>
        <p:spPr>
          <a:xfrm flipV="1">
            <a:off x="468000" y="1054719"/>
            <a:ext cx="8208000" cy="10800"/>
          </a:xfrm>
          <a:prstGeom prst="rect">
            <a:avLst/>
          </a:prstGeom>
          <a:gradFill flip="none" rotWithShape="1">
            <a:gsLst>
              <a:gs pos="0">
                <a:srgbClr val="29AAE2"/>
              </a:gs>
              <a:gs pos="100000">
                <a:srgbClr val="CADB2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6272" y="261865"/>
            <a:ext cx="1616903" cy="615171"/>
          </a:xfrm>
          <a:prstGeom prst="rect">
            <a:avLst/>
          </a:prstGeom>
        </p:spPr>
      </p:pic>
      <p:sp>
        <p:nvSpPr>
          <p:cNvPr id="18" name="Picture Placeholder 2">
            <a:extLst>
              <a:ext uri="{FF2B5EF4-FFF2-40B4-BE49-F238E27FC236}">
                <a16:creationId xmlns:a16="http://schemas.microsoft.com/office/drawing/2014/main" id="{AF743387-78AD-4095-8043-15F7D3105B99}"/>
              </a:ext>
            </a:extLst>
          </p:cNvPr>
          <p:cNvSpPr>
            <a:spLocks noGrp="1"/>
          </p:cNvSpPr>
          <p:nvPr>
            <p:ph type="pic" sz="quarter" idx="10" hasCustomPrompt="1"/>
          </p:nvPr>
        </p:nvSpPr>
        <p:spPr>
          <a:xfrm>
            <a:off x="857848" y="1995686"/>
            <a:ext cx="1344149" cy="949272"/>
          </a:xfrm>
          <a:prstGeom prst="rect">
            <a:avLst/>
          </a:prstGeom>
        </p:spPr>
        <p:txBody>
          <a:bodyPr/>
          <a:lstStyle>
            <a:lvl1pPr marL="0" indent="0">
              <a:buNone/>
              <a:defRPr sz="900">
                <a:solidFill>
                  <a:srgbClr val="A6A5A3"/>
                </a:solidFill>
                <a:latin typeface="Tahoma" panose="020B0604030504040204" pitchFamily="34" charset="0"/>
                <a:ea typeface="Tahoma" panose="020B0604030504040204" pitchFamily="34" charset="0"/>
                <a:cs typeface="Tahoma" panose="020B0604030504040204" pitchFamily="34" charset="0"/>
              </a:defRPr>
            </a:lvl1pPr>
          </a:lstStyle>
          <a:p>
            <a:r>
              <a:rPr lang="en-AU" dirty="0"/>
              <a:t>Click here to insert logo</a:t>
            </a:r>
          </a:p>
        </p:txBody>
      </p:sp>
      <p:sp>
        <p:nvSpPr>
          <p:cNvPr id="19" name="Picture Placeholder 2">
            <a:extLst>
              <a:ext uri="{FF2B5EF4-FFF2-40B4-BE49-F238E27FC236}">
                <a16:creationId xmlns:a16="http://schemas.microsoft.com/office/drawing/2014/main" id="{56CC7E58-9202-4574-8B4A-05E2F2B87606}"/>
              </a:ext>
            </a:extLst>
          </p:cNvPr>
          <p:cNvSpPr>
            <a:spLocks noGrp="1"/>
          </p:cNvSpPr>
          <p:nvPr>
            <p:ph type="pic" sz="quarter" idx="11" hasCustomPrompt="1"/>
          </p:nvPr>
        </p:nvSpPr>
        <p:spPr>
          <a:xfrm>
            <a:off x="2386452" y="1995686"/>
            <a:ext cx="1344149" cy="949272"/>
          </a:xfrm>
          <a:prstGeom prst="rect">
            <a:avLst/>
          </a:prstGeom>
        </p:spPr>
        <p:txBody>
          <a:bodyPr/>
          <a:lstStyle>
            <a:lvl1pPr marL="0" indent="0">
              <a:buNone/>
              <a:defRPr sz="900">
                <a:solidFill>
                  <a:srgbClr val="A6A5A3"/>
                </a:solidFill>
                <a:latin typeface="Tahoma" panose="020B0604030504040204" pitchFamily="34" charset="0"/>
                <a:ea typeface="Tahoma" panose="020B0604030504040204" pitchFamily="34" charset="0"/>
                <a:cs typeface="Tahoma" panose="020B0604030504040204" pitchFamily="34" charset="0"/>
              </a:defRPr>
            </a:lvl1pPr>
          </a:lstStyle>
          <a:p>
            <a:r>
              <a:rPr lang="en-AU" dirty="0"/>
              <a:t>Click here to insert logo</a:t>
            </a:r>
          </a:p>
        </p:txBody>
      </p:sp>
      <p:sp>
        <p:nvSpPr>
          <p:cNvPr id="20" name="Picture Placeholder 2">
            <a:extLst>
              <a:ext uri="{FF2B5EF4-FFF2-40B4-BE49-F238E27FC236}">
                <a16:creationId xmlns:a16="http://schemas.microsoft.com/office/drawing/2014/main" id="{C114325A-AAB0-4D20-96AB-5AC8C6CBD730}"/>
              </a:ext>
            </a:extLst>
          </p:cNvPr>
          <p:cNvSpPr>
            <a:spLocks noGrp="1"/>
          </p:cNvSpPr>
          <p:nvPr>
            <p:ph type="pic" sz="quarter" idx="12" hasCustomPrompt="1"/>
          </p:nvPr>
        </p:nvSpPr>
        <p:spPr>
          <a:xfrm>
            <a:off x="3915056" y="1995686"/>
            <a:ext cx="1344149" cy="949272"/>
          </a:xfrm>
          <a:prstGeom prst="rect">
            <a:avLst/>
          </a:prstGeom>
        </p:spPr>
        <p:txBody>
          <a:bodyPr/>
          <a:lstStyle>
            <a:lvl1pPr marL="0" indent="0">
              <a:buNone/>
              <a:defRPr sz="900">
                <a:solidFill>
                  <a:srgbClr val="A6A5A3"/>
                </a:solidFill>
                <a:latin typeface="Tahoma" panose="020B0604030504040204" pitchFamily="34" charset="0"/>
                <a:ea typeface="Tahoma" panose="020B0604030504040204" pitchFamily="34" charset="0"/>
                <a:cs typeface="Tahoma" panose="020B0604030504040204" pitchFamily="34" charset="0"/>
              </a:defRPr>
            </a:lvl1pPr>
          </a:lstStyle>
          <a:p>
            <a:r>
              <a:rPr lang="en-AU" dirty="0"/>
              <a:t>Click here to insert logo</a:t>
            </a:r>
          </a:p>
        </p:txBody>
      </p:sp>
      <p:sp>
        <p:nvSpPr>
          <p:cNvPr id="22" name="Picture Placeholder 2">
            <a:extLst>
              <a:ext uri="{FF2B5EF4-FFF2-40B4-BE49-F238E27FC236}">
                <a16:creationId xmlns:a16="http://schemas.microsoft.com/office/drawing/2014/main" id="{FC83A766-8871-4CD7-B9C5-3F9DAA6B9FF2}"/>
              </a:ext>
            </a:extLst>
          </p:cNvPr>
          <p:cNvSpPr>
            <a:spLocks noGrp="1"/>
          </p:cNvSpPr>
          <p:nvPr>
            <p:ph type="pic" sz="quarter" idx="13" hasCustomPrompt="1"/>
          </p:nvPr>
        </p:nvSpPr>
        <p:spPr>
          <a:xfrm>
            <a:off x="5443660" y="1995686"/>
            <a:ext cx="1344149" cy="949272"/>
          </a:xfrm>
          <a:prstGeom prst="rect">
            <a:avLst/>
          </a:prstGeom>
        </p:spPr>
        <p:txBody>
          <a:bodyPr/>
          <a:lstStyle>
            <a:lvl1pPr marL="0" indent="0">
              <a:buNone/>
              <a:defRPr sz="900">
                <a:solidFill>
                  <a:srgbClr val="A6A5A3"/>
                </a:solidFill>
                <a:latin typeface="Tahoma" panose="020B0604030504040204" pitchFamily="34" charset="0"/>
                <a:ea typeface="Tahoma" panose="020B0604030504040204" pitchFamily="34" charset="0"/>
                <a:cs typeface="Tahoma" panose="020B0604030504040204" pitchFamily="34" charset="0"/>
              </a:defRPr>
            </a:lvl1pPr>
          </a:lstStyle>
          <a:p>
            <a:r>
              <a:rPr lang="en-AU" dirty="0"/>
              <a:t>Click here to insert logo</a:t>
            </a:r>
          </a:p>
        </p:txBody>
      </p:sp>
      <p:sp>
        <p:nvSpPr>
          <p:cNvPr id="23" name="Picture Placeholder 2">
            <a:extLst>
              <a:ext uri="{FF2B5EF4-FFF2-40B4-BE49-F238E27FC236}">
                <a16:creationId xmlns:a16="http://schemas.microsoft.com/office/drawing/2014/main" id="{0D91EBEA-716B-4496-9A4B-05717AC421B6}"/>
              </a:ext>
            </a:extLst>
          </p:cNvPr>
          <p:cNvSpPr>
            <a:spLocks noGrp="1"/>
          </p:cNvSpPr>
          <p:nvPr>
            <p:ph type="pic" sz="quarter" idx="14" hasCustomPrompt="1"/>
          </p:nvPr>
        </p:nvSpPr>
        <p:spPr>
          <a:xfrm>
            <a:off x="6972268" y="1995686"/>
            <a:ext cx="1344149" cy="949272"/>
          </a:xfrm>
          <a:prstGeom prst="rect">
            <a:avLst/>
          </a:prstGeom>
        </p:spPr>
        <p:txBody>
          <a:bodyPr/>
          <a:lstStyle>
            <a:lvl1pPr marL="0" indent="0">
              <a:buNone/>
              <a:defRPr sz="900">
                <a:solidFill>
                  <a:srgbClr val="A6A5A3"/>
                </a:solidFill>
                <a:latin typeface="Tahoma" panose="020B0604030504040204" pitchFamily="34" charset="0"/>
                <a:ea typeface="Tahoma" panose="020B0604030504040204" pitchFamily="34" charset="0"/>
                <a:cs typeface="Tahoma" panose="020B0604030504040204" pitchFamily="34" charset="0"/>
              </a:defRPr>
            </a:lvl1pPr>
          </a:lstStyle>
          <a:p>
            <a:r>
              <a:rPr lang="en-AU" dirty="0"/>
              <a:t>Click here to insert logo</a:t>
            </a:r>
          </a:p>
        </p:txBody>
      </p:sp>
      <p:sp>
        <p:nvSpPr>
          <p:cNvPr id="12" name="Rectangle 11">
            <a:extLst>
              <a:ext uri="{FF2B5EF4-FFF2-40B4-BE49-F238E27FC236}">
                <a16:creationId xmlns:a16="http://schemas.microsoft.com/office/drawing/2014/main" id="{C09CA605-54FC-4E77-85B8-3EA451FAC943}"/>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Tree>
    <p:extLst>
      <p:ext uri="{BB962C8B-B14F-4D97-AF65-F5344CB8AC3E}">
        <p14:creationId xmlns:p14="http://schemas.microsoft.com/office/powerpoint/2010/main" val="53950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1059582"/>
          </a:xfrm>
          <a:prstGeom prst="rect">
            <a:avLst/>
          </a:prstGeom>
        </p:spPr>
      </p:pic>
      <p:sp>
        <p:nvSpPr>
          <p:cNvPr id="9" name="Text Placeholder 2"/>
          <p:cNvSpPr>
            <a:spLocks noGrp="1"/>
          </p:cNvSpPr>
          <p:nvPr>
            <p:ph idx="1" hasCustomPrompt="1"/>
          </p:nvPr>
        </p:nvSpPr>
        <p:spPr>
          <a:xfrm>
            <a:off x="457200" y="1340720"/>
            <a:ext cx="8229600" cy="3031230"/>
          </a:xfrm>
          <a:prstGeom prst="rect">
            <a:avLst/>
          </a:prstGeom>
        </p:spPr>
        <p:txBody>
          <a:bodyPr vert="horz" lIns="0" tIns="0" rIns="0" bIns="0" rtlCol="0">
            <a:normAutofit/>
          </a:bodyPr>
          <a:lstStyle>
            <a:lvl1pPr marL="285743" marR="0" indent="-285743" algn="l" defTabSz="914378" rtl="0" eaLnBrk="1" fontAlgn="auto" latinLnBrk="0" hangingPunct="1">
              <a:lnSpc>
                <a:spcPct val="100000"/>
              </a:lnSpc>
              <a:spcBef>
                <a:spcPct val="20000"/>
              </a:spcBef>
              <a:spcAft>
                <a:spcPts val="1200"/>
              </a:spcAft>
              <a:buClrTx/>
              <a:buSzTx/>
              <a:buFont typeface="Arial" panose="020B0604020202020204" pitchFamily="34" charset="0"/>
              <a:buChar char="•"/>
              <a:tabLst/>
              <a:defRPr sz="1600" b="0">
                <a:solidFill>
                  <a:srgbClr val="3A4C56"/>
                </a:solidFill>
                <a:latin typeface="Tahoma" panose="020B0604030504040204" pitchFamily="34" charset="0"/>
                <a:ea typeface="Tahoma" panose="020B0604030504040204" pitchFamily="34" charset="0"/>
                <a:cs typeface="Tahoma" panose="020B0604030504040204" pitchFamily="34" charset="0"/>
              </a:defRPr>
            </a:lvl1pPr>
            <a:lvl2pPr marL="742931" indent="-285743">
              <a:spcAft>
                <a:spcPts val="1200"/>
              </a:spcAft>
              <a:buFont typeface="Arial" panose="020B0604020202020204" pitchFamily="34" charset="0"/>
              <a:buChar char="•"/>
              <a:defRPr sz="1400">
                <a:solidFill>
                  <a:srgbClr val="3A4C56"/>
                </a:solidFill>
                <a:latin typeface="Tahoma" panose="020B0604030504040204" pitchFamily="34" charset="0"/>
                <a:ea typeface="Tahoma" panose="020B0604030504040204" pitchFamily="34" charset="0"/>
                <a:cs typeface="Tahoma" panose="020B0604030504040204" pitchFamily="34" charset="0"/>
              </a:defRPr>
            </a:lvl2pPr>
            <a:lvl3pPr marL="1200120" indent="-285743">
              <a:buFont typeface="Arial" panose="020B0604020202020204" pitchFamily="34" charset="0"/>
              <a:buChar char="•"/>
              <a:defRPr sz="1800">
                <a:solidFill>
                  <a:srgbClr val="4D4F53"/>
                </a:solidFill>
                <a:latin typeface="Tahoma" panose="020B0604030504040204" pitchFamily="34" charset="0"/>
                <a:ea typeface="Tahoma" panose="020B0604030504040204" pitchFamily="34" charset="0"/>
                <a:cs typeface="Tahoma" panose="020B0604030504040204" pitchFamily="34" charset="0"/>
              </a:defRPr>
            </a:lvl3pPr>
            <a:lvl4pPr marL="1657309" indent="-285743">
              <a:buFont typeface="Arial" panose="020B0604020202020204" pitchFamily="34" charset="0"/>
              <a:buChar char="•"/>
              <a:defRPr sz="1800">
                <a:solidFill>
                  <a:srgbClr val="4D4F53"/>
                </a:solidFill>
                <a:latin typeface="Tahoma" panose="020B0604030504040204" pitchFamily="34" charset="0"/>
                <a:ea typeface="Tahoma" panose="020B0604030504040204" pitchFamily="34" charset="0"/>
                <a:cs typeface="Tahoma" panose="020B0604030504040204" pitchFamily="34" charset="0"/>
              </a:defRPr>
            </a:lvl4pPr>
            <a:lvl5pPr marL="1828754" indent="0">
              <a:buFont typeface="Arial" panose="020B0604020202020204" pitchFamily="34" charset="0"/>
              <a:buNone/>
              <a:defRPr sz="1800">
                <a:solidFill>
                  <a:srgbClr val="4D4F53"/>
                </a:solidFill>
                <a:latin typeface="Tahoma" panose="020B0604030504040204" pitchFamily="34" charset="0"/>
                <a:ea typeface="Tahoma" panose="020B0604030504040204" pitchFamily="34" charset="0"/>
                <a:cs typeface="Tahoma" panose="020B0604030504040204" pitchFamily="34" charset="0"/>
              </a:defRPr>
            </a:lvl5pPr>
          </a:lstStyle>
          <a:p>
            <a:pPr lvl="0"/>
            <a:r>
              <a:rPr lang="en-AU" dirty="0"/>
              <a:t>First level bullets should be sentence case, size 16pt</a:t>
            </a:r>
          </a:p>
          <a:p>
            <a:pPr lvl="1"/>
            <a:r>
              <a:rPr lang="en-AU" dirty="0"/>
              <a:t>Second level bullets are size 14pt</a:t>
            </a:r>
          </a:p>
          <a:p>
            <a:pPr marL="285743" marR="0" lvl="0" indent="-285743" algn="l" defTabSz="914378" rtl="0" eaLnBrk="1" fontAlgn="auto" latinLnBrk="0" hangingPunct="1">
              <a:lnSpc>
                <a:spcPct val="100000"/>
              </a:lnSpc>
              <a:spcBef>
                <a:spcPct val="20000"/>
              </a:spcBef>
              <a:spcAft>
                <a:spcPts val="1200"/>
              </a:spcAft>
              <a:buClrTx/>
              <a:buSzTx/>
              <a:buFont typeface="Arial" panose="020B0604020202020204" pitchFamily="34" charset="0"/>
              <a:buChar char="•"/>
              <a:tabLst/>
              <a:defRPr/>
            </a:pPr>
            <a:r>
              <a:rPr lang="en-US" dirty="0"/>
              <a:t>Use Tahoma, left aligned, use b</a:t>
            </a:r>
            <a:r>
              <a:rPr lang="en-AU" dirty="0"/>
              <a:t>old when emphasizing words</a:t>
            </a:r>
          </a:p>
          <a:p>
            <a:pPr lvl="0"/>
            <a:r>
              <a:rPr lang="en-AU" dirty="0"/>
              <a:t>This content box can be used for text, charts, graphs, or images</a:t>
            </a:r>
          </a:p>
          <a:p>
            <a:pPr lvl="0"/>
            <a:r>
              <a:rPr lang="en-AU" dirty="0"/>
              <a:t>Edit or reduce content to fit the recommended font sizes</a:t>
            </a:r>
          </a:p>
          <a:p>
            <a:pPr marL="285743" marR="0" lvl="0" indent="-285743" algn="l" defTabSz="914378" rtl="0" eaLnBrk="1" fontAlgn="auto" latinLnBrk="0" hangingPunct="1">
              <a:lnSpc>
                <a:spcPct val="100000"/>
              </a:lnSpc>
              <a:spcBef>
                <a:spcPct val="20000"/>
              </a:spcBef>
              <a:spcAft>
                <a:spcPts val="1200"/>
              </a:spcAft>
              <a:buClrTx/>
              <a:buSzTx/>
              <a:buFont typeface="Arial" panose="020B0604020202020204" pitchFamily="34" charset="0"/>
              <a:buChar char="•"/>
              <a:tabLst/>
              <a:defRPr/>
            </a:pPr>
            <a:endParaRPr lang="en-US" dirty="0"/>
          </a:p>
          <a:p>
            <a:pPr lvl="0"/>
            <a:endParaRPr lang="en-US" dirty="0"/>
          </a:p>
        </p:txBody>
      </p:sp>
      <p:sp>
        <p:nvSpPr>
          <p:cNvPr id="10" name="Text Placeholder 8"/>
          <p:cNvSpPr>
            <a:spLocks noGrp="1"/>
          </p:cNvSpPr>
          <p:nvPr>
            <p:ph type="body" sz="quarter" idx="10" hasCustomPrompt="1"/>
          </p:nvPr>
        </p:nvSpPr>
        <p:spPr>
          <a:xfrm>
            <a:off x="457200" y="205525"/>
            <a:ext cx="7992888" cy="648543"/>
          </a:xfrm>
          <a:prstGeom prst="rect">
            <a:avLst/>
          </a:prstGeom>
        </p:spPr>
        <p:txBody>
          <a:bodyPr lIns="0" tIns="0" rIns="0" bIns="0" anchor="ctr"/>
          <a:lstStyle>
            <a:lvl1pPr marL="0"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189" indent="0">
              <a:buNone/>
              <a:defRPr>
                <a:solidFill>
                  <a:srgbClr val="4D4F53"/>
                </a:solidFill>
                <a:latin typeface="Arial" panose="020B0604020202020204" pitchFamily="34" charset="0"/>
                <a:cs typeface="Arial" panose="020B0604020202020204" pitchFamily="34" charset="0"/>
              </a:defRPr>
            </a:lvl2pPr>
            <a:lvl3pPr marL="914378" indent="0">
              <a:buNone/>
              <a:defRPr>
                <a:solidFill>
                  <a:srgbClr val="4D4F53"/>
                </a:solidFill>
                <a:latin typeface="Arial" panose="020B0604020202020204" pitchFamily="34" charset="0"/>
                <a:cs typeface="Arial" panose="020B0604020202020204" pitchFamily="34" charset="0"/>
              </a:defRPr>
            </a:lvl3pPr>
            <a:lvl4pPr marL="1371566" indent="0">
              <a:buNone/>
              <a:defRPr>
                <a:solidFill>
                  <a:srgbClr val="4D4F53"/>
                </a:solidFill>
                <a:latin typeface="Arial" panose="020B0604020202020204" pitchFamily="34" charset="0"/>
                <a:cs typeface="Arial" panose="020B0604020202020204" pitchFamily="34" charset="0"/>
              </a:defRPr>
            </a:lvl4pPr>
            <a:lvl5pPr marL="1828754" indent="0">
              <a:buNone/>
              <a:defRPr>
                <a:solidFill>
                  <a:srgbClr val="4D4F53"/>
                </a:solidFill>
                <a:latin typeface="Arial" panose="020B0604020202020204" pitchFamily="34" charset="0"/>
                <a:cs typeface="Arial" panose="020B0604020202020204" pitchFamily="34" charset="0"/>
              </a:defRPr>
            </a:lvl5pPr>
          </a:lstStyle>
          <a:p>
            <a:pPr lvl="0"/>
            <a:r>
              <a:rPr lang="en-US" dirty="0"/>
              <a:t>Content slide/Size 24</a:t>
            </a:r>
          </a:p>
        </p:txBody>
      </p:sp>
      <p:sp>
        <p:nvSpPr>
          <p:cNvPr id="5" name="Rectangle 4">
            <a:extLst>
              <a:ext uri="{FF2B5EF4-FFF2-40B4-BE49-F238E27FC236}">
                <a16:creationId xmlns:a16="http://schemas.microsoft.com/office/drawing/2014/main" id="{5DD71824-8B6B-4F17-A65D-24042A8FC74F}"/>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Tree>
    <p:extLst>
      <p:ext uri="{BB962C8B-B14F-4D97-AF65-F5344CB8AC3E}">
        <p14:creationId xmlns:p14="http://schemas.microsoft.com/office/powerpoint/2010/main" val="51060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411513"/>
            <a:ext cx="8229600" cy="648543"/>
          </a:xfrm>
          <a:prstGeom prst="rect">
            <a:avLst/>
          </a:prstGeom>
        </p:spPr>
        <p:txBody>
          <a:bodyPr lIns="0" tIns="0" rIns="0" bIns="0"/>
          <a:lstStyle>
            <a:lvl1pPr marL="0" indent="0">
              <a:buNone/>
              <a:defRPr sz="2400">
                <a:solidFill>
                  <a:srgbClr val="007DC5"/>
                </a:solidFill>
                <a:latin typeface="Tahoma" panose="020B0604030504040204" pitchFamily="34" charset="0"/>
                <a:ea typeface="Tahoma" panose="020B0604030504040204" pitchFamily="34" charset="0"/>
                <a:cs typeface="Tahoma" panose="020B0604030504040204" pitchFamily="34" charset="0"/>
              </a:defRPr>
            </a:lvl1pPr>
            <a:lvl2pPr marL="457189" indent="0">
              <a:buNone/>
              <a:defRPr>
                <a:solidFill>
                  <a:srgbClr val="4D4F53"/>
                </a:solidFill>
                <a:latin typeface="Arial" panose="020B0604020202020204" pitchFamily="34" charset="0"/>
                <a:cs typeface="Arial" panose="020B0604020202020204" pitchFamily="34" charset="0"/>
              </a:defRPr>
            </a:lvl2pPr>
            <a:lvl3pPr marL="914378" indent="0">
              <a:buNone/>
              <a:defRPr>
                <a:solidFill>
                  <a:srgbClr val="4D4F53"/>
                </a:solidFill>
                <a:latin typeface="Arial" panose="020B0604020202020204" pitchFamily="34" charset="0"/>
                <a:cs typeface="Arial" panose="020B0604020202020204" pitchFamily="34" charset="0"/>
              </a:defRPr>
            </a:lvl3pPr>
            <a:lvl4pPr marL="1371566" indent="0">
              <a:buNone/>
              <a:defRPr>
                <a:solidFill>
                  <a:srgbClr val="4D4F53"/>
                </a:solidFill>
                <a:latin typeface="Arial" panose="020B0604020202020204" pitchFamily="34" charset="0"/>
                <a:cs typeface="Arial" panose="020B0604020202020204" pitchFamily="34" charset="0"/>
              </a:defRPr>
            </a:lvl4pPr>
            <a:lvl5pPr marL="1828754" indent="0">
              <a:buNone/>
              <a:defRPr>
                <a:solidFill>
                  <a:srgbClr val="4D4F53"/>
                </a:solidFill>
                <a:latin typeface="Arial" panose="020B0604020202020204" pitchFamily="34" charset="0"/>
                <a:cs typeface="Arial" panose="020B0604020202020204" pitchFamily="34" charset="0"/>
              </a:defRPr>
            </a:lvl5pPr>
          </a:lstStyle>
          <a:p>
            <a:pPr lvl="0"/>
            <a:r>
              <a:rPr lang="en-US" dirty="0"/>
              <a:t>Introduction slide/Size 24</a:t>
            </a:r>
          </a:p>
        </p:txBody>
      </p:sp>
      <p:sp>
        <p:nvSpPr>
          <p:cNvPr id="12" name="Text Placeholder 2"/>
          <p:cNvSpPr>
            <a:spLocks noGrp="1"/>
          </p:cNvSpPr>
          <p:nvPr>
            <p:ph idx="1" hasCustomPrompt="1"/>
          </p:nvPr>
        </p:nvSpPr>
        <p:spPr>
          <a:xfrm>
            <a:off x="457200" y="1340720"/>
            <a:ext cx="8229600" cy="3031230"/>
          </a:xfrm>
          <a:prstGeom prst="rect">
            <a:avLst/>
          </a:prstGeom>
        </p:spPr>
        <p:txBody>
          <a:bodyPr vert="horz" lIns="0" tIns="0" rIns="0" bIns="0" rtlCol="0">
            <a:normAutofit/>
          </a:bodyPr>
          <a:lstStyle>
            <a:lvl1pPr marL="285743" marR="0" indent="-285743" algn="l" defTabSz="914378" rtl="0" eaLnBrk="1" fontAlgn="auto" latinLnBrk="0" hangingPunct="1">
              <a:lnSpc>
                <a:spcPct val="100000"/>
              </a:lnSpc>
              <a:spcBef>
                <a:spcPct val="20000"/>
              </a:spcBef>
              <a:spcAft>
                <a:spcPts val="1200"/>
              </a:spcAft>
              <a:buClrTx/>
              <a:buSzTx/>
              <a:buFont typeface="Arial" panose="020B0604020202020204" pitchFamily="34" charset="0"/>
              <a:buChar char="•"/>
              <a:tabLst/>
              <a:defRPr sz="1600" b="0">
                <a:solidFill>
                  <a:srgbClr val="3A4C56"/>
                </a:solidFill>
                <a:latin typeface="Tahoma" panose="020B0604030504040204" pitchFamily="34" charset="0"/>
                <a:ea typeface="Tahoma" panose="020B0604030504040204" pitchFamily="34" charset="0"/>
                <a:cs typeface="Tahoma" panose="020B0604030504040204" pitchFamily="34" charset="0"/>
              </a:defRPr>
            </a:lvl1pPr>
            <a:lvl2pPr marL="742931" indent="-285743">
              <a:spcAft>
                <a:spcPts val="1200"/>
              </a:spcAft>
              <a:buFont typeface="Arial" panose="020B0604020202020204" pitchFamily="34" charset="0"/>
              <a:buChar char="•"/>
              <a:defRPr sz="1400">
                <a:solidFill>
                  <a:srgbClr val="3A4C56"/>
                </a:solidFill>
                <a:latin typeface="Tahoma" panose="020B0604030504040204" pitchFamily="34" charset="0"/>
                <a:ea typeface="Tahoma" panose="020B0604030504040204" pitchFamily="34" charset="0"/>
                <a:cs typeface="Tahoma" panose="020B0604030504040204" pitchFamily="34" charset="0"/>
              </a:defRPr>
            </a:lvl2pPr>
            <a:lvl3pPr marL="1200120" indent="-285743">
              <a:buFont typeface="Arial" panose="020B0604020202020204" pitchFamily="34" charset="0"/>
              <a:buChar char="•"/>
              <a:defRPr sz="1800">
                <a:solidFill>
                  <a:srgbClr val="4D4F53"/>
                </a:solidFill>
                <a:latin typeface="Tahoma" panose="020B0604030504040204" pitchFamily="34" charset="0"/>
                <a:ea typeface="Tahoma" panose="020B0604030504040204" pitchFamily="34" charset="0"/>
                <a:cs typeface="Tahoma" panose="020B0604030504040204" pitchFamily="34" charset="0"/>
              </a:defRPr>
            </a:lvl3pPr>
            <a:lvl4pPr marL="1657309" indent="-285743">
              <a:buFont typeface="Arial" panose="020B0604020202020204" pitchFamily="34" charset="0"/>
              <a:buChar char="•"/>
              <a:defRPr sz="1800">
                <a:solidFill>
                  <a:srgbClr val="4D4F53"/>
                </a:solidFill>
                <a:latin typeface="Tahoma" panose="020B0604030504040204" pitchFamily="34" charset="0"/>
                <a:ea typeface="Tahoma" panose="020B0604030504040204" pitchFamily="34" charset="0"/>
                <a:cs typeface="Tahoma" panose="020B0604030504040204" pitchFamily="34" charset="0"/>
              </a:defRPr>
            </a:lvl4pPr>
            <a:lvl5pPr marL="1828754" indent="0">
              <a:buFont typeface="Arial" panose="020B0604020202020204" pitchFamily="34" charset="0"/>
              <a:buNone/>
              <a:defRPr sz="1800">
                <a:solidFill>
                  <a:srgbClr val="4D4F53"/>
                </a:solidFill>
                <a:latin typeface="Tahoma" panose="020B0604030504040204" pitchFamily="34" charset="0"/>
                <a:ea typeface="Tahoma" panose="020B0604030504040204" pitchFamily="34" charset="0"/>
                <a:cs typeface="Tahoma" panose="020B0604030504040204" pitchFamily="34" charset="0"/>
              </a:defRPr>
            </a:lvl5pPr>
          </a:lstStyle>
          <a:p>
            <a:pPr lvl="0"/>
            <a:r>
              <a:rPr lang="en-AU" dirty="0"/>
              <a:t>First level bullets should be sentence case, size 16pt</a:t>
            </a:r>
          </a:p>
          <a:p>
            <a:pPr lvl="1"/>
            <a:r>
              <a:rPr lang="en-AU" dirty="0"/>
              <a:t>Second level bullets are size 14pt</a:t>
            </a:r>
          </a:p>
          <a:p>
            <a:pPr marL="285743" marR="0" lvl="0" indent="-285743" algn="l" defTabSz="914378" rtl="0" eaLnBrk="1" fontAlgn="auto" latinLnBrk="0" hangingPunct="1">
              <a:lnSpc>
                <a:spcPct val="100000"/>
              </a:lnSpc>
              <a:spcBef>
                <a:spcPct val="20000"/>
              </a:spcBef>
              <a:spcAft>
                <a:spcPts val="1200"/>
              </a:spcAft>
              <a:buClrTx/>
              <a:buSzTx/>
              <a:buFont typeface="Arial" panose="020B0604020202020204" pitchFamily="34" charset="0"/>
              <a:buChar char="•"/>
              <a:tabLst/>
              <a:defRPr/>
            </a:pPr>
            <a:r>
              <a:rPr lang="en-US" dirty="0"/>
              <a:t>Use Tahoma, left aligned, use b</a:t>
            </a:r>
            <a:r>
              <a:rPr lang="en-AU" dirty="0"/>
              <a:t>old when emphasizing words</a:t>
            </a:r>
          </a:p>
          <a:p>
            <a:pPr lvl="0"/>
            <a:r>
              <a:rPr lang="en-AU" dirty="0"/>
              <a:t>This content box can be used for text, charts, graphs, or images</a:t>
            </a:r>
          </a:p>
          <a:p>
            <a:pPr lvl="0"/>
            <a:r>
              <a:rPr lang="en-AU" dirty="0"/>
              <a:t>Edit or reduce content to fit the recommended font sizes</a:t>
            </a:r>
          </a:p>
          <a:p>
            <a:pPr marL="285743" marR="0" lvl="0" indent="-285743" algn="l" defTabSz="914378" rtl="0" eaLnBrk="1" fontAlgn="auto" latinLnBrk="0" hangingPunct="1">
              <a:lnSpc>
                <a:spcPct val="100000"/>
              </a:lnSpc>
              <a:spcBef>
                <a:spcPct val="20000"/>
              </a:spcBef>
              <a:spcAft>
                <a:spcPts val="1200"/>
              </a:spcAft>
              <a:buClrTx/>
              <a:buSzTx/>
              <a:buFont typeface="Arial" panose="020B0604020202020204" pitchFamily="34" charset="0"/>
              <a:buChar char="•"/>
              <a:tabLst/>
              <a:defRPr/>
            </a:pPr>
            <a:endParaRPr lang="en-US" dirty="0"/>
          </a:p>
          <a:p>
            <a:pPr lvl="0"/>
            <a:endParaRPr lang="en-US" dirty="0"/>
          </a:p>
        </p:txBody>
      </p:sp>
      <p:sp>
        <p:nvSpPr>
          <p:cNvPr id="8" name="Rectangle 7">
            <a:extLst>
              <a:ext uri="{FF2B5EF4-FFF2-40B4-BE49-F238E27FC236}">
                <a16:creationId xmlns:a16="http://schemas.microsoft.com/office/drawing/2014/main" id="{BD6E7D54-35D3-433A-8C84-CC32EE088EA5}"/>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5" name="Picture 4">
            <a:extLst>
              <a:ext uri="{FF2B5EF4-FFF2-40B4-BE49-F238E27FC236}">
                <a16:creationId xmlns:a16="http://schemas.microsoft.com/office/drawing/2014/main" id="{B142C9B8-041F-4A85-B3BA-5CDA6FD19A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841" y="398477"/>
            <a:ext cx="1113959" cy="423970"/>
          </a:xfrm>
          <a:prstGeom prst="rect">
            <a:avLst/>
          </a:prstGeom>
        </p:spPr>
      </p:pic>
    </p:spTree>
    <p:extLst>
      <p:ext uri="{BB962C8B-B14F-4D97-AF65-F5344CB8AC3E}">
        <p14:creationId xmlns:p14="http://schemas.microsoft.com/office/powerpoint/2010/main" val="145292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411513"/>
            <a:ext cx="8229600" cy="648543"/>
          </a:xfrm>
          <a:prstGeom prst="rect">
            <a:avLst/>
          </a:prstGeom>
        </p:spPr>
        <p:txBody>
          <a:bodyPr lIns="0" tIns="0" rIns="0" bIns="0"/>
          <a:lstStyle>
            <a:lvl1pPr marL="0" indent="0">
              <a:buNone/>
              <a:defRPr sz="2400">
                <a:solidFill>
                  <a:srgbClr val="007DC5"/>
                </a:solidFill>
                <a:latin typeface="Tahoma" panose="020B0604030504040204" pitchFamily="34" charset="0"/>
                <a:ea typeface="Tahoma" panose="020B0604030504040204" pitchFamily="34" charset="0"/>
                <a:cs typeface="Tahoma" panose="020B0604030504040204" pitchFamily="34" charset="0"/>
              </a:defRPr>
            </a:lvl1pPr>
            <a:lvl2pPr marL="457189" indent="0">
              <a:buNone/>
              <a:defRPr>
                <a:solidFill>
                  <a:srgbClr val="4D4F53"/>
                </a:solidFill>
                <a:latin typeface="Arial" panose="020B0604020202020204" pitchFamily="34" charset="0"/>
                <a:cs typeface="Arial" panose="020B0604020202020204" pitchFamily="34" charset="0"/>
              </a:defRPr>
            </a:lvl2pPr>
            <a:lvl3pPr marL="914378" indent="0">
              <a:buNone/>
              <a:defRPr>
                <a:solidFill>
                  <a:srgbClr val="4D4F53"/>
                </a:solidFill>
                <a:latin typeface="Arial" panose="020B0604020202020204" pitchFamily="34" charset="0"/>
                <a:cs typeface="Arial" panose="020B0604020202020204" pitchFamily="34" charset="0"/>
              </a:defRPr>
            </a:lvl3pPr>
            <a:lvl4pPr marL="1371566" indent="0">
              <a:buNone/>
              <a:defRPr>
                <a:solidFill>
                  <a:srgbClr val="4D4F53"/>
                </a:solidFill>
                <a:latin typeface="Arial" panose="020B0604020202020204" pitchFamily="34" charset="0"/>
                <a:cs typeface="Arial" panose="020B0604020202020204" pitchFamily="34" charset="0"/>
              </a:defRPr>
            </a:lvl4pPr>
            <a:lvl5pPr marL="1828754" indent="0">
              <a:buNone/>
              <a:defRPr>
                <a:solidFill>
                  <a:srgbClr val="4D4F53"/>
                </a:solidFill>
                <a:latin typeface="Arial" panose="020B0604020202020204" pitchFamily="34" charset="0"/>
                <a:cs typeface="Arial" panose="020B0604020202020204" pitchFamily="34" charset="0"/>
              </a:defRPr>
            </a:lvl5pPr>
          </a:lstStyle>
          <a:p>
            <a:pPr lvl="0"/>
            <a:r>
              <a:rPr lang="en-US" dirty="0"/>
              <a:t>2 column slide/Size 24</a:t>
            </a:r>
          </a:p>
        </p:txBody>
      </p:sp>
      <p:sp>
        <p:nvSpPr>
          <p:cNvPr id="16" name="Content Placeholder 2"/>
          <p:cNvSpPr>
            <a:spLocks noGrp="1"/>
          </p:cNvSpPr>
          <p:nvPr>
            <p:ph sz="quarter" idx="11" hasCustomPrompt="1"/>
          </p:nvPr>
        </p:nvSpPr>
        <p:spPr>
          <a:xfrm>
            <a:off x="457200" y="1225138"/>
            <a:ext cx="3744416" cy="2930793"/>
          </a:xfrm>
          <a:prstGeom prst="rect">
            <a:avLst/>
          </a:prstGeom>
        </p:spPr>
        <p:txBody>
          <a:bodyPr lIns="0" tIns="0" rIns="0" bIns="0"/>
          <a:lstStyle>
            <a:lvl1pPr>
              <a:defRPr sz="1400">
                <a:solidFill>
                  <a:srgbClr val="3A4C56"/>
                </a:solidFill>
                <a:latin typeface="Tahoma" panose="020B0604030504040204" pitchFamily="34" charset="0"/>
                <a:ea typeface="Tahoma" panose="020B0604030504040204" pitchFamily="34" charset="0"/>
                <a:cs typeface="Tahoma" panose="020B0604030504040204" pitchFamily="34" charset="0"/>
              </a:defRPr>
            </a:lvl1pPr>
          </a:lstStyle>
          <a:p>
            <a:pPr>
              <a:defRPr/>
            </a:pPr>
            <a:r>
              <a:rPr lang="en-US" dirty="0">
                <a:sym typeface="Arial" charset="0"/>
              </a:rPr>
              <a:t>Body copy uses size 14 when using multiple columns</a:t>
            </a:r>
          </a:p>
          <a:p>
            <a:pPr>
              <a:defRPr/>
            </a:pPr>
            <a:r>
              <a:rPr lang="en-AU" dirty="0">
                <a:sym typeface="Arial" charset="0"/>
              </a:rPr>
              <a:t>Tahoma, left aligned, bold when emphasizing words</a:t>
            </a:r>
          </a:p>
          <a:p>
            <a:pPr>
              <a:defRPr/>
            </a:pPr>
            <a:endParaRPr lang="en-US" dirty="0">
              <a:sym typeface="Arial" charset="0"/>
            </a:endParaRPr>
          </a:p>
        </p:txBody>
      </p:sp>
      <p:sp>
        <p:nvSpPr>
          <p:cNvPr id="19" name="Content Placeholder 2"/>
          <p:cNvSpPr>
            <a:spLocks noGrp="1"/>
          </p:cNvSpPr>
          <p:nvPr>
            <p:ph sz="quarter" idx="12" hasCustomPrompt="1"/>
          </p:nvPr>
        </p:nvSpPr>
        <p:spPr>
          <a:xfrm>
            <a:off x="4942384" y="1225138"/>
            <a:ext cx="3744416" cy="2930793"/>
          </a:xfrm>
          <a:prstGeom prst="rect">
            <a:avLst/>
          </a:prstGeom>
        </p:spPr>
        <p:txBody>
          <a:bodyPr lIns="0" tIns="0" rIns="0" bIns="0"/>
          <a:lstStyle>
            <a:lvl1pPr>
              <a:defRPr sz="1400">
                <a:solidFill>
                  <a:srgbClr val="3A4C56"/>
                </a:solidFill>
                <a:latin typeface="Tahoma" panose="020B0604030504040204" pitchFamily="34" charset="0"/>
                <a:ea typeface="Tahoma" panose="020B0604030504040204" pitchFamily="34" charset="0"/>
                <a:cs typeface="Tahoma" panose="020B0604030504040204" pitchFamily="34" charset="0"/>
              </a:defRPr>
            </a:lvl1pPr>
          </a:lstStyle>
          <a:p>
            <a:pPr>
              <a:defRPr/>
            </a:pPr>
            <a:r>
              <a:rPr lang="en-US" dirty="0">
                <a:sym typeface="Arial" charset="0"/>
              </a:rPr>
              <a:t>Body copy uses size 14 when using multiple columns</a:t>
            </a:r>
          </a:p>
          <a:p>
            <a:pPr>
              <a:defRPr/>
            </a:pPr>
            <a:r>
              <a:rPr lang="en-AU" dirty="0">
                <a:sym typeface="Arial" charset="0"/>
              </a:rPr>
              <a:t>Tahoma, left aligned, bold when emphasizing words</a:t>
            </a:r>
          </a:p>
          <a:p>
            <a:pPr>
              <a:defRPr/>
            </a:pPr>
            <a:endParaRPr lang="en-US" dirty="0">
              <a:sym typeface="Arial" charset="0"/>
            </a:endParaRPr>
          </a:p>
        </p:txBody>
      </p:sp>
      <p:sp>
        <p:nvSpPr>
          <p:cNvPr id="8" name="Rectangle 7">
            <a:extLst>
              <a:ext uri="{FF2B5EF4-FFF2-40B4-BE49-F238E27FC236}">
                <a16:creationId xmlns:a16="http://schemas.microsoft.com/office/drawing/2014/main" id="{E9AA77E3-13C8-4782-A74A-747C1C3AB15C}"/>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7" name="Picture 6">
            <a:extLst>
              <a:ext uri="{FF2B5EF4-FFF2-40B4-BE49-F238E27FC236}">
                <a16:creationId xmlns:a16="http://schemas.microsoft.com/office/drawing/2014/main" id="{3D4030FE-7087-4141-9884-BBACF835A8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841" y="398477"/>
            <a:ext cx="1113959" cy="423970"/>
          </a:xfrm>
          <a:prstGeom prst="rect">
            <a:avLst/>
          </a:prstGeom>
        </p:spPr>
      </p:pic>
    </p:spTree>
    <p:extLst>
      <p:ext uri="{BB962C8B-B14F-4D97-AF65-F5344CB8AC3E}">
        <p14:creationId xmlns:p14="http://schemas.microsoft.com/office/powerpoint/2010/main" val="7040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7350" t="11111" r="43641" b="7112"/>
          <a:stretch/>
        </p:blipFill>
        <p:spPr>
          <a:xfrm>
            <a:off x="5004048" y="0"/>
            <a:ext cx="4139952" cy="4731990"/>
          </a:xfrm>
          <a:prstGeom prst="rect">
            <a:avLst/>
          </a:prstGeom>
        </p:spPr>
      </p:pic>
      <p:sp>
        <p:nvSpPr>
          <p:cNvPr id="11" name="Text Placeholder 10"/>
          <p:cNvSpPr>
            <a:spLocks noGrp="1"/>
          </p:cNvSpPr>
          <p:nvPr>
            <p:ph type="body" sz="quarter" idx="11" hasCustomPrompt="1"/>
          </p:nvPr>
        </p:nvSpPr>
        <p:spPr>
          <a:xfrm>
            <a:off x="367799" y="1285567"/>
            <a:ext cx="3932420" cy="2880320"/>
          </a:xfrm>
          <a:prstGeom prst="rect">
            <a:avLst/>
          </a:prstGeom>
        </p:spPr>
        <p:txBody>
          <a:bodyPr lIns="0" tIns="0" rIns="0" bIns="0">
            <a:normAutofit/>
          </a:bodyPr>
          <a:lstStyle>
            <a:lvl1pPr marL="285743" indent="-285743">
              <a:spcBef>
                <a:spcPts val="0"/>
              </a:spcBef>
              <a:spcAft>
                <a:spcPts val="1200"/>
              </a:spcAft>
              <a:buFont typeface="Arial" panose="020B0604020202020204" pitchFamily="34" charset="0"/>
              <a:buChar char="•"/>
              <a:defRPr sz="1600">
                <a:solidFill>
                  <a:srgbClr val="3A4C56"/>
                </a:solidFill>
                <a:latin typeface="Tahoma" panose="020B0604030504040204" pitchFamily="34" charset="0"/>
                <a:ea typeface="Tahoma" panose="020B0604030504040204" pitchFamily="34" charset="0"/>
                <a:cs typeface="Tahoma" panose="020B0604030504040204" pitchFamily="34" charset="0"/>
              </a:defRPr>
            </a:lvl1pPr>
            <a:lvl2pPr marL="742931" indent="-285743">
              <a:spcBef>
                <a:spcPts val="0"/>
              </a:spcBef>
              <a:spcAft>
                <a:spcPts val="1200"/>
              </a:spcAft>
              <a:buFont typeface="Arial" panose="020B0604020202020204" pitchFamily="34" charset="0"/>
              <a:buChar char="•"/>
              <a:defRPr sz="1400">
                <a:solidFill>
                  <a:srgbClr val="3A4C56"/>
                </a:solidFill>
                <a:latin typeface="Tahoma" panose="020B0604030504040204" pitchFamily="34" charset="0"/>
              </a:defRPr>
            </a:lvl2pPr>
            <a:lvl3pPr marL="914378" indent="0">
              <a:buNone/>
              <a:defRPr/>
            </a:lvl3pPr>
            <a:lvl4pPr marL="1371566" indent="0">
              <a:buNone/>
              <a:defRPr/>
            </a:lvl4pPr>
            <a:lvl5pPr marL="1828754" indent="0">
              <a:buNone/>
              <a:defRPr/>
            </a:lvl5pPr>
          </a:lstStyle>
          <a:p>
            <a:pPr lvl="0"/>
            <a:r>
              <a:rPr lang="en-AU" dirty="0"/>
              <a:t>Picture used as placeholder only</a:t>
            </a:r>
          </a:p>
          <a:p>
            <a:pPr lvl="0"/>
            <a:r>
              <a:rPr lang="en-AU" dirty="0"/>
              <a:t>Do not use this layout for illustrated diagrams</a:t>
            </a:r>
          </a:p>
        </p:txBody>
      </p:sp>
      <p:sp>
        <p:nvSpPr>
          <p:cNvPr id="9" name="Text Placeholder 8"/>
          <p:cNvSpPr>
            <a:spLocks noGrp="1"/>
          </p:cNvSpPr>
          <p:nvPr>
            <p:ph type="body" sz="quarter" idx="10" hasCustomPrompt="1"/>
          </p:nvPr>
        </p:nvSpPr>
        <p:spPr>
          <a:xfrm>
            <a:off x="378146" y="451320"/>
            <a:ext cx="3922073" cy="687697"/>
          </a:xfrm>
          <a:prstGeom prst="rect">
            <a:avLst/>
          </a:prstGeom>
        </p:spPr>
        <p:txBody>
          <a:bodyPr lIns="0" tIns="0" rIns="0" bIns="0"/>
          <a:lstStyle>
            <a:lvl1pPr marL="0" indent="0">
              <a:buNone/>
              <a:defRPr sz="2400" i="0">
                <a:solidFill>
                  <a:srgbClr val="007DC5"/>
                </a:solidFill>
                <a:latin typeface="Tahoma" panose="020B0604030504040204" pitchFamily="34" charset="0"/>
                <a:ea typeface="Tahoma" panose="020B0604030504040204" pitchFamily="34" charset="0"/>
                <a:cs typeface="Tahoma" panose="020B0604030504040204" pitchFamily="34" charset="0"/>
              </a:defRPr>
            </a:lvl1pPr>
            <a:lvl2pPr marL="457189" indent="0">
              <a:buNone/>
              <a:defRPr>
                <a:solidFill>
                  <a:srgbClr val="4D4F53"/>
                </a:solidFill>
                <a:latin typeface="Arial" panose="020B0604020202020204" pitchFamily="34" charset="0"/>
                <a:cs typeface="Arial" panose="020B0604020202020204" pitchFamily="34" charset="0"/>
              </a:defRPr>
            </a:lvl2pPr>
            <a:lvl3pPr marL="914378" indent="0">
              <a:buNone/>
              <a:defRPr>
                <a:solidFill>
                  <a:srgbClr val="4D4F53"/>
                </a:solidFill>
                <a:latin typeface="Arial" panose="020B0604020202020204" pitchFamily="34" charset="0"/>
                <a:cs typeface="Arial" panose="020B0604020202020204" pitchFamily="34" charset="0"/>
              </a:defRPr>
            </a:lvl3pPr>
            <a:lvl4pPr marL="1371566" indent="0">
              <a:buNone/>
              <a:defRPr>
                <a:solidFill>
                  <a:srgbClr val="4D4F53"/>
                </a:solidFill>
                <a:latin typeface="Arial" panose="020B0604020202020204" pitchFamily="34" charset="0"/>
                <a:cs typeface="Arial" panose="020B0604020202020204" pitchFamily="34" charset="0"/>
              </a:defRPr>
            </a:lvl4pPr>
            <a:lvl5pPr marL="1828754" indent="0">
              <a:buNone/>
              <a:defRPr>
                <a:solidFill>
                  <a:srgbClr val="4D4F53"/>
                </a:solidFill>
                <a:latin typeface="Arial" panose="020B0604020202020204" pitchFamily="34" charset="0"/>
                <a:cs typeface="Arial" panose="020B0604020202020204" pitchFamily="34" charset="0"/>
              </a:defRPr>
            </a:lvl5pPr>
          </a:lstStyle>
          <a:p>
            <a:pPr lvl="0"/>
            <a:r>
              <a:rPr lang="en-US" dirty="0"/>
              <a:t>Content and photo</a:t>
            </a:r>
          </a:p>
        </p:txBody>
      </p:sp>
      <p:sp>
        <p:nvSpPr>
          <p:cNvPr id="10" name="Rectangle 9">
            <a:extLst>
              <a:ext uri="{FF2B5EF4-FFF2-40B4-BE49-F238E27FC236}">
                <a16:creationId xmlns:a16="http://schemas.microsoft.com/office/drawing/2014/main" id="{0D05A33A-93AA-467D-8B64-5AFBB3CAEA90}"/>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Tree>
    <p:extLst>
      <p:ext uri="{BB962C8B-B14F-4D97-AF65-F5344CB8AC3E}">
        <p14:creationId xmlns:p14="http://schemas.microsoft.com/office/powerpoint/2010/main" val="119695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3" name="Table Placeholder 12"/>
          <p:cNvSpPr>
            <a:spLocks noGrp="1"/>
          </p:cNvSpPr>
          <p:nvPr>
            <p:ph type="tbl" sz="quarter" idx="11"/>
          </p:nvPr>
        </p:nvSpPr>
        <p:spPr>
          <a:xfrm>
            <a:off x="563693" y="1241864"/>
            <a:ext cx="8005233" cy="3095625"/>
          </a:xfrm>
          <a:prstGeom prst="rect">
            <a:avLst/>
          </a:prstGeom>
        </p:spPr>
        <p:txBody>
          <a:bodyPr lIns="0" tIns="0" rIns="0" bIns="0"/>
          <a:lstStyle>
            <a:lvl1pPr>
              <a:defRPr sz="1800">
                <a:solidFill>
                  <a:srgbClr val="3A4C56"/>
                </a:solidFill>
                <a:latin typeface="Tahoma" panose="020B0604030504040204" pitchFamily="34" charset="0"/>
                <a:ea typeface="Tahoma" panose="020B0604030504040204" pitchFamily="34" charset="0"/>
                <a:cs typeface="Tahoma" panose="020B0604030504040204" pitchFamily="34" charset="0"/>
              </a:defRPr>
            </a:lvl1pPr>
          </a:lstStyle>
          <a:p>
            <a:endParaRPr lang="en-AU" dirty="0"/>
          </a:p>
        </p:txBody>
      </p:sp>
      <p:sp>
        <p:nvSpPr>
          <p:cNvPr id="9" name="Text Placeholder 8"/>
          <p:cNvSpPr>
            <a:spLocks noGrp="1"/>
          </p:cNvSpPr>
          <p:nvPr>
            <p:ph type="body" sz="quarter" idx="10" hasCustomPrompt="1"/>
          </p:nvPr>
        </p:nvSpPr>
        <p:spPr>
          <a:xfrm>
            <a:off x="575556" y="426996"/>
            <a:ext cx="8004755" cy="560583"/>
          </a:xfrm>
          <a:prstGeom prst="rect">
            <a:avLst/>
          </a:prstGeom>
        </p:spPr>
        <p:txBody>
          <a:bodyPr lIns="0" tIns="0" rIns="0" bIns="0"/>
          <a:lstStyle>
            <a:lvl1pPr marL="0" indent="0">
              <a:buNone/>
              <a:defRPr sz="2400">
                <a:solidFill>
                  <a:srgbClr val="007DC5"/>
                </a:solidFill>
                <a:latin typeface="Tahoma" panose="020B0604030504040204" pitchFamily="34" charset="0"/>
                <a:ea typeface="Tahoma" panose="020B0604030504040204" pitchFamily="34" charset="0"/>
                <a:cs typeface="Tahoma" panose="020B0604030504040204" pitchFamily="34" charset="0"/>
              </a:defRPr>
            </a:lvl1pPr>
            <a:lvl2pPr marL="457189" indent="0">
              <a:buNone/>
              <a:defRPr>
                <a:solidFill>
                  <a:srgbClr val="4D4F53"/>
                </a:solidFill>
                <a:latin typeface="Arial" panose="020B0604020202020204" pitchFamily="34" charset="0"/>
                <a:cs typeface="Arial" panose="020B0604020202020204" pitchFamily="34" charset="0"/>
              </a:defRPr>
            </a:lvl2pPr>
            <a:lvl3pPr marL="914378" indent="0">
              <a:buNone/>
              <a:defRPr>
                <a:solidFill>
                  <a:srgbClr val="4D4F53"/>
                </a:solidFill>
                <a:latin typeface="Arial" panose="020B0604020202020204" pitchFamily="34" charset="0"/>
                <a:cs typeface="Arial" panose="020B0604020202020204" pitchFamily="34" charset="0"/>
              </a:defRPr>
            </a:lvl3pPr>
            <a:lvl4pPr marL="1371566" indent="0">
              <a:buNone/>
              <a:defRPr>
                <a:solidFill>
                  <a:srgbClr val="4D4F53"/>
                </a:solidFill>
                <a:latin typeface="Arial" panose="020B0604020202020204" pitchFamily="34" charset="0"/>
                <a:cs typeface="Arial" panose="020B0604020202020204" pitchFamily="34" charset="0"/>
              </a:defRPr>
            </a:lvl4pPr>
            <a:lvl5pPr marL="1828754" indent="0">
              <a:buNone/>
              <a:defRPr>
                <a:solidFill>
                  <a:srgbClr val="4D4F53"/>
                </a:solidFill>
                <a:latin typeface="Arial" panose="020B0604020202020204" pitchFamily="34" charset="0"/>
                <a:cs typeface="Arial" panose="020B0604020202020204" pitchFamily="34" charset="0"/>
              </a:defRPr>
            </a:lvl5pPr>
          </a:lstStyle>
          <a:p>
            <a:pPr lvl="0"/>
            <a:r>
              <a:rPr lang="en-US" dirty="0"/>
              <a:t>Table layout</a:t>
            </a:r>
          </a:p>
        </p:txBody>
      </p:sp>
      <p:sp>
        <p:nvSpPr>
          <p:cNvPr id="6" name="Rectangle 5">
            <a:extLst>
              <a:ext uri="{FF2B5EF4-FFF2-40B4-BE49-F238E27FC236}">
                <a16:creationId xmlns:a16="http://schemas.microsoft.com/office/drawing/2014/main" id="{F8509CB1-E5E2-4D74-8F0F-B022F3D2B0DA}"/>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7" name="Picture 6">
            <a:extLst>
              <a:ext uri="{FF2B5EF4-FFF2-40B4-BE49-F238E27FC236}">
                <a16:creationId xmlns:a16="http://schemas.microsoft.com/office/drawing/2014/main" id="{83086A4F-E3CB-4F37-9BCD-CF7E40452A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841" y="398477"/>
            <a:ext cx="1113959" cy="423970"/>
          </a:xfrm>
          <a:prstGeom prst="rect">
            <a:avLst/>
          </a:prstGeom>
        </p:spPr>
      </p:pic>
    </p:spTree>
    <p:extLst>
      <p:ext uri="{BB962C8B-B14F-4D97-AF65-F5344CB8AC3E}">
        <p14:creationId xmlns:p14="http://schemas.microsoft.com/office/powerpoint/2010/main" val="288706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Text Placeholder 28">
            <a:extLst>
              <a:ext uri="{FF2B5EF4-FFF2-40B4-BE49-F238E27FC236}">
                <a16:creationId xmlns:a16="http://schemas.microsoft.com/office/drawing/2014/main" id="{E3CEF1F7-C6CA-4B92-98E0-1AD88731944E}"/>
              </a:ext>
            </a:extLst>
          </p:cNvPr>
          <p:cNvSpPr>
            <a:spLocks noGrp="1"/>
          </p:cNvSpPr>
          <p:nvPr>
            <p:ph type="body" sz="quarter" idx="15" hasCustomPrompt="1"/>
          </p:nvPr>
        </p:nvSpPr>
        <p:spPr>
          <a:xfrm>
            <a:off x="635565" y="843563"/>
            <a:ext cx="7776667" cy="747423"/>
          </a:xfrm>
          <a:prstGeom prst="rect">
            <a:avLst/>
          </a:prstGeom>
        </p:spPr>
        <p:txBody>
          <a:bodyPr lIns="0" tIns="0" rIns="0" bIns="0" anchor="ctr"/>
          <a:lstStyle>
            <a:lvl1pPr marL="0" indent="0" algn="ctr">
              <a:buNone/>
              <a:defRPr sz="3200">
                <a:solidFill>
                  <a:srgbClr val="3A4C56"/>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Insert text</a:t>
            </a:r>
            <a:endParaRPr lang="en-AU" dirty="0"/>
          </a:p>
        </p:txBody>
      </p:sp>
      <p:sp>
        <p:nvSpPr>
          <p:cNvPr id="51" name="Text Placeholder 25">
            <a:extLst>
              <a:ext uri="{FF2B5EF4-FFF2-40B4-BE49-F238E27FC236}">
                <a16:creationId xmlns:a16="http://schemas.microsoft.com/office/drawing/2014/main" id="{9D066011-B015-4D18-B941-E763907B1390}"/>
              </a:ext>
            </a:extLst>
          </p:cNvPr>
          <p:cNvSpPr>
            <a:spLocks noGrp="1"/>
          </p:cNvSpPr>
          <p:nvPr>
            <p:ph type="body" sz="quarter" idx="22" hasCustomPrompt="1"/>
          </p:nvPr>
        </p:nvSpPr>
        <p:spPr>
          <a:xfrm>
            <a:off x="751356" y="3331701"/>
            <a:ext cx="1344149" cy="720328"/>
          </a:xfrm>
          <a:prstGeom prst="rect">
            <a:avLst/>
          </a:prstGeom>
        </p:spPr>
        <p:txBody>
          <a:bodyPr lIns="0" tIns="0" anchor="t"/>
          <a:lstStyle>
            <a:lvl1pPr marL="0" indent="0">
              <a:buNone/>
              <a:defRPr sz="800">
                <a:solidFill>
                  <a:srgbClr val="3A4C56"/>
                </a:solidFill>
              </a:defRPr>
            </a:lvl1pPr>
          </a:lstStyle>
          <a:p>
            <a:pPr lvl="0"/>
            <a:r>
              <a:rPr lang="en-AU" dirty="0"/>
              <a:t>Name</a:t>
            </a:r>
          </a:p>
          <a:p>
            <a:pPr lvl="0"/>
            <a:r>
              <a:rPr lang="en-AU" dirty="0"/>
              <a:t>Position</a:t>
            </a:r>
          </a:p>
          <a:p>
            <a:pPr lvl="0"/>
            <a:r>
              <a:rPr lang="en-AU" dirty="0"/>
              <a:t>Institute</a:t>
            </a:r>
          </a:p>
        </p:txBody>
      </p:sp>
      <p:sp>
        <p:nvSpPr>
          <p:cNvPr id="52" name="Text Placeholder 25">
            <a:extLst>
              <a:ext uri="{FF2B5EF4-FFF2-40B4-BE49-F238E27FC236}">
                <a16:creationId xmlns:a16="http://schemas.microsoft.com/office/drawing/2014/main" id="{AA9BCE43-CB5D-453A-853D-21D942B001EC}"/>
              </a:ext>
            </a:extLst>
          </p:cNvPr>
          <p:cNvSpPr>
            <a:spLocks noGrp="1"/>
          </p:cNvSpPr>
          <p:nvPr>
            <p:ph type="body" sz="quarter" idx="23" hasCustomPrompt="1"/>
          </p:nvPr>
        </p:nvSpPr>
        <p:spPr>
          <a:xfrm>
            <a:off x="2312080" y="3331701"/>
            <a:ext cx="1347821" cy="720328"/>
          </a:xfrm>
          <a:prstGeom prst="rect">
            <a:avLst/>
          </a:prstGeom>
        </p:spPr>
        <p:txBody>
          <a:bodyPr lIns="0" tIns="0" anchor="t"/>
          <a:lstStyle>
            <a:lvl1pPr marL="0" indent="0">
              <a:buNone/>
              <a:defRPr sz="800">
                <a:solidFill>
                  <a:srgbClr val="3A4C56"/>
                </a:solidFill>
              </a:defRPr>
            </a:lvl1pPr>
          </a:lstStyle>
          <a:p>
            <a:pPr lvl="0"/>
            <a:r>
              <a:rPr lang="en-AU" dirty="0"/>
              <a:t>Name</a:t>
            </a:r>
          </a:p>
          <a:p>
            <a:pPr lvl="0"/>
            <a:r>
              <a:rPr lang="en-AU" dirty="0"/>
              <a:t>Position</a:t>
            </a:r>
          </a:p>
          <a:p>
            <a:pPr lvl="0"/>
            <a:r>
              <a:rPr lang="en-AU" dirty="0"/>
              <a:t>Institute</a:t>
            </a:r>
          </a:p>
        </p:txBody>
      </p:sp>
      <p:sp>
        <p:nvSpPr>
          <p:cNvPr id="53" name="Text Placeholder 25">
            <a:extLst>
              <a:ext uri="{FF2B5EF4-FFF2-40B4-BE49-F238E27FC236}">
                <a16:creationId xmlns:a16="http://schemas.microsoft.com/office/drawing/2014/main" id="{6399F63B-7F1A-4591-AB08-3F44C961335A}"/>
              </a:ext>
            </a:extLst>
          </p:cNvPr>
          <p:cNvSpPr>
            <a:spLocks noGrp="1"/>
          </p:cNvSpPr>
          <p:nvPr>
            <p:ph type="body" sz="quarter" idx="24" hasCustomPrompt="1"/>
          </p:nvPr>
        </p:nvSpPr>
        <p:spPr>
          <a:xfrm>
            <a:off x="3872803" y="3331701"/>
            <a:ext cx="1329460" cy="720328"/>
          </a:xfrm>
          <a:prstGeom prst="rect">
            <a:avLst/>
          </a:prstGeom>
        </p:spPr>
        <p:txBody>
          <a:bodyPr lIns="0" tIns="0" anchor="t"/>
          <a:lstStyle>
            <a:lvl1pPr marL="0" indent="0">
              <a:buNone/>
              <a:defRPr sz="800">
                <a:solidFill>
                  <a:srgbClr val="3A4C56"/>
                </a:solidFill>
              </a:defRPr>
            </a:lvl1pPr>
          </a:lstStyle>
          <a:p>
            <a:pPr lvl="0"/>
            <a:r>
              <a:rPr lang="en-AU" dirty="0"/>
              <a:t>Name</a:t>
            </a:r>
          </a:p>
          <a:p>
            <a:pPr lvl="0"/>
            <a:r>
              <a:rPr lang="en-AU" dirty="0"/>
              <a:t>Position</a:t>
            </a:r>
          </a:p>
          <a:p>
            <a:pPr lvl="0"/>
            <a:r>
              <a:rPr lang="en-AU" dirty="0"/>
              <a:t>Institute</a:t>
            </a:r>
          </a:p>
        </p:txBody>
      </p:sp>
      <p:sp>
        <p:nvSpPr>
          <p:cNvPr id="54" name="Text Placeholder 25">
            <a:extLst>
              <a:ext uri="{FF2B5EF4-FFF2-40B4-BE49-F238E27FC236}">
                <a16:creationId xmlns:a16="http://schemas.microsoft.com/office/drawing/2014/main" id="{877DA47B-1ED1-4A34-A514-ACE8240BAF0A}"/>
              </a:ext>
            </a:extLst>
          </p:cNvPr>
          <p:cNvSpPr>
            <a:spLocks noGrp="1"/>
          </p:cNvSpPr>
          <p:nvPr>
            <p:ph type="body" sz="quarter" idx="25" hasCustomPrompt="1"/>
          </p:nvPr>
        </p:nvSpPr>
        <p:spPr>
          <a:xfrm>
            <a:off x="5433524" y="3331701"/>
            <a:ext cx="1340477" cy="720328"/>
          </a:xfrm>
          <a:prstGeom prst="rect">
            <a:avLst/>
          </a:prstGeom>
        </p:spPr>
        <p:txBody>
          <a:bodyPr lIns="0" tIns="0" anchor="t"/>
          <a:lstStyle>
            <a:lvl1pPr marL="0" indent="0">
              <a:buNone/>
              <a:defRPr sz="800">
                <a:solidFill>
                  <a:srgbClr val="3A4C56"/>
                </a:solidFill>
              </a:defRPr>
            </a:lvl1pPr>
          </a:lstStyle>
          <a:p>
            <a:pPr lvl="0"/>
            <a:r>
              <a:rPr lang="en-AU" dirty="0"/>
              <a:t>Name</a:t>
            </a:r>
          </a:p>
          <a:p>
            <a:pPr lvl="0"/>
            <a:r>
              <a:rPr lang="en-AU" dirty="0"/>
              <a:t>Position</a:t>
            </a:r>
          </a:p>
          <a:p>
            <a:pPr lvl="0"/>
            <a:r>
              <a:rPr lang="en-AU" dirty="0"/>
              <a:t>Institute</a:t>
            </a:r>
          </a:p>
        </p:txBody>
      </p:sp>
      <p:sp>
        <p:nvSpPr>
          <p:cNvPr id="55" name="Text Placeholder 25">
            <a:extLst>
              <a:ext uri="{FF2B5EF4-FFF2-40B4-BE49-F238E27FC236}">
                <a16:creationId xmlns:a16="http://schemas.microsoft.com/office/drawing/2014/main" id="{296624BD-7111-41E2-BD84-95EF441620FF}"/>
              </a:ext>
            </a:extLst>
          </p:cNvPr>
          <p:cNvSpPr>
            <a:spLocks noGrp="1"/>
          </p:cNvSpPr>
          <p:nvPr>
            <p:ph type="body" sz="quarter" idx="26" hasCustomPrompt="1"/>
          </p:nvPr>
        </p:nvSpPr>
        <p:spPr>
          <a:xfrm>
            <a:off x="6994248" y="3331701"/>
            <a:ext cx="1344149" cy="720328"/>
          </a:xfrm>
          <a:prstGeom prst="rect">
            <a:avLst/>
          </a:prstGeom>
        </p:spPr>
        <p:txBody>
          <a:bodyPr lIns="0" tIns="0" anchor="t"/>
          <a:lstStyle>
            <a:lvl1pPr marL="0" indent="0">
              <a:buNone/>
              <a:defRPr sz="800">
                <a:solidFill>
                  <a:srgbClr val="3A4C56"/>
                </a:solidFill>
              </a:defRPr>
            </a:lvl1pPr>
          </a:lstStyle>
          <a:p>
            <a:pPr lvl="0"/>
            <a:r>
              <a:rPr lang="en-AU" dirty="0"/>
              <a:t>Name</a:t>
            </a:r>
          </a:p>
          <a:p>
            <a:pPr lvl="0"/>
            <a:r>
              <a:rPr lang="en-AU" dirty="0"/>
              <a:t>Position</a:t>
            </a:r>
          </a:p>
          <a:p>
            <a:pPr lvl="0"/>
            <a:r>
              <a:rPr lang="en-AU" dirty="0"/>
              <a:t>Institute</a:t>
            </a:r>
          </a:p>
        </p:txBody>
      </p:sp>
      <p:cxnSp>
        <p:nvCxnSpPr>
          <p:cNvPr id="57" name="Straight Connector 56">
            <a:extLst>
              <a:ext uri="{FF2B5EF4-FFF2-40B4-BE49-F238E27FC236}">
                <a16:creationId xmlns:a16="http://schemas.microsoft.com/office/drawing/2014/main" id="{1201734B-C9F7-4A0C-AB2B-7C074B500A84}"/>
              </a:ext>
            </a:extLst>
          </p:cNvPr>
          <p:cNvCxnSpPr>
            <a:cxnSpLocks/>
          </p:cNvCxnSpPr>
          <p:nvPr userDrawn="1"/>
        </p:nvCxnSpPr>
        <p:spPr>
          <a:xfrm>
            <a:off x="751356" y="3228197"/>
            <a:ext cx="1344149" cy="0"/>
          </a:xfrm>
          <a:prstGeom prst="line">
            <a:avLst/>
          </a:prstGeom>
          <a:ln w="3175">
            <a:solidFill>
              <a:srgbClr val="A6A5A3"/>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5E8BA61-9F83-4015-9E6B-77F4884227F1}"/>
              </a:ext>
            </a:extLst>
          </p:cNvPr>
          <p:cNvCxnSpPr>
            <a:cxnSpLocks/>
          </p:cNvCxnSpPr>
          <p:nvPr userDrawn="1"/>
        </p:nvCxnSpPr>
        <p:spPr>
          <a:xfrm>
            <a:off x="2315752" y="3228197"/>
            <a:ext cx="1344149" cy="0"/>
          </a:xfrm>
          <a:prstGeom prst="line">
            <a:avLst/>
          </a:prstGeom>
          <a:ln w="3175">
            <a:solidFill>
              <a:srgbClr val="A6A5A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8DD3DD9-EC24-4A6F-B70F-4E614A36A4FC}"/>
              </a:ext>
            </a:extLst>
          </p:cNvPr>
          <p:cNvCxnSpPr>
            <a:cxnSpLocks/>
          </p:cNvCxnSpPr>
          <p:nvPr userDrawn="1"/>
        </p:nvCxnSpPr>
        <p:spPr>
          <a:xfrm>
            <a:off x="3858112" y="3228197"/>
            <a:ext cx="1344149" cy="0"/>
          </a:xfrm>
          <a:prstGeom prst="line">
            <a:avLst/>
          </a:prstGeom>
          <a:ln w="3175">
            <a:solidFill>
              <a:srgbClr val="A6A5A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472188-40AA-4F40-AA55-EABCB0D6800A}"/>
              </a:ext>
            </a:extLst>
          </p:cNvPr>
          <p:cNvCxnSpPr>
            <a:cxnSpLocks/>
          </p:cNvCxnSpPr>
          <p:nvPr userDrawn="1"/>
        </p:nvCxnSpPr>
        <p:spPr>
          <a:xfrm>
            <a:off x="5429852" y="3228197"/>
            <a:ext cx="1344149" cy="0"/>
          </a:xfrm>
          <a:prstGeom prst="line">
            <a:avLst/>
          </a:prstGeom>
          <a:ln w="3175">
            <a:solidFill>
              <a:srgbClr val="A6A5A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8279820-D12B-436C-A1D6-A3B9D382710E}"/>
              </a:ext>
            </a:extLst>
          </p:cNvPr>
          <p:cNvCxnSpPr>
            <a:cxnSpLocks/>
          </p:cNvCxnSpPr>
          <p:nvPr userDrawn="1"/>
        </p:nvCxnSpPr>
        <p:spPr>
          <a:xfrm>
            <a:off x="6994248" y="3228197"/>
            <a:ext cx="1344149" cy="0"/>
          </a:xfrm>
          <a:prstGeom prst="line">
            <a:avLst/>
          </a:prstGeom>
          <a:ln w="3175">
            <a:solidFill>
              <a:srgbClr val="A6A5A3"/>
            </a:solidFill>
          </a:ln>
        </p:spPr>
        <p:style>
          <a:lnRef idx="1">
            <a:schemeClr val="accent1"/>
          </a:lnRef>
          <a:fillRef idx="0">
            <a:schemeClr val="accent1"/>
          </a:fillRef>
          <a:effectRef idx="0">
            <a:schemeClr val="accent1"/>
          </a:effectRef>
          <a:fontRef idx="minor">
            <a:schemeClr val="tx1"/>
          </a:fontRef>
        </p:style>
      </p:cxnSp>
      <p:sp>
        <p:nvSpPr>
          <p:cNvPr id="67" name="Picture Placeholder 2">
            <a:extLst>
              <a:ext uri="{FF2B5EF4-FFF2-40B4-BE49-F238E27FC236}">
                <a16:creationId xmlns:a16="http://schemas.microsoft.com/office/drawing/2014/main" id="{CA8E6A27-8697-446B-8627-53CCBB617886}"/>
              </a:ext>
            </a:extLst>
          </p:cNvPr>
          <p:cNvSpPr>
            <a:spLocks noGrp="1"/>
          </p:cNvSpPr>
          <p:nvPr>
            <p:ph type="pic" sz="quarter" idx="10" hasCustomPrompt="1"/>
          </p:nvPr>
        </p:nvSpPr>
        <p:spPr>
          <a:xfrm>
            <a:off x="2987824" y="1847481"/>
            <a:ext cx="3168352" cy="949272"/>
          </a:xfrm>
          <a:prstGeom prst="rect">
            <a:avLst/>
          </a:prstGeom>
        </p:spPr>
        <p:txBody>
          <a:bodyPr anchor="ctr"/>
          <a:lstStyle>
            <a:lvl1pPr marL="0" indent="0" algn="ctr">
              <a:buNone/>
              <a:defRPr sz="900">
                <a:solidFill>
                  <a:srgbClr val="A6A5A3"/>
                </a:solidFill>
                <a:latin typeface="Tahoma" panose="020B0604030504040204" pitchFamily="34" charset="0"/>
                <a:ea typeface="Tahoma" panose="020B0604030504040204" pitchFamily="34" charset="0"/>
                <a:cs typeface="Tahoma" panose="020B0604030504040204" pitchFamily="34" charset="0"/>
              </a:defRPr>
            </a:lvl1pPr>
          </a:lstStyle>
          <a:p>
            <a:r>
              <a:rPr lang="en-AU" dirty="0"/>
              <a:t>Click here to insert logo</a:t>
            </a:r>
          </a:p>
        </p:txBody>
      </p:sp>
      <p:sp>
        <p:nvSpPr>
          <p:cNvPr id="68" name="Rectangle 67">
            <a:extLst>
              <a:ext uri="{FF2B5EF4-FFF2-40B4-BE49-F238E27FC236}">
                <a16:creationId xmlns:a16="http://schemas.microsoft.com/office/drawing/2014/main" id="{C3E57261-5722-4882-91F3-3ECE72D4E642}"/>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5A3134D8-77C8-40C5-B536-9764AC38F7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2841" y="398477"/>
            <a:ext cx="1113959" cy="423970"/>
          </a:xfrm>
          <a:prstGeom prst="rect">
            <a:avLst/>
          </a:prstGeom>
        </p:spPr>
      </p:pic>
    </p:spTree>
    <p:extLst>
      <p:ext uri="{BB962C8B-B14F-4D97-AF65-F5344CB8AC3E}">
        <p14:creationId xmlns:p14="http://schemas.microsoft.com/office/powerpoint/2010/main" val="12018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V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7F94AD-C1FB-4A1E-B175-58D0F2D03F22}"/>
              </a:ext>
            </a:extLst>
          </p:cNvPr>
          <p:cNvSpPr/>
          <p:nvPr userDrawn="1"/>
        </p:nvSpPr>
        <p:spPr>
          <a:xfrm>
            <a:off x="0" y="0"/>
            <a:ext cx="9144000" cy="51470"/>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6" name="Picture 5">
            <a:extLst>
              <a:ext uri="{FF2B5EF4-FFF2-40B4-BE49-F238E27FC236}">
                <a16:creationId xmlns:a16="http://schemas.microsoft.com/office/drawing/2014/main" id="{426A09C5-490F-47C5-ACA0-03E0F7B64E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38361" y="1131590"/>
            <a:ext cx="5067279" cy="2559640"/>
          </a:xfrm>
          <a:prstGeom prst="rect">
            <a:avLst/>
          </a:prstGeom>
        </p:spPr>
      </p:pic>
    </p:spTree>
    <p:extLst>
      <p:ext uri="{BB962C8B-B14F-4D97-AF65-F5344CB8AC3E}">
        <p14:creationId xmlns:p14="http://schemas.microsoft.com/office/powerpoint/2010/main" val="283623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endParaRPr lang="en-AU" dirty="0"/>
          </a:p>
        </p:txBody>
      </p:sp>
      <p:pic>
        <p:nvPicPr>
          <p:cNvPr id="7" name="Picture 6">
            <a:extLst>
              <a:ext uri="{FF2B5EF4-FFF2-40B4-BE49-F238E27FC236}">
                <a16:creationId xmlns:a16="http://schemas.microsoft.com/office/drawing/2014/main" id="{C7548537-5760-4D5A-82FE-96CEE34BBB7F}"/>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1802"/>
          <a:stretch/>
        </p:blipFill>
        <p:spPr>
          <a:xfrm>
            <a:off x="0" y="4734104"/>
            <a:ext cx="9144000" cy="409395"/>
          </a:xfrm>
          <a:prstGeom prst="rect">
            <a:avLst/>
          </a:prstGeom>
        </p:spPr>
      </p:pic>
      <p:pic>
        <p:nvPicPr>
          <p:cNvPr id="8" name="Picture 7">
            <a:extLst>
              <a:ext uri="{FF2B5EF4-FFF2-40B4-BE49-F238E27FC236}">
                <a16:creationId xmlns:a16="http://schemas.microsoft.com/office/drawing/2014/main" id="{9BAEA2B3-DE90-4665-903A-682E0585417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300192" y="4876006"/>
            <a:ext cx="2572913" cy="166263"/>
          </a:xfrm>
          <a:prstGeom prst="rect">
            <a:avLst/>
          </a:prstGeom>
        </p:spPr>
      </p:pic>
    </p:spTree>
    <p:extLst>
      <p:ext uri="{BB962C8B-B14F-4D97-AF65-F5344CB8AC3E}">
        <p14:creationId xmlns:p14="http://schemas.microsoft.com/office/powerpoint/2010/main" val="1582097009"/>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50" r:id="rId3"/>
    <p:sldLayoutId id="2147483663" r:id="rId4"/>
    <p:sldLayoutId id="2147483668" r:id="rId5"/>
    <p:sldLayoutId id="2147483664" r:id="rId6"/>
    <p:sldLayoutId id="2147483665" r:id="rId7"/>
    <p:sldLayoutId id="2147483666" r:id="rId8"/>
    <p:sldLayoutId id="2147483669" r:id="rId9"/>
    <p:sldLayoutId id="2147483671" r:id="rId10"/>
  </p:sldLayoutIdLst>
  <p:hf hdr="0" ftr="0" dt="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dap/flower/tree/main/examples/quickstart-pytorch"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35564" y="4108427"/>
            <a:ext cx="3576396" cy="343738"/>
          </a:xfrm>
          <a:prstGeom prst="rect">
            <a:avLst/>
          </a:prstGeom>
        </p:spPr>
        <p:txBody>
          <a:bodyPr>
            <a:normAutofit fontScale="85000" lnSpcReduction="20000"/>
          </a:bodyPr>
          <a:lstStyle/>
          <a:p>
            <a:r>
              <a:rPr lang="en-US" dirty="0">
                <a:solidFill>
                  <a:srgbClr val="007DC5"/>
                </a:solidFill>
              </a:rPr>
              <a:t>Amir </a:t>
            </a:r>
            <a:r>
              <a:rPr lang="en-US" dirty="0" err="1">
                <a:solidFill>
                  <a:srgbClr val="007DC5"/>
                </a:solidFill>
              </a:rPr>
              <a:t>Anees</a:t>
            </a:r>
            <a:endParaRPr lang="en-US" dirty="0">
              <a:solidFill>
                <a:srgbClr val="007DC5"/>
              </a:solidFill>
            </a:endParaRPr>
          </a:p>
          <a:p>
            <a:r>
              <a:rPr lang="en-AU" dirty="0"/>
              <a:t>8 May </a:t>
            </a:r>
            <a:r>
              <a:rPr lang="en-AU" dirty="0">
                <a:solidFill>
                  <a:srgbClr val="007DC5"/>
                </a:solidFill>
              </a:rPr>
              <a:t>2024</a:t>
            </a:r>
          </a:p>
          <a:p>
            <a:endParaRPr lang="en-AU" dirty="0"/>
          </a:p>
        </p:txBody>
      </p:sp>
      <p:sp>
        <p:nvSpPr>
          <p:cNvPr id="3" name="Text Placeholder 2"/>
          <p:cNvSpPr>
            <a:spLocks noGrp="1"/>
          </p:cNvSpPr>
          <p:nvPr>
            <p:ph type="body" sz="quarter" idx="15"/>
          </p:nvPr>
        </p:nvSpPr>
        <p:spPr>
          <a:prstGeom prst="rect">
            <a:avLst/>
          </a:prstGeom>
        </p:spPr>
        <p:txBody>
          <a:bodyPr/>
          <a:lstStyle/>
          <a:p>
            <a:r>
              <a:rPr lang="en-US" dirty="0"/>
              <a:t>Leveraging Sensitive Data with Federated Machine Learning - a Primer</a:t>
            </a:r>
            <a:endParaRPr lang="en-AU" dirty="0"/>
          </a:p>
        </p:txBody>
      </p:sp>
    </p:spTree>
    <p:extLst>
      <p:ext uri="{BB962C8B-B14F-4D97-AF65-F5344CB8AC3E}">
        <p14:creationId xmlns:p14="http://schemas.microsoft.com/office/powerpoint/2010/main" val="105055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Practical Demonstration</a:t>
            </a:r>
          </a:p>
        </p:txBody>
      </p:sp>
      <p:sp>
        <p:nvSpPr>
          <p:cNvPr id="3" name="Content Placeholder 2"/>
          <p:cNvSpPr>
            <a:spLocks noGrp="1"/>
          </p:cNvSpPr>
          <p:nvPr>
            <p:ph idx="1"/>
          </p:nvPr>
        </p:nvSpPr>
        <p:spPr/>
        <p:txBody>
          <a:bodyPr/>
          <a:lstStyle/>
          <a:p>
            <a:pPr lvl="0"/>
            <a:r>
              <a:rPr lang="en-US" dirty="0"/>
              <a:t>Using FLOWER open-source FL framework.</a:t>
            </a:r>
          </a:p>
          <a:p>
            <a:pPr lvl="0"/>
            <a:r>
              <a:rPr lang="en-US" dirty="0"/>
              <a:t>A centralized server.</a:t>
            </a:r>
          </a:p>
          <a:p>
            <a:pPr lvl="0"/>
            <a:r>
              <a:rPr lang="en-US" dirty="0"/>
              <a:t>Three distributed clients, each with their own dataset.</a:t>
            </a:r>
          </a:p>
          <a:p>
            <a:pPr marL="0" lvl="0" indent="0">
              <a:buNone/>
            </a:pPr>
            <a:r>
              <a:rPr lang="en-US" dirty="0">
                <a:hlinkClick r:id="rId2"/>
              </a:rPr>
              <a:t>https://github.com/adap/flower/tree/main/examples/quickstart-pytorch</a:t>
            </a:r>
            <a:endParaRPr lang="en-US" dirty="0"/>
          </a:p>
        </p:txBody>
      </p:sp>
    </p:spTree>
    <p:extLst>
      <p:ext uri="{BB962C8B-B14F-4D97-AF65-F5344CB8AC3E}">
        <p14:creationId xmlns:p14="http://schemas.microsoft.com/office/powerpoint/2010/main" val="125481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7058C7A-9912-41EC-428D-5918A1317278}"/>
              </a:ext>
            </a:extLst>
          </p:cNvPr>
          <p:cNvPicPr>
            <a:picLocks noChangeAspect="1"/>
          </p:cNvPicPr>
          <p:nvPr/>
        </p:nvPicPr>
        <p:blipFill>
          <a:blip r:embed="rId2"/>
          <a:stretch>
            <a:fillRect/>
          </a:stretch>
        </p:blipFill>
        <p:spPr>
          <a:xfrm>
            <a:off x="387498" y="1060056"/>
            <a:ext cx="864096" cy="1393411"/>
          </a:xfrm>
          <a:prstGeom prst="rect">
            <a:avLst/>
          </a:prstGeom>
        </p:spPr>
      </p:pic>
      <p:pic>
        <p:nvPicPr>
          <p:cNvPr id="15" name="Picture 14">
            <a:extLst>
              <a:ext uri="{FF2B5EF4-FFF2-40B4-BE49-F238E27FC236}">
                <a16:creationId xmlns:a16="http://schemas.microsoft.com/office/drawing/2014/main" id="{87F9B7A7-0061-872B-34E7-99408CB277EF}"/>
              </a:ext>
            </a:extLst>
          </p:cNvPr>
          <p:cNvPicPr>
            <a:picLocks noChangeAspect="1"/>
          </p:cNvPicPr>
          <p:nvPr/>
        </p:nvPicPr>
        <p:blipFill>
          <a:blip r:embed="rId2"/>
          <a:stretch>
            <a:fillRect/>
          </a:stretch>
        </p:blipFill>
        <p:spPr>
          <a:xfrm>
            <a:off x="1251594" y="3325603"/>
            <a:ext cx="864096" cy="1393411"/>
          </a:xfrm>
          <a:prstGeom prst="rect">
            <a:avLst/>
          </a:prstGeom>
        </p:spPr>
      </p:pic>
      <p:pic>
        <p:nvPicPr>
          <p:cNvPr id="16" name="Picture 15">
            <a:extLst>
              <a:ext uri="{FF2B5EF4-FFF2-40B4-BE49-F238E27FC236}">
                <a16:creationId xmlns:a16="http://schemas.microsoft.com/office/drawing/2014/main" id="{3D9A4E93-E99E-4372-45DD-CFBAC19B4C6F}"/>
              </a:ext>
            </a:extLst>
          </p:cNvPr>
          <p:cNvPicPr>
            <a:picLocks noChangeAspect="1"/>
          </p:cNvPicPr>
          <p:nvPr/>
        </p:nvPicPr>
        <p:blipFill>
          <a:blip r:embed="rId2"/>
          <a:stretch>
            <a:fillRect/>
          </a:stretch>
        </p:blipFill>
        <p:spPr>
          <a:xfrm>
            <a:off x="5580109" y="1838912"/>
            <a:ext cx="864096" cy="1393411"/>
          </a:xfrm>
          <a:prstGeom prst="rect">
            <a:avLst/>
          </a:prstGeom>
        </p:spPr>
      </p:pic>
      <p:graphicFrame>
        <p:nvGraphicFramePr>
          <p:cNvPr id="17" name="Table 6">
            <a:extLst>
              <a:ext uri="{FF2B5EF4-FFF2-40B4-BE49-F238E27FC236}">
                <a16:creationId xmlns:a16="http://schemas.microsoft.com/office/drawing/2014/main" id="{B18AEB8C-7BB8-34F2-47CB-5E4B6CA0FEDF}"/>
              </a:ext>
            </a:extLst>
          </p:cNvPr>
          <p:cNvGraphicFramePr>
            <a:graphicFrameLocks noGrp="1"/>
          </p:cNvGraphicFramePr>
          <p:nvPr/>
        </p:nvGraphicFramePr>
        <p:xfrm>
          <a:off x="2170897" y="156411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92251944"/>
                  </a:ext>
                </a:extLst>
              </a:tr>
            </a:tbl>
          </a:graphicData>
        </a:graphic>
      </p:graphicFrame>
      <p:graphicFrame>
        <p:nvGraphicFramePr>
          <p:cNvPr id="19" name="Table 6">
            <a:extLst>
              <a:ext uri="{FF2B5EF4-FFF2-40B4-BE49-F238E27FC236}">
                <a16:creationId xmlns:a16="http://schemas.microsoft.com/office/drawing/2014/main" id="{477C5CBE-3090-A082-9D7E-45A32F8A8C3D}"/>
              </a:ext>
            </a:extLst>
          </p:cNvPr>
          <p:cNvGraphicFramePr>
            <a:graphicFrameLocks noGrp="1"/>
          </p:cNvGraphicFramePr>
          <p:nvPr/>
        </p:nvGraphicFramePr>
        <p:xfrm>
          <a:off x="2530938" y="156411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9286162"/>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92251944"/>
                  </a:ext>
                </a:extLst>
              </a:tr>
            </a:tbl>
          </a:graphicData>
        </a:graphic>
      </p:graphicFrame>
      <p:graphicFrame>
        <p:nvGraphicFramePr>
          <p:cNvPr id="20" name="Table 6">
            <a:extLst>
              <a:ext uri="{FF2B5EF4-FFF2-40B4-BE49-F238E27FC236}">
                <a16:creationId xmlns:a16="http://schemas.microsoft.com/office/drawing/2014/main" id="{5E3DC339-C01F-735E-6A74-F3731BF01269}"/>
              </a:ext>
            </a:extLst>
          </p:cNvPr>
          <p:cNvGraphicFramePr>
            <a:graphicFrameLocks noGrp="1"/>
          </p:cNvGraphicFramePr>
          <p:nvPr/>
        </p:nvGraphicFramePr>
        <p:xfrm>
          <a:off x="2887774" y="156411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392251944"/>
                  </a:ext>
                </a:extLst>
              </a:tr>
            </a:tbl>
          </a:graphicData>
        </a:graphic>
      </p:graphicFrame>
      <p:sp>
        <p:nvSpPr>
          <p:cNvPr id="21" name="TextBox 20">
            <a:extLst>
              <a:ext uri="{FF2B5EF4-FFF2-40B4-BE49-F238E27FC236}">
                <a16:creationId xmlns:a16="http://schemas.microsoft.com/office/drawing/2014/main" id="{751F01E2-9D22-D000-27E4-5207100CFC67}"/>
              </a:ext>
            </a:extLst>
          </p:cNvPr>
          <p:cNvSpPr txBox="1"/>
          <p:nvPr/>
        </p:nvSpPr>
        <p:spPr>
          <a:xfrm>
            <a:off x="2226531" y="121700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p>
        </p:txBody>
      </p:sp>
      <p:sp>
        <p:nvSpPr>
          <p:cNvPr id="22" name="TextBox 21">
            <a:extLst>
              <a:ext uri="{FF2B5EF4-FFF2-40B4-BE49-F238E27FC236}">
                <a16:creationId xmlns:a16="http://schemas.microsoft.com/office/drawing/2014/main" id="{C40790B0-D9D3-DF3D-D502-00404FBE6A07}"/>
              </a:ext>
            </a:extLst>
          </p:cNvPr>
          <p:cNvSpPr txBox="1"/>
          <p:nvPr/>
        </p:nvSpPr>
        <p:spPr>
          <a:xfrm>
            <a:off x="2567804" y="121700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2</a:t>
            </a:r>
          </a:p>
        </p:txBody>
      </p:sp>
      <p:sp>
        <p:nvSpPr>
          <p:cNvPr id="25" name="TextBox 24">
            <a:extLst>
              <a:ext uri="{FF2B5EF4-FFF2-40B4-BE49-F238E27FC236}">
                <a16:creationId xmlns:a16="http://schemas.microsoft.com/office/drawing/2014/main" id="{1ED48267-586A-D9B1-32BB-DA986268B4DB}"/>
              </a:ext>
            </a:extLst>
          </p:cNvPr>
          <p:cNvSpPr txBox="1"/>
          <p:nvPr/>
        </p:nvSpPr>
        <p:spPr>
          <a:xfrm>
            <a:off x="2931464" y="1223528"/>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3</a:t>
            </a:r>
          </a:p>
        </p:txBody>
      </p:sp>
      <p:graphicFrame>
        <p:nvGraphicFramePr>
          <p:cNvPr id="27" name="Table 6">
            <a:extLst>
              <a:ext uri="{FF2B5EF4-FFF2-40B4-BE49-F238E27FC236}">
                <a16:creationId xmlns:a16="http://schemas.microsoft.com/office/drawing/2014/main" id="{6EC019A0-EE65-0A85-0CDD-8DA79C1C1B40}"/>
              </a:ext>
            </a:extLst>
          </p:cNvPr>
          <p:cNvGraphicFramePr>
            <a:graphicFrameLocks noGrp="1"/>
          </p:cNvGraphicFramePr>
          <p:nvPr/>
        </p:nvGraphicFramePr>
        <p:xfrm>
          <a:off x="3267521" y="156411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92251944"/>
                  </a:ext>
                </a:extLst>
              </a:tr>
            </a:tbl>
          </a:graphicData>
        </a:graphic>
      </p:graphicFrame>
      <p:sp>
        <p:nvSpPr>
          <p:cNvPr id="28" name="TextBox 27">
            <a:extLst>
              <a:ext uri="{FF2B5EF4-FFF2-40B4-BE49-F238E27FC236}">
                <a16:creationId xmlns:a16="http://schemas.microsoft.com/office/drawing/2014/main" id="{266AF3EB-C69C-7F9E-03F1-E5B1ABC5E2E6}"/>
              </a:ext>
            </a:extLst>
          </p:cNvPr>
          <p:cNvSpPr txBox="1"/>
          <p:nvPr/>
        </p:nvSpPr>
        <p:spPr>
          <a:xfrm>
            <a:off x="3344136" y="1223527"/>
            <a:ext cx="11541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y</a:t>
            </a:r>
            <a:endParaRPr lang="en-US" baseline="-25000" dirty="0">
              <a:latin typeface="Arial" panose="020B0604020202020204" pitchFamily="34" charset="0"/>
              <a:cs typeface="Arial" panose="020B0604020202020204" pitchFamily="34" charset="0"/>
            </a:endParaRPr>
          </a:p>
        </p:txBody>
      </p:sp>
      <p:pic>
        <p:nvPicPr>
          <p:cNvPr id="1026" name="Picture 2" descr="Cloud Server Hosting | From $4/mo. | Linux or Windows">
            <a:extLst>
              <a:ext uri="{FF2B5EF4-FFF2-40B4-BE49-F238E27FC236}">
                <a16:creationId xmlns:a16="http://schemas.microsoft.com/office/drawing/2014/main" id="{1F0CFA11-D242-F249-06B5-DEFF95986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858" y="1977547"/>
            <a:ext cx="1343918" cy="102493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E6A82FA1-F2C7-7A5E-EB05-881A64351811}"/>
              </a:ext>
            </a:extLst>
          </p:cNvPr>
          <p:cNvSpPr>
            <a:spLocks noGrp="1"/>
          </p:cNvSpPr>
          <p:nvPr>
            <p:ph type="body" sz="quarter" idx="10"/>
          </p:nvPr>
        </p:nvSpPr>
        <p:spPr>
          <a:xfrm>
            <a:off x="457200" y="411513"/>
            <a:ext cx="8229600" cy="648543"/>
          </a:xfrm>
        </p:spPr>
        <p:txBody>
          <a:bodyPr/>
          <a:lstStyle/>
          <a:p>
            <a:r>
              <a:rPr lang="en-US" dirty="0"/>
              <a:t>Horizontal Data Partitioning</a:t>
            </a:r>
          </a:p>
        </p:txBody>
      </p:sp>
      <p:graphicFrame>
        <p:nvGraphicFramePr>
          <p:cNvPr id="3" name="Table 6">
            <a:extLst>
              <a:ext uri="{FF2B5EF4-FFF2-40B4-BE49-F238E27FC236}">
                <a16:creationId xmlns:a16="http://schemas.microsoft.com/office/drawing/2014/main" id="{B89CC7FB-A95B-B0FF-9BA1-F40DF76F7F05}"/>
              </a:ext>
            </a:extLst>
          </p:cNvPr>
          <p:cNvGraphicFramePr>
            <a:graphicFrameLocks noGrp="1"/>
          </p:cNvGraphicFramePr>
          <p:nvPr>
            <p:extLst>
              <p:ext uri="{D42A27DB-BD31-4B8C-83A1-F6EECF244321}">
                <p14:modId xmlns:p14="http://schemas.microsoft.com/office/powerpoint/2010/main" val="2097683565"/>
              </p:ext>
            </p:extLst>
          </p:nvPr>
        </p:nvGraphicFramePr>
        <p:xfrm>
          <a:off x="1386655" y="1564112"/>
          <a:ext cx="660640" cy="5496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bl>
          </a:graphicData>
        </a:graphic>
      </p:graphicFrame>
      <p:graphicFrame>
        <p:nvGraphicFramePr>
          <p:cNvPr id="11" name="Table 6">
            <a:extLst>
              <a:ext uri="{FF2B5EF4-FFF2-40B4-BE49-F238E27FC236}">
                <a16:creationId xmlns:a16="http://schemas.microsoft.com/office/drawing/2014/main" id="{94FF7411-AC75-9C1B-E73B-65699A92A096}"/>
              </a:ext>
            </a:extLst>
          </p:cNvPr>
          <p:cNvGraphicFramePr>
            <a:graphicFrameLocks noGrp="1"/>
          </p:cNvGraphicFramePr>
          <p:nvPr/>
        </p:nvGraphicFramePr>
        <p:xfrm>
          <a:off x="3051496" y="391997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92251944"/>
                  </a:ext>
                </a:extLst>
              </a:tr>
            </a:tbl>
          </a:graphicData>
        </a:graphic>
      </p:graphicFrame>
      <p:graphicFrame>
        <p:nvGraphicFramePr>
          <p:cNvPr id="12" name="Table 6">
            <a:extLst>
              <a:ext uri="{FF2B5EF4-FFF2-40B4-BE49-F238E27FC236}">
                <a16:creationId xmlns:a16="http://schemas.microsoft.com/office/drawing/2014/main" id="{B6DFE837-9E42-0C23-9F40-5E0381EEC17B}"/>
              </a:ext>
            </a:extLst>
          </p:cNvPr>
          <p:cNvGraphicFramePr>
            <a:graphicFrameLocks noGrp="1"/>
          </p:cNvGraphicFramePr>
          <p:nvPr/>
        </p:nvGraphicFramePr>
        <p:xfrm>
          <a:off x="3411537" y="391997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9286162"/>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92251944"/>
                  </a:ext>
                </a:extLst>
              </a:tr>
            </a:tbl>
          </a:graphicData>
        </a:graphic>
      </p:graphicFrame>
      <p:graphicFrame>
        <p:nvGraphicFramePr>
          <p:cNvPr id="14" name="Table 6">
            <a:extLst>
              <a:ext uri="{FF2B5EF4-FFF2-40B4-BE49-F238E27FC236}">
                <a16:creationId xmlns:a16="http://schemas.microsoft.com/office/drawing/2014/main" id="{CCC77BA9-8730-3E37-4C75-1906F31E5FCF}"/>
              </a:ext>
            </a:extLst>
          </p:cNvPr>
          <p:cNvGraphicFramePr>
            <a:graphicFrameLocks noGrp="1"/>
          </p:cNvGraphicFramePr>
          <p:nvPr/>
        </p:nvGraphicFramePr>
        <p:xfrm>
          <a:off x="3768373" y="391997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392251944"/>
                  </a:ext>
                </a:extLst>
              </a:tr>
            </a:tbl>
          </a:graphicData>
        </a:graphic>
      </p:graphicFrame>
      <p:sp>
        <p:nvSpPr>
          <p:cNvPr id="18" name="TextBox 17">
            <a:extLst>
              <a:ext uri="{FF2B5EF4-FFF2-40B4-BE49-F238E27FC236}">
                <a16:creationId xmlns:a16="http://schemas.microsoft.com/office/drawing/2014/main" id="{A59C6509-F74A-4B85-DE3B-8D73AA297D60}"/>
              </a:ext>
            </a:extLst>
          </p:cNvPr>
          <p:cNvSpPr txBox="1"/>
          <p:nvPr/>
        </p:nvSpPr>
        <p:spPr>
          <a:xfrm>
            <a:off x="3107130" y="357286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51D72A14-AD21-6739-2C34-142C148A963B}"/>
              </a:ext>
            </a:extLst>
          </p:cNvPr>
          <p:cNvSpPr txBox="1"/>
          <p:nvPr/>
        </p:nvSpPr>
        <p:spPr>
          <a:xfrm>
            <a:off x="3448403" y="357286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2</a:t>
            </a:r>
          </a:p>
        </p:txBody>
      </p:sp>
      <p:sp>
        <p:nvSpPr>
          <p:cNvPr id="24" name="TextBox 23">
            <a:extLst>
              <a:ext uri="{FF2B5EF4-FFF2-40B4-BE49-F238E27FC236}">
                <a16:creationId xmlns:a16="http://schemas.microsoft.com/office/drawing/2014/main" id="{49240834-E52E-5D7E-6052-7955B1067CDB}"/>
              </a:ext>
            </a:extLst>
          </p:cNvPr>
          <p:cNvSpPr txBox="1"/>
          <p:nvPr/>
        </p:nvSpPr>
        <p:spPr>
          <a:xfrm>
            <a:off x="3812063" y="3579388"/>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3</a:t>
            </a:r>
          </a:p>
        </p:txBody>
      </p:sp>
      <p:graphicFrame>
        <p:nvGraphicFramePr>
          <p:cNvPr id="26" name="Table 6">
            <a:extLst>
              <a:ext uri="{FF2B5EF4-FFF2-40B4-BE49-F238E27FC236}">
                <a16:creationId xmlns:a16="http://schemas.microsoft.com/office/drawing/2014/main" id="{33B67BB9-2802-5F88-DAC3-47ADBCD96024}"/>
              </a:ext>
            </a:extLst>
          </p:cNvPr>
          <p:cNvGraphicFramePr>
            <a:graphicFrameLocks noGrp="1"/>
          </p:cNvGraphicFramePr>
          <p:nvPr/>
        </p:nvGraphicFramePr>
        <p:xfrm>
          <a:off x="4148120" y="391997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92251944"/>
                  </a:ext>
                </a:extLst>
              </a:tr>
            </a:tbl>
          </a:graphicData>
        </a:graphic>
      </p:graphicFrame>
      <p:sp>
        <p:nvSpPr>
          <p:cNvPr id="29" name="TextBox 28">
            <a:extLst>
              <a:ext uri="{FF2B5EF4-FFF2-40B4-BE49-F238E27FC236}">
                <a16:creationId xmlns:a16="http://schemas.microsoft.com/office/drawing/2014/main" id="{6AE49C0C-6B29-7F7B-1183-15030A59BD0A}"/>
              </a:ext>
            </a:extLst>
          </p:cNvPr>
          <p:cNvSpPr txBox="1"/>
          <p:nvPr/>
        </p:nvSpPr>
        <p:spPr>
          <a:xfrm>
            <a:off x="4224735" y="3579387"/>
            <a:ext cx="11541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y</a:t>
            </a:r>
            <a:endParaRPr lang="en-US" baseline="-25000" dirty="0">
              <a:latin typeface="Arial" panose="020B0604020202020204" pitchFamily="34" charset="0"/>
              <a:cs typeface="Arial" panose="020B0604020202020204" pitchFamily="34" charset="0"/>
            </a:endParaRPr>
          </a:p>
        </p:txBody>
      </p:sp>
      <p:graphicFrame>
        <p:nvGraphicFramePr>
          <p:cNvPr id="30" name="Table 6">
            <a:extLst>
              <a:ext uri="{FF2B5EF4-FFF2-40B4-BE49-F238E27FC236}">
                <a16:creationId xmlns:a16="http://schemas.microsoft.com/office/drawing/2014/main" id="{818C1D45-E474-C3F4-6FEF-CF0E0078313B}"/>
              </a:ext>
            </a:extLst>
          </p:cNvPr>
          <p:cNvGraphicFramePr>
            <a:graphicFrameLocks noGrp="1"/>
          </p:cNvGraphicFramePr>
          <p:nvPr>
            <p:extLst>
              <p:ext uri="{D42A27DB-BD31-4B8C-83A1-F6EECF244321}">
                <p14:modId xmlns:p14="http://schemas.microsoft.com/office/powerpoint/2010/main" val="2689319302"/>
              </p:ext>
            </p:extLst>
          </p:nvPr>
        </p:nvGraphicFramePr>
        <p:xfrm>
          <a:off x="2267254" y="3919972"/>
          <a:ext cx="660640" cy="5496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bl>
          </a:graphicData>
        </a:graphic>
      </p:graphicFrame>
      <p:graphicFrame>
        <p:nvGraphicFramePr>
          <p:cNvPr id="31" name="Table 6">
            <a:extLst>
              <a:ext uri="{FF2B5EF4-FFF2-40B4-BE49-F238E27FC236}">
                <a16:creationId xmlns:a16="http://schemas.microsoft.com/office/drawing/2014/main" id="{A33E9728-6F4F-AFD9-5D67-2632CC578C58}"/>
              </a:ext>
            </a:extLst>
          </p:cNvPr>
          <p:cNvGraphicFramePr>
            <a:graphicFrameLocks noGrp="1"/>
          </p:cNvGraphicFramePr>
          <p:nvPr/>
        </p:nvGraphicFramePr>
        <p:xfrm>
          <a:off x="7362123" y="2391637"/>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92251944"/>
                  </a:ext>
                </a:extLst>
              </a:tr>
            </a:tbl>
          </a:graphicData>
        </a:graphic>
      </p:graphicFrame>
      <p:graphicFrame>
        <p:nvGraphicFramePr>
          <p:cNvPr id="32" name="Table 6">
            <a:extLst>
              <a:ext uri="{FF2B5EF4-FFF2-40B4-BE49-F238E27FC236}">
                <a16:creationId xmlns:a16="http://schemas.microsoft.com/office/drawing/2014/main" id="{EC7696B7-D3E3-DE54-CA5F-68A4345020CF}"/>
              </a:ext>
            </a:extLst>
          </p:cNvPr>
          <p:cNvGraphicFramePr>
            <a:graphicFrameLocks noGrp="1"/>
          </p:cNvGraphicFramePr>
          <p:nvPr/>
        </p:nvGraphicFramePr>
        <p:xfrm>
          <a:off x="7722164" y="2391637"/>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9286162"/>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92251944"/>
                  </a:ext>
                </a:extLst>
              </a:tr>
            </a:tbl>
          </a:graphicData>
        </a:graphic>
      </p:graphicFrame>
      <p:graphicFrame>
        <p:nvGraphicFramePr>
          <p:cNvPr id="33" name="Table 6">
            <a:extLst>
              <a:ext uri="{FF2B5EF4-FFF2-40B4-BE49-F238E27FC236}">
                <a16:creationId xmlns:a16="http://schemas.microsoft.com/office/drawing/2014/main" id="{8420E167-DB53-9747-2016-931A3C2D47DB}"/>
              </a:ext>
            </a:extLst>
          </p:cNvPr>
          <p:cNvGraphicFramePr>
            <a:graphicFrameLocks noGrp="1"/>
          </p:cNvGraphicFramePr>
          <p:nvPr/>
        </p:nvGraphicFramePr>
        <p:xfrm>
          <a:off x="8079000" y="2391637"/>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392251944"/>
                  </a:ext>
                </a:extLst>
              </a:tr>
            </a:tbl>
          </a:graphicData>
        </a:graphic>
      </p:graphicFrame>
      <p:sp>
        <p:nvSpPr>
          <p:cNvPr id="34" name="TextBox 33">
            <a:extLst>
              <a:ext uri="{FF2B5EF4-FFF2-40B4-BE49-F238E27FC236}">
                <a16:creationId xmlns:a16="http://schemas.microsoft.com/office/drawing/2014/main" id="{00A0898D-785B-52D3-EBAF-AD29CA35D4D2}"/>
              </a:ext>
            </a:extLst>
          </p:cNvPr>
          <p:cNvSpPr txBox="1"/>
          <p:nvPr/>
        </p:nvSpPr>
        <p:spPr>
          <a:xfrm>
            <a:off x="7417757" y="2044534"/>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p>
        </p:txBody>
      </p:sp>
      <p:sp>
        <p:nvSpPr>
          <p:cNvPr id="35" name="TextBox 34">
            <a:extLst>
              <a:ext uri="{FF2B5EF4-FFF2-40B4-BE49-F238E27FC236}">
                <a16:creationId xmlns:a16="http://schemas.microsoft.com/office/drawing/2014/main" id="{BFC3AF8A-040B-5CFD-E25B-05E8DD826ACC}"/>
              </a:ext>
            </a:extLst>
          </p:cNvPr>
          <p:cNvSpPr txBox="1"/>
          <p:nvPr/>
        </p:nvSpPr>
        <p:spPr>
          <a:xfrm>
            <a:off x="7759030" y="2044534"/>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2</a:t>
            </a:r>
          </a:p>
        </p:txBody>
      </p:sp>
      <p:sp>
        <p:nvSpPr>
          <p:cNvPr id="36" name="TextBox 35">
            <a:extLst>
              <a:ext uri="{FF2B5EF4-FFF2-40B4-BE49-F238E27FC236}">
                <a16:creationId xmlns:a16="http://schemas.microsoft.com/office/drawing/2014/main" id="{EEDC2C5D-1DCD-3A31-EB66-32B9DAFBCA0D}"/>
              </a:ext>
            </a:extLst>
          </p:cNvPr>
          <p:cNvSpPr txBox="1"/>
          <p:nvPr/>
        </p:nvSpPr>
        <p:spPr>
          <a:xfrm>
            <a:off x="8122690" y="2051053"/>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3</a:t>
            </a:r>
          </a:p>
        </p:txBody>
      </p:sp>
      <p:graphicFrame>
        <p:nvGraphicFramePr>
          <p:cNvPr id="37" name="Table 6">
            <a:extLst>
              <a:ext uri="{FF2B5EF4-FFF2-40B4-BE49-F238E27FC236}">
                <a16:creationId xmlns:a16="http://schemas.microsoft.com/office/drawing/2014/main" id="{2FCB5DEB-6A6F-9925-5800-905B491A9EE9}"/>
              </a:ext>
            </a:extLst>
          </p:cNvPr>
          <p:cNvGraphicFramePr>
            <a:graphicFrameLocks noGrp="1"/>
          </p:cNvGraphicFramePr>
          <p:nvPr/>
        </p:nvGraphicFramePr>
        <p:xfrm>
          <a:off x="8458747" y="2391637"/>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92251944"/>
                  </a:ext>
                </a:extLst>
              </a:tr>
            </a:tbl>
          </a:graphicData>
        </a:graphic>
      </p:graphicFrame>
      <p:sp>
        <p:nvSpPr>
          <p:cNvPr id="38" name="TextBox 37">
            <a:extLst>
              <a:ext uri="{FF2B5EF4-FFF2-40B4-BE49-F238E27FC236}">
                <a16:creationId xmlns:a16="http://schemas.microsoft.com/office/drawing/2014/main" id="{401A4201-C733-6D19-0F7A-4E8A83F44934}"/>
              </a:ext>
            </a:extLst>
          </p:cNvPr>
          <p:cNvSpPr txBox="1"/>
          <p:nvPr/>
        </p:nvSpPr>
        <p:spPr>
          <a:xfrm>
            <a:off x="8535362" y="2051052"/>
            <a:ext cx="11541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y</a:t>
            </a:r>
            <a:endParaRPr lang="en-US" baseline="-25000" dirty="0">
              <a:latin typeface="Arial" panose="020B0604020202020204" pitchFamily="34" charset="0"/>
              <a:cs typeface="Arial" panose="020B0604020202020204" pitchFamily="34" charset="0"/>
            </a:endParaRPr>
          </a:p>
        </p:txBody>
      </p:sp>
      <p:graphicFrame>
        <p:nvGraphicFramePr>
          <p:cNvPr id="39" name="Table 6">
            <a:extLst>
              <a:ext uri="{FF2B5EF4-FFF2-40B4-BE49-F238E27FC236}">
                <a16:creationId xmlns:a16="http://schemas.microsoft.com/office/drawing/2014/main" id="{3F4977F9-0E29-7027-3AF2-31B581CF1CD5}"/>
              </a:ext>
            </a:extLst>
          </p:cNvPr>
          <p:cNvGraphicFramePr>
            <a:graphicFrameLocks noGrp="1"/>
          </p:cNvGraphicFramePr>
          <p:nvPr>
            <p:extLst>
              <p:ext uri="{D42A27DB-BD31-4B8C-83A1-F6EECF244321}">
                <p14:modId xmlns:p14="http://schemas.microsoft.com/office/powerpoint/2010/main" val="1621130013"/>
              </p:ext>
            </p:extLst>
          </p:nvPr>
        </p:nvGraphicFramePr>
        <p:xfrm>
          <a:off x="6577881" y="2391637"/>
          <a:ext cx="660640" cy="5496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bl>
          </a:graphicData>
        </a:graphic>
      </p:graphicFrame>
    </p:spTree>
    <p:extLst>
      <p:ext uri="{BB962C8B-B14F-4D97-AF65-F5344CB8AC3E}">
        <p14:creationId xmlns:p14="http://schemas.microsoft.com/office/powerpoint/2010/main" val="162226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Open-Source Horizontal FL Tools</a:t>
            </a:r>
          </a:p>
        </p:txBody>
      </p:sp>
      <p:sp>
        <p:nvSpPr>
          <p:cNvPr id="3" name="Content Placeholder 2"/>
          <p:cNvSpPr>
            <a:spLocks noGrp="1"/>
          </p:cNvSpPr>
          <p:nvPr>
            <p:ph idx="1"/>
          </p:nvPr>
        </p:nvSpPr>
        <p:spPr/>
        <p:txBody>
          <a:bodyPr/>
          <a:lstStyle/>
          <a:p>
            <a:pPr lvl="0"/>
            <a:r>
              <a:rPr lang="en-US" dirty="0"/>
              <a:t>FLOWER</a:t>
            </a:r>
          </a:p>
          <a:p>
            <a:pPr lvl="0"/>
            <a:r>
              <a:rPr lang="en-US" dirty="0"/>
              <a:t>Nvidia Flare</a:t>
            </a:r>
          </a:p>
          <a:p>
            <a:pPr lvl="0"/>
            <a:r>
              <a:rPr lang="en-US" dirty="0" err="1"/>
              <a:t>FEDn</a:t>
            </a:r>
            <a:endParaRPr lang="en-US" dirty="0"/>
          </a:p>
          <a:p>
            <a:pPr lvl="0"/>
            <a:r>
              <a:rPr lang="en-US" dirty="0"/>
              <a:t>IBMFL</a:t>
            </a:r>
          </a:p>
          <a:p>
            <a:pPr lvl="0"/>
            <a:r>
              <a:rPr lang="en-US" dirty="0" err="1"/>
              <a:t>OpenFL</a:t>
            </a:r>
            <a:endParaRPr lang="en-US" dirty="0"/>
          </a:p>
          <a:p>
            <a:pPr lvl="0"/>
            <a:r>
              <a:rPr lang="en-US" dirty="0" err="1"/>
              <a:t>AusCAT</a:t>
            </a:r>
            <a:endParaRPr lang="en-US" dirty="0"/>
          </a:p>
        </p:txBody>
      </p:sp>
    </p:spTree>
    <p:extLst>
      <p:ext uri="{BB962C8B-B14F-4D97-AF65-F5344CB8AC3E}">
        <p14:creationId xmlns:p14="http://schemas.microsoft.com/office/powerpoint/2010/main" val="1193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74BFA-7521-EE33-D52D-C27F5341BF5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1BDD440-4E0F-EB29-7857-3877B23A4BDE}"/>
              </a:ext>
            </a:extLst>
          </p:cNvPr>
          <p:cNvPicPr>
            <a:picLocks noChangeAspect="1"/>
          </p:cNvPicPr>
          <p:nvPr/>
        </p:nvPicPr>
        <p:blipFill>
          <a:blip r:embed="rId2"/>
          <a:stretch>
            <a:fillRect/>
          </a:stretch>
        </p:blipFill>
        <p:spPr>
          <a:xfrm>
            <a:off x="387498" y="1060056"/>
            <a:ext cx="864096" cy="1393411"/>
          </a:xfrm>
          <a:prstGeom prst="rect">
            <a:avLst/>
          </a:prstGeom>
        </p:spPr>
      </p:pic>
      <p:pic>
        <p:nvPicPr>
          <p:cNvPr id="15" name="Picture 14">
            <a:extLst>
              <a:ext uri="{FF2B5EF4-FFF2-40B4-BE49-F238E27FC236}">
                <a16:creationId xmlns:a16="http://schemas.microsoft.com/office/drawing/2014/main" id="{C8BA6468-189D-67D3-6E5B-FC3A54329CA9}"/>
              </a:ext>
            </a:extLst>
          </p:cNvPr>
          <p:cNvPicPr>
            <a:picLocks noChangeAspect="1"/>
          </p:cNvPicPr>
          <p:nvPr/>
        </p:nvPicPr>
        <p:blipFill>
          <a:blip r:embed="rId2"/>
          <a:stretch>
            <a:fillRect/>
          </a:stretch>
        </p:blipFill>
        <p:spPr>
          <a:xfrm>
            <a:off x="1251594" y="3325603"/>
            <a:ext cx="864096" cy="1393411"/>
          </a:xfrm>
          <a:prstGeom prst="rect">
            <a:avLst/>
          </a:prstGeom>
        </p:spPr>
      </p:pic>
      <p:pic>
        <p:nvPicPr>
          <p:cNvPr id="16" name="Picture 15">
            <a:extLst>
              <a:ext uri="{FF2B5EF4-FFF2-40B4-BE49-F238E27FC236}">
                <a16:creationId xmlns:a16="http://schemas.microsoft.com/office/drawing/2014/main" id="{19388983-D403-108B-75EF-14E6BC14B128}"/>
              </a:ext>
            </a:extLst>
          </p:cNvPr>
          <p:cNvPicPr>
            <a:picLocks noChangeAspect="1"/>
          </p:cNvPicPr>
          <p:nvPr/>
        </p:nvPicPr>
        <p:blipFill>
          <a:blip r:embed="rId2"/>
          <a:stretch>
            <a:fillRect/>
          </a:stretch>
        </p:blipFill>
        <p:spPr>
          <a:xfrm>
            <a:off x="5580109" y="1838912"/>
            <a:ext cx="864096" cy="1393411"/>
          </a:xfrm>
          <a:prstGeom prst="rect">
            <a:avLst/>
          </a:prstGeom>
        </p:spPr>
      </p:pic>
      <p:graphicFrame>
        <p:nvGraphicFramePr>
          <p:cNvPr id="17" name="Table 6">
            <a:extLst>
              <a:ext uri="{FF2B5EF4-FFF2-40B4-BE49-F238E27FC236}">
                <a16:creationId xmlns:a16="http://schemas.microsoft.com/office/drawing/2014/main" id="{7542B973-505B-F9C1-70D1-3E812A8ABC38}"/>
              </a:ext>
            </a:extLst>
          </p:cNvPr>
          <p:cNvGraphicFramePr>
            <a:graphicFrameLocks noGrp="1"/>
          </p:cNvGraphicFramePr>
          <p:nvPr/>
        </p:nvGraphicFramePr>
        <p:xfrm>
          <a:off x="2170897" y="1250367"/>
          <a:ext cx="288032" cy="10992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542076537"/>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92251944"/>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811863290"/>
                  </a:ext>
                </a:extLst>
              </a:tr>
            </a:tbl>
          </a:graphicData>
        </a:graphic>
      </p:graphicFrame>
      <p:sp>
        <p:nvSpPr>
          <p:cNvPr id="21" name="TextBox 20">
            <a:extLst>
              <a:ext uri="{FF2B5EF4-FFF2-40B4-BE49-F238E27FC236}">
                <a16:creationId xmlns:a16="http://schemas.microsoft.com/office/drawing/2014/main" id="{2F79D93A-29A9-5E98-6138-A26F284AA753}"/>
              </a:ext>
            </a:extLst>
          </p:cNvPr>
          <p:cNvSpPr txBox="1"/>
          <p:nvPr/>
        </p:nvSpPr>
        <p:spPr>
          <a:xfrm>
            <a:off x="2226531" y="903264"/>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p>
        </p:txBody>
      </p:sp>
      <p:pic>
        <p:nvPicPr>
          <p:cNvPr id="1026" name="Picture 2" descr="Cloud Server Hosting | From $4/mo. | Linux or Windows">
            <a:extLst>
              <a:ext uri="{FF2B5EF4-FFF2-40B4-BE49-F238E27FC236}">
                <a16:creationId xmlns:a16="http://schemas.microsoft.com/office/drawing/2014/main" id="{B12362F8-666E-7339-EC45-512E336A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858" y="1977547"/>
            <a:ext cx="1343918" cy="102493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31910C54-367F-858E-CE49-41BECCBE60CF}"/>
              </a:ext>
            </a:extLst>
          </p:cNvPr>
          <p:cNvSpPr>
            <a:spLocks noGrp="1"/>
          </p:cNvSpPr>
          <p:nvPr>
            <p:ph type="body" sz="quarter" idx="10"/>
          </p:nvPr>
        </p:nvSpPr>
        <p:spPr>
          <a:xfrm>
            <a:off x="457200" y="411513"/>
            <a:ext cx="8229600" cy="648543"/>
          </a:xfrm>
        </p:spPr>
        <p:txBody>
          <a:bodyPr/>
          <a:lstStyle/>
          <a:p>
            <a:r>
              <a:rPr lang="en-US" dirty="0"/>
              <a:t>Vertical Data Partitioning</a:t>
            </a:r>
          </a:p>
        </p:txBody>
      </p:sp>
      <p:graphicFrame>
        <p:nvGraphicFramePr>
          <p:cNvPr id="3" name="Table 6">
            <a:extLst>
              <a:ext uri="{FF2B5EF4-FFF2-40B4-BE49-F238E27FC236}">
                <a16:creationId xmlns:a16="http://schemas.microsoft.com/office/drawing/2014/main" id="{78391FAD-F1F5-D664-1259-7579FE35AA1F}"/>
              </a:ext>
            </a:extLst>
          </p:cNvPr>
          <p:cNvGraphicFramePr>
            <a:graphicFrameLocks noGrp="1"/>
          </p:cNvGraphicFramePr>
          <p:nvPr>
            <p:extLst>
              <p:ext uri="{D42A27DB-BD31-4B8C-83A1-F6EECF244321}">
                <p14:modId xmlns:p14="http://schemas.microsoft.com/office/powerpoint/2010/main" val="4094106006"/>
              </p:ext>
            </p:extLst>
          </p:nvPr>
        </p:nvGraphicFramePr>
        <p:xfrm>
          <a:off x="1385864" y="1250367"/>
          <a:ext cx="660640" cy="10992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r h="274800">
                <a:tc>
                  <a:txBody>
                    <a:bodyPr/>
                    <a:lstStyle/>
                    <a:p>
                      <a:r>
                        <a:rPr lang="en-AU" dirty="0"/>
                        <a:t>P3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86494"/>
                  </a:ext>
                </a:extLst>
              </a:tr>
              <a:tr h="274800">
                <a:tc>
                  <a:txBody>
                    <a:bodyPr/>
                    <a:lstStyle/>
                    <a:p>
                      <a:r>
                        <a:rPr lang="en-AU" dirty="0"/>
                        <a:t>P4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6526950"/>
                  </a:ext>
                </a:extLst>
              </a:tr>
            </a:tbl>
          </a:graphicData>
        </a:graphic>
      </p:graphicFrame>
      <p:graphicFrame>
        <p:nvGraphicFramePr>
          <p:cNvPr id="5" name="Table 6">
            <a:extLst>
              <a:ext uri="{FF2B5EF4-FFF2-40B4-BE49-F238E27FC236}">
                <a16:creationId xmlns:a16="http://schemas.microsoft.com/office/drawing/2014/main" id="{B03368A4-5401-D9A1-82FC-54568A482503}"/>
              </a:ext>
            </a:extLst>
          </p:cNvPr>
          <p:cNvGraphicFramePr>
            <a:graphicFrameLocks noGrp="1"/>
          </p:cNvGraphicFramePr>
          <p:nvPr/>
        </p:nvGraphicFramePr>
        <p:xfrm>
          <a:off x="3064244" y="3552008"/>
          <a:ext cx="288032" cy="10992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283956339"/>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9286162"/>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718075424"/>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92251944"/>
                  </a:ext>
                </a:extLst>
              </a:tr>
            </a:tbl>
          </a:graphicData>
        </a:graphic>
      </p:graphicFrame>
      <p:sp>
        <p:nvSpPr>
          <p:cNvPr id="8" name="TextBox 7">
            <a:extLst>
              <a:ext uri="{FF2B5EF4-FFF2-40B4-BE49-F238E27FC236}">
                <a16:creationId xmlns:a16="http://schemas.microsoft.com/office/drawing/2014/main" id="{E2E94E50-64EE-551C-B2B1-61A2C2DE7E9F}"/>
              </a:ext>
            </a:extLst>
          </p:cNvPr>
          <p:cNvSpPr txBox="1"/>
          <p:nvPr/>
        </p:nvSpPr>
        <p:spPr>
          <a:xfrm>
            <a:off x="3101110" y="3204905"/>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2</a:t>
            </a:r>
          </a:p>
        </p:txBody>
      </p:sp>
      <p:graphicFrame>
        <p:nvGraphicFramePr>
          <p:cNvPr id="41" name="Table 6">
            <a:extLst>
              <a:ext uri="{FF2B5EF4-FFF2-40B4-BE49-F238E27FC236}">
                <a16:creationId xmlns:a16="http://schemas.microsoft.com/office/drawing/2014/main" id="{E270EE61-B566-0A0A-9CE6-CDA9F4D194E3}"/>
              </a:ext>
            </a:extLst>
          </p:cNvPr>
          <p:cNvGraphicFramePr>
            <a:graphicFrameLocks noGrp="1"/>
          </p:cNvGraphicFramePr>
          <p:nvPr>
            <p:extLst>
              <p:ext uri="{D42A27DB-BD31-4B8C-83A1-F6EECF244321}">
                <p14:modId xmlns:p14="http://schemas.microsoft.com/office/powerpoint/2010/main" val="2367707439"/>
              </p:ext>
            </p:extLst>
          </p:nvPr>
        </p:nvGraphicFramePr>
        <p:xfrm>
          <a:off x="2271071" y="3552008"/>
          <a:ext cx="660640" cy="10992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r h="274800">
                <a:tc>
                  <a:txBody>
                    <a:bodyPr/>
                    <a:lstStyle/>
                    <a:p>
                      <a:r>
                        <a:rPr lang="en-AU" dirty="0"/>
                        <a:t>P3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86494"/>
                  </a:ext>
                </a:extLst>
              </a:tr>
              <a:tr h="274800">
                <a:tc>
                  <a:txBody>
                    <a:bodyPr/>
                    <a:lstStyle/>
                    <a:p>
                      <a:r>
                        <a:rPr lang="en-AU" dirty="0"/>
                        <a:t>P4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6526950"/>
                  </a:ext>
                </a:extLst>
              </a:tr>
            </a:tbl>
          </a:graphicData>
        </a:graphic>
      </p:graphicFrame>
      <p:graphicFrame>
        <p:nvGraphicFramePr>
          <p:cNvPr id="44" name="Table 6">
            <a:extLst>
              <a:ext uri="{FF2B5EF4-FFF2-40B4-BE49-F238E27FC236}">
                <a16:creationId xmlns:a16="http://schemas.microsoft.com/office/drawing/2014/main" id="{A3B664D6-CA12-03D2-4B09-B4F53F453C12}"/>
              </a:ext>
            </a:extLst>
          </p:cNvPr>
          <p:cNvGraphicFramePr>
            <a:graphicFrameLocks noGrp="1"/>
          </p:cNvGraphicFramePr>
          <p:nvPr/>
        </p:nvGraphicFramePr>
        <p:xfrm>
          <a:off x="7447623" y="2022150"/>
          <a:ext cx="288032" cy="10992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4206960945"/>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934471178"/>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392251944"/>
                  </a:ext>
                </a:extLst>
              </a:tr>
            </a:tbl>
          </a:graphicData>
        </a:graphic>
      </p:graphicFrame>
      <p:sp>
        <p:nvSpPr>
          <p:cNvPr id="47" name="TextBox 46">
            <a:extLst>
              <a:ext uri="{FF2B5EF4-FFF2-40B4-BE49-F238E27FC236}">
                <a16:creationId xmlns:a16="http://schemas.microsoft.com/office/drawing/2014/main" id="{11DCF7AF-4A2A-14C8-E96D-22D8926E4EA8}"/>
              </a:ext>
            </a:extLst>
          </p:cNvPr>
          <p:cNvSpPr txBox="1"/>
          <p:nvPr/>
        </p:nvSpPr>
        <p:spPr>
          <a:xfrm>
            <a:off x="7491313" y="1681566"/>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3</a:t>
            </a:r>
          </a:p>
        </p:txBody>
      </p:sp>
      <p:graphicFrame>
        <p:nvGraphicFramePr>
          <p:cNvPr id="48" name="Table 6">
            <a:extLst>
              <a:ext uri="{FF2B5EF4-FFF2-40B4-BE49-F238E27FC236}">
                <a16:creationId xmlns:a16="http://schemas.microsoft.com/office/drawing/2014/main" id="{031A1DF0-7A2A-7512-F258-50E2A5417041}"/>
              </a:ext>
            </a:extLst>
          </p:cNvPr>
          <p:cNvGraphicFramePr>
            <a:graphicFrameLocks noGrp="1"/>
          </p:cNvGraphicFramePr>
          <p:nvPr/>
        </p:nvGraphicFramePr>
        <p:xfrm>
          <a:off x="7827370" y="2022150"/>
          <a:ext cx="288032" cy="10992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0096719"/>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982919910"/>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92251944"/>
                  </a:ext>
                </a:extLst>
              </a:tr>
            </a:tbl>
          </a:graphicData>
        </a:graphic>
      </p:graphicFrame>
      <p:sp>
        <p:nvSpPr>
          <p:cNvPr id="49" name="TextBox 48">
            <a:extLst>
              <a:ext uri="{FF2B5EF4-FFF2-40B4-BE49-F238E27FC236}">
                <a16:creationId xmlns:a16="http://schemas.microsoft.com/office/drawing/2014/main" id="{3051FE1D-A833-E126-EEAE-7E15272E1A3F}"/>
              </a:ext>
            </a:extLst>
          </p:cNvPr>
          <p:cNvSpPr txBox="1"/>
          <p:nvPr/>
        </p:nvSpPr>
        <p:spPr>
          <a:xfrm>
            <a:off x="7903985" y="1681565"/>
            <a:ext cx="11541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y</a:t>
            </a:r>
            <a:endParaRPr lang="en-US" baseline="-25000" dirty="0">
              <a:latin typeface="Arial" panose="020B0604020202020204" pitchFamily="34" charset="0"/>
              <a:cs typeface="Arial" panose="020B0604020202020204" pitchFamily="34" charset="0"/>
            </a:endParaRPr>
          </a:p>
        </p:txBody>
      </p:sp>
      <p:graphicFrame>
        <p:nvGraphicFramePr>
          <p:cNvPr id="50" name="Table 6">
            <a:extLst>
              <a:ext uri="{FF2B5EF4-FFF2-40B4-BE49-F238E27FC236}">
                <a16:creationId xmlns:a16="http://schemas.microsoft.com/office/drawing/2014/main" id="{299E4ADD-9330-ED92-AFE5-CA2B4B30D805}"/>
              </a:ext>
            </a:extLst>
          </p:cNvPr>
          <p:cNvGraphicFramePr>
            <a:graphicFrameLocks noGrp="1"/>
          </p:cNvGraphicFramePr>
          <p:nvPr>
            <p:extLst>
              <p:ext uri="{D42A27DB-BD31-4B8C-83A1-F6EECF244321}">
                <p14:modId xmlns:p14="http://schemas.microsoft.com/office/powerpoint/2010/main" val="1641586777"/>
              </p:ext>
            </p:extLst>
          </p:nvPr>
        </p:nvGraphicFramePr>
        <p:xfrm>
          <a:off x="6640966" y="2022150"/>
          <a:ext cx="660640" cy="10992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r h="274800">
                <a:tc>
                  <a:txBody>
                    <a:bodyPr/>
                    <a:lstStyle/>
                    <a:p>
                      <a:r>
                        <a:rPr lang="en-AU" dirty="0"/>
                        <a:t>P3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86494"/>
                  </a:ext>
                </a:extLst>
              </a:tr>
              <a:tr h="274800">
                <a:tc>
                  <a:txBody>
                    <a:bodyPr/>
                    <a:lstStyle/>
                    <a:p>
                      <a:r>
                        <a:rPr lang="en-AU" dirty="0"/>
                        <a:t>P4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6526950"/>
                  </a:ext>
                </a:extLst>
              </a:tr>
            </a:tbl>
          </a:graphicData>
        </a:graphic>
      </p:graphicFrame>
    </p:spTree>
    <p:extLst>
      <p:ext uri="{BB962C8B-B14F-4D97-AF65-F5344CB8AC3E}">
        <p14:creationId xmlns:p14="http://schemas.microsoft.com/office/powerpoint/2010/main" val="405087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Open-Source Vertical FL Tools</a:t>
            </a:r>
          </a:p>
        </p:txBody>
      </p:sp>
      <p:sp>
        <p:nvSpPr>
          <p:cNvPr id="3" name="Content Placeholder 2"/>
          <p:cNvSpPr>
            <a:spLocks noGrp="1"/>
          </p:cNvSpPr>
          <p:nvPr>
            <p:ph idx="1"/>
          </p:nvPr>
        </p:nvSpPr>
        <p:spPr/>
        <p:txBody>
          <a:bodyPr/>
          <a:lstStyle/>
          <a:p>
            <a:pPr lvl="0"/>
            <a:r>
              <a:rPr lang="en-US" dirty="0"/>
              <a:t>Very limited as compared to Horizontal:</a:t>
            </a:r>
          </a:p>
          <a:p>
            <a:pPr lvl="1"/>
            <a:r>
              <a:rPr lang="en-US" dirty="0" err="1"/>
              <a:t>PySfyt</a:t>
            </a:r>
            <a:r>
              <a:rPr lang="en-US" dirty="0"/>
              <a:t> </a:t>
            </a:r>
          </a:p>
          <a:p>
            <a:pPr lvl="1"/>
            <a:r>
              <a:rPr lang="en-US" dirty="0"/>
              <a:t>FLOWER</a:t>
            </a:r>
          </a:p>
          <a:p>
            <a:pPr lvl="0"/>
            <a:r>
              <a:rPr lang="en-US" dirty="0"/>
              <a:t>We have developed a work on vertical FL.</a:t>
            </a:r>
          </a:p>
        </p:txBody>
      </p:sp>
      <p:pic>
        <p:nvPicPr>
          <p:cNvPr id="5" name="Picture 4">
            <a:extLst>
              <a:ext uri="{FF2B5EF4-FFF2-40B4-BE49-F238E27FC236}">
                <a16:creationId xmlns:a16="http://schemas.microsoft.com/office/drawing/2014/main" id="{5B5E199D-D00A-DF9E-B96B-8071FCF93B84}"/>
              </a:ext>
            </a:extLst>
          </p:cNvPr>
          <p:cNvPicPr>
            <a:picLocks noChangeAspect="1"/>
          </p:cNvPicPr>
          <p:nvPr/>
        </p:nvPicPr>
        <p:blipFill>
          <a:blip r:embed="rId2"/>
          <a:stretch>
            <a:fillRect/>
          </a:stretch>
        </p:blipFill>
        <p:spPr>
          <a:xfrm>
            <a:off x="685800" y="3136438"/>
            <a:ext cx="7772400" cy="1516176"/>
          </a:xfrm>
          <a:prstGeom prst="rect">
            <a:avLst/>
          </a:prstGeom>
        </p:spPr>
      </p:pic>
    </p:spTree>
    <p:extLst>
      <p:ext uri="{BB962C8B-B14F-4D97-AF65-F5344CB8AC3E}">
        <p14:creationId xmlns:p14="http://schemas.microsoft.com/office/powerpoint/2010/main" val="302531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F7E78-9BDF-2175-0F2B-DF4025897E67}"/>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83628EEF-630B-A15B-5723-61A312F26657}"/>
              </a:ext>
            </a:extLst>
          </p:cNvPr>
          <p:cNvPicPr>
            <a:picLocks noChangeAspect="1"/>
          </p:cNvPicPr>
          <p:nvPr/>
        </p:nvPicPr>
        <p:blipFill>
          <a:blip r:embed="rId2"/>
          <a:stretch>
            <a:fillRect/>
          </a:stretch>
        </p:blipFill>
        <p:spPr>
          <a:xfrm>
            <a:off x="387498" y="1060056"/>
            <a:ext cx="864096" cy="1393411"/>
          </a:xfrm>
          <a:prstGeom prst="rect">
            <a:avLst/>
          </a:prstGeom>
        </p:spPr>
      </p:pic>
      <p:pic>
        <p:nvPicPr>
          <p:cNvPr id="15" name="Picture 14">
            <a:extLst>
              <a:ext uri="{FF2B5EF4-FFF2-40B4-BE49-F238E27FC236}">
                <a16:creationId xmlns:a16="http://schemas.microsoft.com/office/drawing/2014/main" id="{E9B84B86-4615-8FC3-9E7A-0D98C3DF55EA}"/>
              </a:ext>
            </a:extLst>
          </p:cNvPr>
          <p:cNvPicPr>
            <a:picLocks noChangeAspect="1"/>
          </p:cNvPicPr>
          <p:nvPr/>
        </p:nvPicPr>
        <p:blipFill>
          <a:blip r:embed="rId2"/>
          <a:stretch>
            <a:fillRect/>
          </a:stretch>
        </p:blipFill>
        <p:spPr>
          <a:xfrm>
            <a:off x="1251594" y="3325603"/>
            <a:ext cx="864096" cy="1393411"/>
          </a:xfrm>
          <a:prstGeom prst="rect">
            <a:avLst/>
          </a:prstGeom>
        </p:spPr>
      </p:pic>
      <p:pic>
        <p:nvPicPr>
          <p:cNvPr id="16" name="Picture 15">
            <a:extLst>
              <a:ext uri="{FF2B5EF4-FFF2-40B4-BE49-F238E27FC236}">
                <a16:creationId xmlns:a16="http://schemas.microsoft.com/office/drawing/2014/main" id="{2162136E-AAC5-43F4-2269-64DAA042D500}"/>
              </a:ext>
            </a:extLst>
          </p:cNvPr>
          <p:cNvPicPr>
            <a:picLocks noChangeAspect="1"/>
          </p:cNvPicPr>
          <p:nvPr/>
        </p:nvPicPr>
        <p:blipFill>
          <a:blip r:embed="rId2"/>
          <a:stretch>
            <a:fillRect/>
          </a:stretch>
        </p:blipFill>
        <p:spPr>
          <a:xfrm>
            <a:off x="5580109" y="1838912"/>
            <a:ext cx="864096" cy="1393411"/>
          </a:xfrm>
          <a:prstGeom prst="rect">
            <a:avLst/>
          </a:prstGeom>
        </p:spPr>
      </p:pic>
      <p:graphicFrame>
        <p:nvGraphicFramePr>
          <p:cNvPr id="17" name="Table 6">
            <a:extLst>
              <a:ext uri="{FF2B5EF4-FFF2-40B4-BE49-F238E27FC236}">
                <a16:creationId xmlns:a16="http://schemas.microsoft.com/office/drawing/2014/main" id="{6D34D23C-9063-C777-77BC-DCD88CEC9544}"/>
              </a:ext>
            </a:extLst>
          </p:cNvPr>
          <p:cNvGraphicFramePr>
            <a:graphicFrameLocks noGrp="1"/>
          </p:cNvGraphicFramePr>
          <p:nvPr/>
        </p:nvGraphicFramePr>
        <p:xfrm>
          <a:off x="2170897" y="156411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92251944"/>
                  </a:ext>
                </a:extLst>
              </a:tr>
            </a:tbl>
          </a:graphicData>
        </a:graphic>
      </p:graphicFrame>
      <p:graphicFrame>
        <p:nvGraphicFramePr>
          <p:cNvPr id="19" name="Table 6">
            <a:extLst>
              <a:ext uri="{FF2B5EF4-FFF2-40B4-BE49-F238E27FC236}">
                <a16:creationId xmlns:a16="http://schemas.microsoft.com/office/drawing/2014/main" id="{663EDEEB-44EA-FC6A-F811-9E691162C58B}"/>
              </a:ext>
            </a:extLst>
          </p:cNvPr>
          <p:cNvGraphicFramePr>
            <a:graphicFrameLocks noGrp="1"/>
          </p:cNvGraphicFramePr>
          <p:nvPr/>
        </p:nvGraphicFramePr>
        <p:xfrm>
          <a:off x="2530938" y="156411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9286162"/>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92251944"/>
                  </a:ext>
                </a:extLst>
              </a:tr>
            </a:tbl>
          </a:graphicData>
        </a:graphic>
      </p:graphicFrame>
      <p:sp>
        <p:nvSpPr>
          <p:cNvPr id="21" name="TextBox 20">
            <a:extLst>
              <a:ext uri="{FF2B5EF4-FFF2-40B4-BE49-F238E27FC236}">
                <a16:creationId xmlns:a16="http://schemas.microsoft.com/office/drawing/2014/main" id="{F3A5B119-427A-1192-521F-12C9E4A2BEE9}"/>
              </a:ext>
            </a:extLst>
          </p:cNvPr>
          <p:cNvSpPr txBox="1"/>
          <p:nvPr/>
        </p:nvSpPr>
        <p:spPr>
          <a:xfrm>
            <a:off x="2226531" y="121700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p>
        </p:txBody>
      </p:sp>
      <p:sp>
        <p:nvSpPr>
          <p:cNvPr id="22" name="TextBox 21">
            <a:extLst>
              <a:ext uri="{FF2B5EF4-FFF2-40B4-BE49-F238E27FC236}">
                <a16:creationId xmlns:a16="http://schemas.microsoft.com/office/drawing/2014/main" id="{6BFCA263-A74B-C8AE-2839-6A4DA24788E2}"/>
              </a:ext>
            </a:extLst>
          </p:cNvPr>
          <p:cNvSpPr txBox="1"/>
          <p:nvPr/>
        </p:nvSpPr>
        <p:spPr>
          <a:xfrm>
            <a:off x="2567804" y="121700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2</a:t>
            </a:r>
          </a:p>
        </p:txBody>
      </p:sp>
      <p:pic>
        <p:nvPicPr>
          <p:cNvPr id="1026" name="Picture 2" descr="Cloud Server Hosting | From $4/mo. | Linux or Windows">
            <a:extLst>
              <a:ext uri="{FF2B5EF4-FFF2-40B4-BE49-F238E27FC236}">
                <a16:creationId xmlns:a16="http://schemas.microsoft.com/office/drawing/2014/main" id="{277AAFBB-0E7D-09AF-34D3-45114827A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858" y="1977547"/>
            <a:ext cx="1343918" cy="102493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16347194-F7C2-3996-9A1B-DB55EBAE437B}"/>
              </a:ext>
            </a:extLst>
          </p:cNvPr>
          <p:cNvSpPr>
            <a:spLocks noGrp="1"/>
          </p:cNvSpPr>
          <p:nvPr>
            <p:ph type="body" sz="quarter" idx="10"/>
          </p:nvPr>
        </p:nvSpPr>
        <p:spPr>
          <a:xfrm>
            <a:off x="457200" y="411513"/>
            <a:ext cx="8229600" cy="648543"/>
          </a:xfrm>
        </p:spPr>
        <p:txBody>
          <a:bodyPr/>
          <a:lstStyle/>
          <a:p>
            <a:r>
              <a:rPr lang="en-US" dirty="0"/>
              <a:t>Combined Data Partitioning</a:t>
            </a:r>
          </a:p>
        </p:txBody>
      </p:sp>
      <p:graphicFrame>
        <p:nvGraphicFramePr>
          <p:cNvPr id="3" name="Table 6">
            <a:extLst>
              <a:ext uri="{FF2B5EF4-FFF2-40B4-BE49-F238E27FC236}">
                <a16:creationId xmlns:a16="http://schemas.microsoft.com/office/drawing/2014/main" id="{0FF561C0-ADDD-BA87-DC0A-9C458ACBCA66}"/>
              </a:ext>
            </a:extLst>
          </p:cNvPr>
          <p:cNvGraphicFramePr>
            <a:graphicFrameLocks noGrp="1"/>
          </p:cNvGraphicFramePr>
          <p:nvPr>
            <p:extLst>
              <p:ext uri="{D42A27DB-BD31-4B8C-83A1-F6EECF244321}">
                <p14:modId xmlns:p14="http://schemas.microsoft.com/office/powerpoint/2010/main" val="1074948743"/>
              </p:ext>
            </p:extLst>
          </p:nvPr>
        </p:nvGraphicFramePr>
        <p:xfrm>
          <a:off x="1386655" y="1564112"/>
          <a:ext cx="660640" cy="5496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bl>
          </a:graphicData>
        </a:graphic>
      </p:graphicFrame>
      <p:graphicFrame>
        <p:nvGraphicFramePr>
          <p:cNvPr id="11" name="Table 6">
            <a:extLst>
              <a:ext uri="{FF2B5EF4-FFF2-40B4-BE49-F238E27FC236}">
                <a16:creationId xmlns:a16="http://schemas.microsoft.com/office/drawing/2014/main" id="{E8E7185F-8930-2459-6DA3-998204FA8C91}"/>
              </a:ext>
            </a:extLst>
          </p:cNvPr>
          <p:cNvGraphicFramePr>
            <a:graphicFrameLocks noGrp="1"/>
          </p:cNvGraphicFramePr>
          <p:nvPr/>
        </p:nvGraphicFramePr>
        <p:xfrm>
          <a:off x="3051496" y="391997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92251944"/>
                  </a:ext>
                </a:extLst>
              </a:tr>
            </a:tbl>
          </a:graphicData>
        </a:graphic>
      </p:graphicFrame>
      <p:graphicFrame>
        <p:nvGraphicFramePr>
          <p:cNvPr id="12" name="Table 6">
            <a:extLst>
              <a:ext uri="{FF2B5EF4-FFF2-40B4-BE49-F238E27FC236}">
                <a16:creationId xmlns:a16="http://schemas.microsoft.com/office/drawing/2014/main" id="{DF856B96-FE56-417F-8FD3-DA85E594A31E}"/>
              </a:ext>
            </a:extLst>
          </p:cNvPr>
          <p:cNvGraphicFramePr>
            <a:graphicFrameLocks noGrp="1"/>
          </p:cNvGraphicFramePr>
          <p:nvPr/>
        </p:nvGraphicFramePr>
        <p:xfrm>
          <a:off x="3411537" y="391997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9286162"/>
                  </a:ext>
                </a:extLst>
              </a:tr>
              <a:tr h="274800">
                <a:tc>
                  <a:txBody>
                    <a:bodyPr/>
                    <a:lstStyle/>
                    <a:p>
                      <a:endParaRPr lang="en-AU" dirty="0">
                        <a:highlight>
                          <a:srgbClr val="808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92251944"/>
                  </a:ext>
                </a:extLst>
              </a:tr>
            </a:tbl>
          </a:graphicData>
        </a:graphic>
      </p:graphicFrame>
      <p:sp>
        <p:nvSpPr>
          <p:cNvPr id="18" name="TextBox 17">
            <a:extLst>
              <a:ext uri="{FF2B5EF4-FFF2-40B4-BE49-F238E27FC236}">
                <a16:creationId xmlns:a16="http://schemas.microsoft.com/office/drawing/2014/main" id="{D8466AB0-1394-B93F-90FA-25B412E1C3E8}"/>
              </a:ext>
            </a:extLst>
          </p:cNvPr>
          <p:cNvSpPr txBox="1"/>
          <p:nvPr/>
        </p:nvSpPr>
        <p:spPr>
          <a:xfrm>
            <a:off x="3107130" y="357286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9DFDA61D-5A87-EC53-3FA4-B9D605A2D1D8}"/>
              </a:ext>
            </a:extLst>
          </p:cNvPr>
          <p:cNvSpPr txBox="1"/>
          <p:nvPr/>
        </p:nvSpPr>
        <p:spPr>
          <a:xfrm>
            <a:off x="3448403" y="3572869"/>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2</a:t>
            </a:r>
          </a:p>
        </p:txBody>
      </p:sp>
      <p:graphicFrame>
        <p:nvGraphicFramePr>
          <p:cNvPr id="30" name="Table 6">
            <a:extLst>
              <a:ext uri="{FF2B5EF4-FFF2-40B4-BE49-F238E27FC236}">
                <a16:creationId xmlns:a16="http://schemas.microsoft.com/office/drawing/2014/main" id="{508BFC75-E7A9-AFDC-ECF7-FB90EF45AC9B}"/>
              </a:ext>
            </a:extLst>
          </p:cNvPr>
          <p:cNvGraphicFramePr>
            <a:graphicFrameLocks noGrp="1"/>
          </p:cNvGraphicFramePr>
          <p:nvPr>
            <p:extLst>
              <p:ext uri="{D42A27DB-BD31-4B8C-83A1-F6EECF244321}">
                <p14:modId xmlns:p14="http://schemas.microsoft.com/office/powerpoint/2010/main" val="2455129787"/>
              </p:ext>
            </p:extLst>
          </p:nvPr>
        </p:nvGraphicFramePr>
        <p:xfrm>
          <a:off x="2267254" y="3919972"/>
          <a:ext cx="660640" cy="5496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bl>
          </a:graphicData>
        </a:graphic>
      </p:graphicFrame>
      <p:graphicFrame>
        <p:nvGraphicFramePr>
          <p:cNvPr id="4" name="Table 6">
            <a:extLst>
              <a:ext uri="{FF2B5EF4-FFF2-40B4-BE49-F238E27FC236}">
                <a16:creationId xmlns:a16="http://schemas.microsoft.com/office/drawing/2014/main" id="{89F78732-6E92-A732-2A14-A7A67BDA5EAB}"/>
              </a:ext>
            </a:extLst>
          </p:cNvPr>
          <p:cNvGraphicFramePr>
            <a:graphicFrameLocks noGrp="1"/>
          </p:cNvGraphicFramePr>
          <p:nvPr/>
        </p:nvGraphicFramePr>
        <p:xfrm>
          <a:off x="7447623" y="2022150"/>
          <a:ext cx="288032" cy="10992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4206960945"/>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934471178"/>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392251944"/>
                  </a:ext>
                </a:extLst>
              </a:tr>
            </a:tbl>
          </a:graphicData>
        </a:graphic>
      </p:graphicFrame>
      <p:sp>
        <p:nvSpPr>
          <p:cNvPr id="5" name="TextBox 4">
            <a:extLst>
              <a:ext uri="{FF2B5EF4-FFF2-40B4-BE49-F238E27FC236}">
                <a16:creationId xmlns:a16="http://schemas.microsoft.com/office/drawing/2014/main" id="{0D406E70-057A-F905-847F-7844CC8BF427}"/>
              </a:ext>
            </a:extLst>
          </p:cNvPr>
          <p:cNvSpPr txBox="1"/>
          <p:nvPr/>
        </p:nvSpPr>
        <p:spPr>
          <a:xfrm>
            <a:off x="7491313" y="1681566"/>
            <a:ext cx="20037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3</a:t>
            </a:r>
          </a:p>
        </p:txBody>
      </p:sp>
      <p:graphicFrame>
        <p:nvGraphicFramePr>
          <p:cNvPr id="6" name="Table 6">
            <a:extLst>
              <a:ext uri="{FF2B5EF4-FFF2-40B4-BE49-F238E27FC236}">
                <a16:creationId xmlns:a16="http://schemas.microsoft.com/office/drawing/2014/main" id="{7A0F47D5-8C30-8709-7B76-EAA210CF6510}"/>
              </a:ext>
            </a:extLst>
          </p:cNvPr>
          <p:cNvGraphicFramePr>
            <a:graphicFrameLocks noGrp="1"/>
          </p:cNvGraphicFramePr>
          <p:nvPr/>
        </p:nvGraphicFramePr>
        <p:xfrm>
          <a:off x="7827370" y="2022150"/>
          <a:ext cx="288032" cy="10992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0096719"/>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982919910"/>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3209286162"/>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92251944"/>
                  </a:ext>
                </a:extLst>
              </a:tr>
            </a:tbl>
          </a:graphicData>
        </a:graphic>
      </p:graphicFrame>
      <p:sp>
        <p:nvSpPr>
          <p:cNvPr id="7" name="TextBox 6">
            <a:extLst>
              <a:ext uri="{FF2B5EF4-FFF2-40B4-BE49-F238E27FC236}">
                <a16:creationId xmlns:a16="http://schemas.microsoft.com/office/drawing/2014/main" id="{C3D94A2C-4C3E-7A35-E618-019871E6D6EE}"/>
              </a:ext>
            </a:extLst>
          </p:cNvPr>
          <p:cNvSpPr txBox="1"/>
          <p:nvPr/>
        </p:nvSpPr>
        <p:spPr>
          <a:xfrm>
            <a:off x="7903985" y="1681565"/>
            <a:ext cx="11541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y</a:t>
            </a:r>
            <a:endParaRPr lang="en-US" baseline="-25000" dirty="0">
              <a:latin typeface="Arial" panose="020B0604020202020204" pitchFamily="34" charset="0"/>
              <a:cs typeface="Arial" panose="020B0604020202020204" pitchFamily="34" charset="0"/>
            </a:endParaRPr>
          </a:p>
        </p:txBody>
      </p:sp>
      <p:graphicFrame>
        <p:nvGraphicFramePr>
          <p:cNvPr id="8" name="Table 6">
            <a:extLst>
              <a:ext uri="{FF2B5EF4-FFF2-40B4-BE49-F238E27FC236}">
                <a16:creationId xmlns:a16="http://schemas.microsoft.com/office/drawing/2014/main" id="{66998C95-153F-1270-C970-F10A9DDE455B}"/>
              </a:ext>
            </a:extLst>
          </p:cNvPr>
          <p:cNvGraphicFramePr>
            <a:graphicFrameLocks noGrp="1"/>
          </p:cNvGraphicFramePr>
          <p:nvPr>
            <p:extLst>
              <p:ext uri="{D42A27DB-BD31-4B8C-83A1-F6EECF244321}">
                <p14:modId xmlns:p14="http://schemas.microsoft.com/office/powerpoint/2010/main" val="250622752"/>
              </p:ext>
            </p:extLst>
          </p:nvPr>
        </p:nvGraphicFramePr>
        <p:xfrm>
          <a:off x="6640966" y="2022150"/>
          <a:ext cx="660640" cy="1099200"/>
        </p:xfrm>
        <a:graphic>
          <a:graphicData uri="http://schemas.openxmlformats.org/drawingml/2006/table">
            <a:tbl>
              <a:tblPr firstRow="1" bandRow="1">
                <a:tableStyleId>{2D5ABB26-0587-4C30-8999-92F81FD0307C}</a:tableStyleId>
              </a:tblPr>
              <a:tblGrid>
                <a:gridCol w="660640">
                  <a:extLst>
                    <a:ext uri="{9D8B030D-6E8A-4147-A177-3AD203B41FA5}">
                      <a16:colId xmlns:a16="http://schemas.microsoft.com/office/drawing/2014/main" val="1529313090"/>
                    </a:ext>
                  </a:extLst>
                </a:gridCol>
              </a:tblGrid>
              <a:tr h="274800">
                <a:tc>
                  <a:txBody>
                    <a:bodyPr/>
                    <a:lstStyle/>
                    <a:p>
                      <a:r>
                        <a:rPr lang="en-AU" dirty="0"/>
                        <a:t>P1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86162"/>
                  </a:ext>
                </a:extLst>
              </a:tr>
              <a:tr h="274800">
                <a:tc>
                  <a:txBody>
                    <a:bodyPr/>
                    <a:lstStyle/>
                    <a:p>
                      <a:r>
                        <a:rPr lang="en-AU" dirty="0"/>
                        <a:t>P2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2251944"/>
                  </a:ext>
                </a:extLst>
              </a:tr>
              <a:tr h="274800">
                <a:tc>
                  <a:txBody>
                    <a:bodyPr/>
                    <a:lstStyle/>
                    <a:p>
                      <a:r>
                        <a:rPr lang="en-AU" dirty="0"/>
                        <a:t>P3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86494"/>
                  </a:ext>
                </a:extLst>
              </a:tr>
              <a:tr h="274800">
                <a:tc>
                  <a:txBody>
                    <a:bodyPr/>
                    <a:lstStyle/>
                    <a:p>
                      <a:r>
                        <a:rPr lang="en-AU" dirty="0"/>
                        <a:t>P4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6526950"/>
                  </a:ext>
                </a:extLst>
              </a:tr>
            </a:tbl>
          </a:graphicData>
        </a:graphic>
      </p:graphicFrame>
      <p:graphicFrame>
        <p:nvGraphicFramePr>
          <p:cNvPr id="9" name="Table 6">
            <a:extLst>
              <a:ext uri="{FF2B5EF4-FFF2-40B4-BE49-F238E27FC236}">
                <a16:creationId xmlns:a16="http://schemas.microsoft.com/office/drawing/2014/main" id="{A334A2B8-643B-3587-4A55-AE5DCEC77A2D}"/>
              </a:ext>
            </a:extLst>
          </p:cNvPr>
          <p:cNvGraphicFramePr>
            <a:graphicFrameLocks noGrp="1"/>
          </p:cNvGraphicFramePr>
          <p:nvPr>
            <p:extLst>
              <p:ext uri="{D42A27DB-BD31-4B8C-83A1-F6EECF244321}">
                <p14:modId xmlns:p14="http://schemas.microsoft.com/office/powerpoint/2010/main" val="2824965590"/>
              </p:ext>
            </p:extLst>
          </p:nvPr>
        </p:nvGraphicFramePr>
        <p:xfrm>
          <a:off x="2931167" y="156411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0096719"/>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92251944"/>
                  </a:ext>
                </a:extLst>
              </a:tr>
            </a:tbl>
          </a:graphicData>
        </a:graphic>
      </p:graphicFrame>
      <p:sp>
        <p:nvSpPr>
          <p:cNvPr id="10" name="TextBox 9">
            <a:extLst>
              <a:ext uri="{FF2B5EF4-FFF2-40B4-BE49-F238E27FC236}">
                <a16:creationId xmlns:a16="http://schemas.microsoft.com/office/drawing/2014/main" id="{DD7EC179-45DE-AB97-1CB9-29845B0EC77A}"/>
              </a:ext>
            </a:extLst>
          </p:cNvPr>
          <p:cNvSpPr txBox="1"/>
          <p:nvPr/>
        </p:nvSpPr>
        <p:spPr>
          <a:xfrm>
            <a:off x="3007782" y="1223527"/>
            <a:ext cx="11541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y</a:t>
            </a:r>
            <a:endParaRPr lang="en-US" baseline="-25000" dirty="0">
              <a:latin typeface="Arial" panose="020B0604020202020204" pitchFamily="34" charset="0"/>
              <a:cs typeface="Arial" panose="020B0604020202020204" pitchFamily="34" charset="0"/>
            </a:endParaRPr>
          </a:p>
        </p:txBody>
      </p:sp>
      <p:graphicFrame>
        <p:nvGraphicFramePr>
          <p:cNvPr id="14" name="Table 6">
            <a:extLst>
              <a:ext uri="{FF2B5EF4-FFF2-40B4-BE49-F238E27FC236}">
                <a16:creationId xmlns:a16="http://schemas.microsoft.com/office/drawing/2014/main" id="{BABE57A1-159C-F139-CDFB-35FBA18D2DE8}"/>
              </a:ext>
            </a:extLst>
          </p:cNvPr>
          <p:cNvGraphicFramePr>
            <a:graphicFrameLocks noGrp="1"/>
          </p:cNvGraphicFramePr>
          <p:nvPr>
            <p:extLst>
              <p:ext uri="{D42A27DB-BD31-4B8C-83A1-F6EECF244321}">
                <p14:modId xmlns:p14="http://schemas.microsoft.com/office/powerpoint/2010/main" val="1948878448"/>
              </p:ext>
            </p:extLst>
          </p:nvPr>
        </p:nvGraphicFramePr>
        <p:xfrm>
          <a:off x="3789676" y="3919972"/>
          <a:ext cx="288032" cy="549600"/>
        </p:xfrm>
        <a:graphic>
          <a:graphicData uri="http://schemas.openxmlformats.org/drawingml/2006/table">
            <a:tbl>
              <a:tblPr firstRow="1" bandRow="1">
                <a:tableStyleId>{2D5ABB26-0587-4C30-8999-92F81FD0307C}</a:tableStyleId>
              </a:tblPr>
              <a:tblGrid>
                <a:gridCol w="288032">
                  <a:extLst>
                    <a:ext uri="{9D8B030D-6E8A-4147-A177-3AD203B41FA5}">
                      <a16:colId xmlns:a16="http://schemas.microsoft.com/office/drawing/2014/main" val="1529313090"/>
                    </a:ext>
                  </a:extLst>
                </a:gridCol>
              </a:tblGrid>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0096719"/>
                  </a:ext>
                </a:extLst>
              </a:tr>
              <a:tr h="274800">
                <a:tc>
                  <a:txBody>
                    <a:bodyPr/>
                    <a:lstStyle/>
                    <a:p>
                      <a:endParaRPr lang="en-AU"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B2B"/>
                    </a:solidFill>
                  </a:tcPr>
                </a:tc>
                <a:extLst>
                  <a:ext uri="{0D108BD9-81ED-4DB2-BD59-A6C34878D82A}">
                    <a16:rowId xmlns:a16="http://schemas.microsoft.com/office/drawing/2014/main" val="2392251944"/>
                  </a:ext>
                </a:extLst>
              </a:tr>
            </a:tbl>
          </a:graphicData>
        </a:graphic>
      </p:graphicFrame>
      <p:sp>
        <p:nvSpPr>
          <p:cNvPr id="20" name="TextBox 19">
            <a:extLst>
              <a:ext uri="{FF2B5EF4-FFF2-40B4-BE49-F238E27FC236}">
                <a16:creationId xmlns:a16="http://schemas.microsoft.com/office/drawing/2014/main" id="{D77F3834-5D1C-7FDA-BBF9-2911D4463F72}"/>
              </a:ext>
            </a:extLst>
          </p:cNvPr>
          <p:cNvSpPr txBox="1"/>
          <p:nvPr/>
        </p:nvSpPr>
        <p:spPr>
          <a:xfrm>
            <a:off x="3866291" y="3579387"/>
            <a:ext cx="115416" cy="276999"/>
          </a:xfrm>
          <a:prstGeom prst="rect">
            <a:avLst/>
          </a:prstGeom>
          <a:noFill/>
        </p:spPr>
        <p:txBody>
          <a:bodyPr wrap="none" lIns="0" tIns="0" rIns="0" bIns="0" rtlCol="0">
            <a:spAutoFit/>
          </a:bodyPr>
          <a:lstStyle/>
          <a:p>
            <a:r>
              <a:rPr lang="en-US" dirty="0">
                <a:latin typeface="Arial" panose="020B0604020202020204" pitchFamily="34" charset="0"/>
                <a:cs typeface="Arial" panose="020B0604020202020204" pitchFamily="34" charset="0"/>
              </a:rPr>
              <a:t>y</a:t>
            </a:r>
            <a:endParaRPr lang="en-US" baseline="-25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44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F7E78-9BDF-2175-0F2B-DF4025897E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6347194-F7C2-3996-9A1B-DB55EBAE437B}"/>
              </a:ext>
            </a:extLst>
          </p:cNvPr>
          <p:cNvSpPr>
            <a:spLocks noGrp="1"/>
          </p:cNvSpPr>
          <p:nvPr>
            <p:ph type="body" sz="quarter" idx="10"/>
          </p:nvPr>
        </p:nvSpPr>
        <p:spPr>
          <a:xfrm>
            <a:off x="457200" y="411513"/>
            <a:ext cx="8229600" cy="648543"/>
          </a:xfrm>
        </p:spPr>
        <p:txBody>
          <a:bodyPr/>
          <a:lstStyle/>
          <a:p>
            <a:r>
              <a:rPr lang="en-US" dirty="0"/>
              <a:t>Combined Data Partitioning</a:t>
            </a:r>
          </a:p>
        </p:txBody>
      </p:sp>
      <p:pic>
        <p:nvPicPr>
          <p:cNvPr id="24" name="Picture 23">
            <a:extLst>
              <a:ext uri="{FF2B5EF4-FFF2-40B4-BE49-F238E27FC236}">
                <a16:creationId xmlns:a16="http://schemas.microsoft.com/office/drawing/2014/main" id="{EEA80A3A-0798-95F1-B4FE-8F3A4B271BF1}"/>
              </a:ext>
            </a:extLst>
          </p:cNvPr>
          <p:cNvPicPr>
            <a:picLocks noChangeAspect="1"/>
          </p:cNvPicPr>
          <p:nvPr/>
        </p:nvPicPr>
        <p:blipFill>
          <a:blip r:embed="rId2"/>
          <a:stretch>
            <a:fillRect/>
          </a:stretch>
        </p:blipFill>
        <p:spPr>
          <a:xfrm>
            <a:off x="2489200" y="1123950"/>
            <a:ext cx="4165600" cy="2895600"/>
          </a:xfrm>
          <a:prstGeom prst="rect">
            <a:avLst/>
          </a:prstGeom>
        </p:spPr>
      </p:pic>
    </p:spTree>
    <p:extLst>
      <p:ext uri="{BB962C8B-B14F-4D97-AF65-F5344CB8AC3E}">
        <p14:creationId xmlns:p14="http://schemas.microsoft.com/office/powerpoint/2010/main" val="186732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F7E78-9BDF-2175-0F2B-DF4025897E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6347194-F7C2-3996-9A1B-DB55EBAE437B}"/>
              </a:ext>
            </a:extLst>
          </p:cNvPr>
          <p:cNvSpPr>
            <a:spLocks noGrp="1"/>
          </p:cNvSpPr>
          <p:nvPr>
            <p:ph type="body" sz="quarter" idx="10"/>
          </p:nvPr>
        </p:nvSpPr>
        <p:spPr>
          <a:xfrm>
            <a:off x="457200" y="411513"/>
            <a:ext cx="8229600" cy="648543"/>
          </a:xfrm>
        </p:spPr>
        <p:txBody>
          <a:bodyPr/>
          <a:lstStyle/>
          <a:p>
            <a:r>
              <a:rPr lang="en-US" dirty="0"/>
              <a:t>Combined Data Partitioning</a:t>
            </a:r>
          </a:p>
        </p:txBody>
      </p:sp>
      <p:pic>
        <p:nvPicPr>
          <p:cNvPr id="3" name="Picture 2">
            <a:extLst>
              <a:ext uri="{FF2B5EF4-FFF2-40B4-BE49-F238E27FC236}">
                <a16:creationId xmlns:a16="http://schemas.microsoft.com/office/drawing/2014/main" id="{C62BC043-F11A-0A95-CD9F-54F592FE540B}"/>
              </a:ext>
            </a:extLst>
          </p:cNvPr>
          <p:cNvPicPr>
            <a:picLocks noChangeAspect="1"/>
          </p:cNvPicPr>
          <p:nvPr/>
        </p:nvPicPr>
        <p:blipFill>
          <a:blip r:embed="rId2"/>
          <a:stretch>
            <a:fillRect/>
          </a:stretch>
        </p:blipFill>
        <p:spPr>
          <a:xfrm>
            <a:off x="704850" y="1123950"/>
            <a:ext cx="7734300" cy="2895600"/>
          </a:xfrm>
          <a:prstGeom prst="rect">
            <a:avLst/>
          </a:prstGeom>
        </p:spPr>
      </p:pic>
    </p:spTree>
    <p:extLst>
      <p:ext uri="{BB962C8B-B14F-4D97-AF65-F5344CB8AC3E}">
        <p14:creationId xmlns:p14="http://schemas.microsoft.com/office/powerpoint/2010/main" val="1815615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Open-Source Combined FL Tools</a:t>
            </a:r>
          </a:p>
        </p:txBody>
      </p:sp>
      <p:sp>
        <p:nvSpPr>
          <p:cNvPr id="3" name="Content Placeholder 2"/>
          <p:cNvSpPr>
            <a:spLocks noGrp="1"/>
          </p:cNvSpPr>
          <p:nvPr>
            <p:ph idx="1"/>
          </p:nvPr>
        </p:nvSpPr>
        <p:spPr/>
        <p:txBody>
          <a:bodyPr/>
          <a:lstStyle/>
          <a:p>
            <a:pPr lvl="0"/>
            <a:r>
              <a:rPr lang="en-US" dirty="0"/>
              <a:t>No available tool</a:t>
            </a:r>
          </a:p>
          <a:p>
            <a:r>
              <a:rPr lang="en-US" dirty="0"/>
              <a:t>We have developed a work on combined FL.</a:t>
            </a:r>
          </a:p>
          <a:p>
            <a:pPr lvl="0"/>
            <a:endParaRPr lang="en-US" dirty="0"/>
          </a:p>
        </p:txBody>
      </p:sp>
      <p:pic>
        <p:nvPicPr>
          <p:cNvPr id="6" name="Picture 5">
            <a:extLst>
              <a:ext uri="{FF2B5EF4-FFF2-40B4-BE49-F238E27FC236}">
                <a16:creationId xmlns:a16="http://schemas.microsoft.com/office/drawing/2014/main" id="{2E03D7B8-AE0D-51FC-DDBA-8920C51ABB56}"/>
              </a:ext>
            </a:extLst>
          </p:cNvPr>
          <p:cNvPicPr>
            <a:picLocks noChangeAspect="1"/>
          </p:cNvPicPr>
          <p:nvPr/>
        </p:nvPicPr>
        <p:blipFill>
          <a:blip r:embed="rId2"/>
          <a:stretch>
            <a:fillRect/>
          </a:stretch>
        </p:blipFill>
        <p:spPr>
          <a:xfrm>
            <a:off x="685800" y="2786437"/>
            <a:ext cx="7772400" cy="1612178"/>
          </a:xfrm>
          <a:prstGeom prst="rect">
            <a:avLst/>
          </a:prstGeom>
        </p:spPr>
      </p:pic>
    </p:spTree>
    <p:extLst>
      <p:ext uri="{BB962C8B-B14F-4D97-AF65-F5344CB8AC3E}">
        <p14:creationId xmlns:p14="http://schemas.microsoft.com/office/powerpoint/2010/main" val="1224951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FL Aspects and Challenges</a:t>
            </a:r>
          </a:p>
        </p:txBody>
      </p:sp>
      <p:sp>
        <p:nvSpPr>
          <p:cNvPr id="3" name="Content Placeholder 2"/>
          <p:cNvSpPr>
            <a:spLocks noGrp="1"/>
          </p:cNvSpPr>
          <p:nvPr>
            <p:ph idx="1"/>
          </p:nvPr>
        </p:nvSpPr>
        <p:spPr>
          <a:xfrm>
            <a:off x="457200" y="1340720"/>
            <a:ext cx="8229600" cy="3319262"/>
          </a:xfrm>
        </p:spPr>
        <p:txBody>
          <a:bodyPr>
            <a:normAutofit/>
          </a:bodyPr>
          <a:lstStyle/>
          <a:p>
            <a:pPr lvl="0"/>
            <a:r>
              <a:rPr lang="en-US" dirty="0"/>
              <a:t>Data Acquisition, Pre-Processing</a:t>
            </a:r>
          </a:p>
          <a:p>
            <a:pPr lvl="0"/>
            <a:r>
              <a:rPr lang="en-US" dirty="0"/>
              <a:t>Communication</a:t>
            </a:r>
          </a:p>
          <a:p>
            <a:pPr lvl="0"/>
            <a:r>
              <a:rPr lang="en-US" dirty="0"/>
              <a:t>Computation</a:t>
            </a:r>
          </a:p>
          <a:p>
            <a:pPr lvl="0"/>
            <a:r>
              <a:rPr lang="en-US" dirty="0"/>
              <a:t>Aggregation</a:t>
            </a:r>
          </a:p>
          <a:p>
            <a:pPr lvl="0"/>
            <a:r>
              <a:rPr lang="en-US" dirty="0"/>
              <a:t>Performance</a:t>
            </a:r>
          </a:p>
          <a:p>
            <a:pPr lvl="0"/>
            <a:r>
              <a:rPr lang="en-US" dirty="0"/>
              <a:t>Privacy</a:t>
            </a:r>
          </a:p>
          <a:p>
            <a:pPr lvl="0"/>
            <a:r>
              <a:rPr lang="en-US" dirty="0"/>
              <a:t>Deployment</a:t>
            </a:r>
          </a:p>
          <a:p>
            <a:pPr lvl="0"/>
            <a:endParaRPr lang="en-US" dirty="0"/>
          </a:p>
        </p:txBody>
      </p:sp>
    </p:spTree>
    <p:extLst>
      <p:ext uri="{BB962C8B-B14F-4D97-AF65-F5344CB8AC3E}">
        <p14:creationId xmlns:p14="http://schemas.microsoft.com/office/powerpoint/2010/main" val="225391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defRPr/>
            </a:pPr>
            <a:r>
              <a:rPr lang="en-US" dirty="0"/>
              <a:t>Problem</a:t>
            </a:r>
          </a:p>
          <a:p>
            <a:pPr lvl="0">
              <a:defRPr/>
            </a:pPr>
            <a:r>
              <a:rPr lang="en-US" dirty="0"/>
              <a:t>Federated Learning</a:t>
            </a:r>
          </a:p>
          <a:p>
            <a:pPr lvl="0">
              <a:defRPr/>
            </a:pPr>
            <a:r>
              <a:rPr lang="en-US" dirty="0"/>
              <a:t>A practical demonstration</a:t>
            </a:r>
          </a:p>
          <a:p>
            <a:pPr lvl="0">
              <a:defRPr/>
            </a:pPr>
            <a:r>
              <a:rPr lang="en-US" dirty="0"/>
              <a:t>Types</a:t>
            </a:r>
          </a:p>
          <a:p>
            <a:pPr lvl="0">
              <a:defRPr/>
            </a:pPr>
            <a:r>
              <a:rPr lang="en-US" dirty="0"/>
              <a:t>Conclusions</a:t>
            </a:r>
          </a:p>
          <a:p>
            <a:pPr marL="0" indent="0">
              <a:buNone/>
            </a:pPr>
            <a:endParaRPr lang="en-AU" dirty="0"/>
          </a:p>
        </p:txBody>
      </p:sp>
      <p:sp>
        <p:nvSpPr>
          <p:cNvPr id="4" name="Text Placeholder 3"/>
          <p:cNvSpPr>
            <a:spLocks noGrp="1"/>
          </p:cNvSpPr>
          <p:nvPr>
            <p:ph type="body" sz="quarter" idx="10"/>
          </p:nvPr>
        </p:nvSpPr>
        <p:spPr>
          <a:xfrm>
            <a:off x="457200" y="267497"/>
            <a:ext cx="5994666" cy="648543"/>
          </a:xfrm>
        </p:spPr>
        <p:txBody>
          <a:bodyPr/>
          <a:lstStyle/>
          <a:p>
            <a:pPr lvl="0"/>
            <a:r>
              <a:rPr lang="en-US" dirty="0"/>
              <a:t>Contents</a:t>
            </a:r>
          </a:p>
        </p:txBody>
      </p:sp>
    </p:spTree>
    <p:extLst>
      <p:ext uri="{BB962C8B-B14F-4D97-AF65-F5344CB8AC3E}">
        <p14:creationId xmlns:p14="http://schemas.microsoft.com/office/powerpoint/2010/main" val="3608583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err="1"/>
              <a:t>GuidePaper</a:t>
            </a:r>
            <a:r>
              <a:rPr lang="en-US" dirty="0"/>
              <a:t>: Federated vs Centralized</a:t>
            </a:r>
          </a:p>
        </p:txBody>
      </p:sp>
      <p:pic>
        <p:nvPicPr>
          <p:cNvPr id="3" name="Picture 2">
            <a:extLst>
              <a:ext uri="{FF2B5EF4-FFF2-40B4-BE49-F238E27FC236}">
                <a16:creationId xmlns:a16="http://schemas.microsoft.com/office/drawing/2014/main" id="{487474A1-55F2-5716-03B0-4FAE7506BEB0}"/>
              </a:ext>
            </a:extLst>
          </p:cNvPr>
          <p:cNvPicPr>
            <a:picLocks noChangeAspect="1"/>
          </p:cNvPicPr>
          <p:nvPr/>
        </p:nvPicPr>
        <p:blipFill>
          <a:blip r:embed="rId2"/>
          <a:stretch>
            <a:fillRect/>
          </a:stretch>
        </p:blipFill>
        <p:spPr>
          <a:xfrm>
            <a:off x="685800" y="1779662"/>
            <a:ext cx="7772400" cy="1504335"/>
          </a:xfrm>
          <a:prstGeom prst="rect">
            <a:avLst/>
          </a:prstGeom>
        </p:spPr>
      </p:pic>
    </p:spTree>
    <p:extLst>
      <p:ext uri="{BB962C8B-B14F-4D97-AF65-F5344CB8AC3E}">
        <p14:creationId xmlns:p14="http://schemas.microsoft.com/office/powerpoint/2010/main" val="107509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Conclusion</a:t>
            </a:r>
          </a:p>
        </p:txBody>
      </p:sp>
      <p:sp>
        <p:nvSpPr>
          <p:cNvPr id="3" name="Content Placeholder 2"/>
          <p:cNvSpPr>
            <a:spLocks noGrp="1"/>
          </p:cNvSpPr>
          <p:nvPr>
            <p:ph idx="1"/>
          </p:nvPr>
        </p:nvSpPr>
        <p:spPr/>
        <p:txBody>
          <a:bodyPr/>
          <a:lstStyle/>
          <a:p>
            <a:pPr lvl="0"/>
            <a:r>
              <a:rPr lang="en-US" dirty="0"/>
              <a:t>FL is a great framework </a:t>
            </a:r>
            <a:r>
              <a:rPr lang="en-US"/>
              <a:t>for distributed </a:t>
            </a:r>
            <a:r>
              <a:rPr lang="en-US" dirty="0"/>
              <a:t>learning that enhances data incorporation and utilization</a:t>
            </a:r>
          </a:p>
          <a:p>
            <a:pPr lvl="0"/>
            <a:r>
              <a:rPr lang="en-US" dirty="0"/>
              <a:t>Emerging technology, a lot of room to work</a:t>
            </a:r>
          </a:p>
          <a:p>
            <a:pPr lvl="0"/>
            <a:r>
              <a:rPr lang="en-US" dirty="0"/>
              <a:t>Future work: Deployment</a:t>
            </a:r>
          </a:p>
        </p:txBody>
      </p:sp>
    </p:spTree>
    <p:extLst>
      <p:ext uri="{BB962C8B-B14F-4D97-AF65-F5344CB8AC3E}">
        <p14:creationId xmlns:p14="http://schemas.microsoft.com/office/powerpoint/2010/main" val="337466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0ADAA-F10B-E425-54E7-FD7A275BE92B}"/>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03DBB22-D7D4-DF21-36C4-8D52013729A3}"/>
              </a:ext>
            </a:extLst>
          </p:cNvPr>
          <p:cNvSpPr>
            <a:spLocks noGrp="1"/>
          </p:cNvSpPr>
          <p:nvPr>
            <p:ph type="body" sz="quarter" idx="10"/>
          </p:nvPr>
        </p:nvSpPr>
        <p:spPr/>
        <p:txBody>
          <a:bodyPr/>
          <a:lstStyle/>
          <a:p>
            <a:pPr lvl="0"/>
            <a:r>
              <a:rPr lang="en-US" dirty="0"/>
              <a:t>Acknowledgements</a:t>
            </a:r>
          </a:p>
        </p:txBody>
      </p:sp>
      <p:sp>
        <p:nvSpPr>
          <p:cNvPr id="3" name="Content Placeholder 2">
            <a:extLst>
              <a:ext uri="{FF2B5EF4-FFF2-40B4-BE49-F238E27FC236}">
                <a16:creationId xmlns:a16="http://schemas.microsoft.com/office/drawing/2014/main" id="{1273BF6A-D8FC-F214-BDCC-1BD61634DE7D}"/>
              </a:ext>
            </a:extLst>
          </p:cNvPr>
          <p:cNvSpPr>
            <a:spLocks noGrp="1"/>
          </p:cNvSpPr>
          <p:nvPr>
            <p:ph idx="1"/>
          </p:nvPr>
        </p:nvSpPr>
        <p:spPr/>
        <p:txBody>
          <a:bodyPr/>
          <a:lstStyle/>
          <a:p>
            <a:pPr lvl="0"/>
            <a:r>
              <a:rPr lang="en-US" dirty="0"/>
              <a:t>Prof. Lois Holloway</a:t>
            </a:r>
          </a:p>
          <a:p>
            <a:pPr lvl="0"/>
            <a:r>
              <a:rPr lang="en-US" dirty="0"/>
              <a:t>Dr. Matthew Field</a:t>
            </a:r>
          </a:p>
          <a:p>
            <a:pPr lvl="0"/>
            <a:r>
              <a:rPr lang="en-US" dirty="0"/>
              <a:t>Supported by the Australian Research Data Commons (ARDC) 2020 Platforms program. The ARDC is funded by National Collaborative Research Infrastructure Strategy (NCRIS).</a:t>
            </a:r>
          </a:p>
        </p:txBody>
      </p:sp>
    </p:spTree>
    <p:extLst>
      <p:ext uri="{BB962C8B-B14F-4D97-AF65-F5344CB8AC3E}">
        <p14:creationId xmlns:p14="http://schemas.microsoft.com/office/powerpoint/2010/main" val="373056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DB21C270-D420-4F50-A6EB-359EEDEF5990}"/>
              </a:ext>
            </a:extLst>
          </p:cNvPr>
          <p:cNvSpPr>
            <a:spLocks noGrp="1"/>
          </p:cNvSpPr>
          <p:nvPr>
            <p:ph type="body" sz="quarter" idx="15"/>
          </p:nvPr>
        </p:nvSpPr>
        <p:spPr>
          <a:xfrm>
            <a:off x="611560" y="1059582"/>
            <a:ext cx="7776667" cy="747423"/>
          </a:xfrm>
        </p:spPr>
        <p:txBody>
          <a:bodyPr/>
          <a:lstStyle/>
          <a:p>
            <a:r>
              <a:rPr lang="en-AU" dirty="0"/>
              <a:t>Thank you</a:t>
            </a:r>
          </a:p>
        </p:txBody>
      </p:sp>
      <p:sp>
        <p:nvSpPr>
          <p:cNvPr id="6" name="Text Placeholder 21">
            <a:extLst>
              <a:ext uri="{FF2B5EF4-FFF2-40B4-BE49-F238E27FC236}">
                <a16:creationId xmlns:a16="http://schemas.microsoft.com/office/drawing/2014/main" id="{6CC8039B-27A0-551B-EA24-736A0249F031}"/>
              </a:ext>
            </a:extLst>
          </p:cNvPr>
          <p:cNvSpPr txBox="1">
            <a:spLocks/>
          </p:cNvSpPr>
          <p:nvPr/>
        </p:nvSpPr>
        <p:spPr>
          <a:xfrm>
            <a:off x="683666" y="2355726"/>
            <a:ext cx="7776667" cy="747423"/>
          </a:xfrm>
          <a:prstGeom prst="rect">
            <a:avLst/>
          </a:prstGeom>
        </p:spPr>
        <p:txBody>
          <a:bodyPr lIns="0" tIns="0" rIns="0" bIns="0" anchor="ctr"/>
          <a:lstStyle>
            <a:lvl1pPr marL="0" indent="0" algn="ctr" defTabSz="914378" rtl="0" eaLnBrk="1" latinLnBrk="0" hangingPunct="1">
              <a:spcBef>
                <a:spcPct val="20000"/>
              </a:spcBef>
              <a:buFont typeface="Arial" panose="020B0604020202020204" pitchFamily="34" charset="0"/>
              <a:buNone/>
              <a:defRPr sz="3200" kern="1200">
                <a:solidFill>
                  <a:srgbClr val="3A4C56"/>
                </a:solidFill>
                <a:latin typeface="Tahoma" panose="020B0604030504040204" pitchFamily="34" charset="0"/>
                <a:ea typeface="Tahoma" panose="020B0604030504040204" pitchFamily="34" charset="0"/>
                <a:cs typeface="Tahoma" panose="020B0604030504040204" pitchFamily="34" charset="0"/>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dirty="0"/>
              <a:t>Questions?</a:t>
            </a:r>
          </a:p>
        </p:txBody>
      </p:sp>
    </p:spTree>
    <p:extLst>
      <p:ext uri="{BB962C8B-B14F-4D97-AF65-F5344CB8AC3E}">
        <p14:creationId xmlns:p14="http://schemas.microsoft.com/office/powerpoint/2010/main" val="205211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Machine Learning: A general intro</a:t>
            </a:r>
          </a:p>
        </p:txBody>
      </p:sp>
      <p:sp>
        <p:nvSpPr>
          <p:cNvPr id="33" name="Content Placeholder 2">
            <a:extLst>
              <a:ext uri="{FF2B5EF4-FFF2-40B4-BE49-F238E27FC236}">
                <a16:creationId xmlns:a16="http://schemas.microsoft.com/office/drawing/2014/main" id="{D3169FF5-8CC6-D784-B3DB-1EA09C63F3AF}"/>
              </a:ext>
            </a:extLst>
          </p:cNvPr>
          <p:cNvSpPr>
            <a:spLocks noGrp="1"/>
          </p:cNvSpPr>
          <p:nvPr>
            <p:ph idx="1"/>
          </p:nvPr>
        </p:nvSpPr>
        <p:spPr>
          <a:xfrm>
            <a:off x="538144" y="3075469"/>
            <a:ext cx="6419056" cy="378556"/>
          </a:xfrm>
        </p:spPr>
        <p:txBody>
          <a:bodyPr/>
          <a:lstStyle/>
          <a:p>
            <a:pPr lvl="0"/>
            <a:r>
              <a:rPr lang="en-AU" dirty="0"/>
              <a:t>Data analysis: Learning meaningful patterns </a:t>
            </a:r>
          </a:p>
        </p:txBody>
      </p:sp>
      <p:sp>
        <p:nvSpPr>
          <p:cNvPr id="34" name="Rectangle 33">
            <a:extLst>
              <a:ext uri="{FF2B5EF4-FFF2-40B4-BE49-F238E27FC236}">
                <a16:creationId xmlns:a16="http://schemas.microsoft.com/office/drawing/2014/main" id="{548E8B2D-829D-69E9-5439-9BAAF9E51B11}"/>
              </a:ext>
            </a:extLst>
          </p:cNvPr>
          <p:cNvSpPr/>
          <p:nvPr/>
        </p:nvSpPr>
        <p:spPr>
          <a:xfrm>
            <a:off x="1691680" y="1345071"/>
            <a:ext cx="1296144" cy="798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2"/>
                </a:solidFill>
              </a:rPr>
              <a:t>Machine</a:t>
            </a:r>
            <a:endParaRPr lang="en-AU" dirty="0">
              <a:solidFill>
                <a:schemeClr val="tx2"/>
              </a:solidFill>
            </a:endParaRPr>
          </a:p>
        </p:txBody>
      </p:sp>
      <p:cxnSp>
        <p:nvCxnSpPr>
          <p:cNvPr id="35" name="Straight Arrow Connector 34">
            <a:extLst>
              <a:ext uri="{FF2B5EF4-FFF2-40B4-BE49-F238E27FC236}">
                <a16:creationId xmlns:a16="http://schemas.microsoft.com/office/drawing/2014/main" id="{A41DEB4D-EE47-91AA-E472-A4409FFB3B8C}"/>
              </a:ext>
            </a:extLst>
          </p:cNvPr>
          <p:cNvCxnSpPr/>
          <p:nvPr/>
        </p:nvCxnSpPr>
        <p:spPr>
          <a:xfrm>
            <a:off x="683568" y="1495510"/>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DE1F90D-1E0F-C33B-DD4A-6113C67A8D2A}"/>
              </a:ext>
            </a:extLst>
          </p:cNvPr>
          <p:cNvCxnSpPr/>
          <p:nvPr/>
        </p:nvCxnSpPr>
        <p:spPr>
          <a:xfrm>
            <a:off x="683568" y="2000037"/>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5308A40-B376-4539-C9E9-710781D55BDA}"/>
              </a:ext>
            </a:extLst>
          </p:cNvPr>
          <p:cNvCxnSpPr/>
          <p:nvPr/>
        </p:nvCxnSpPr>
        <p:spPr>
          <a:xfrm>
            <a:off x="2987824" y="1712005"/>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FF0DF1FA-4387-3C11-BC1C-E1A04AD36FA1}"/>
              </a:ext>
            </a:extLst>
          </p:cNvPr>
          <p:cNvSpPr txBox="1"/>
          <p:nvPr/>
        </p:nvSpPr>
        <p:spPr>
          <a:xfrm>
            <a:off x="611560" y="1130333"/>
            <a:ext cx="1008112" cy="369332"/>
          </a:xfrm>
          <a:prstGeom prst="rect">
            <a:avLst/>
          </a:prstGeom>
          <a:noFill/>
        </p:spPr>
        <p:txBody>
          <a:bodyPr wrap="square">
            <a:spAutoFit/>
          </a:bodyPr>
          <a:lstStyle/>
          <a:p>
            <a:r>
              <a:rPr lang="en-US" dirty="0">
                <a:solidFill>
                  <a:schemeClr val="tx2"/>
                </a:solidFill>
              </a:rPr>
              <a:t>Inputs</a:t>
            </a:r>
            <a:endParaRPr lang="en-AU" dirty="0">
              <a:solidFill>
                <a:schemeClr val="tx2"/>
              </a:solidFill>
            </a:endParaRPr>
          </a:p>
        </p:txBody>
      </p:sp>
      <p:sp>
        <p:nvSpPr>
          <p:cNvPr id="39" name="TextBox 38">
            <a:extLst>
              <a:ext uri="{FF2B5EF4-FFF2-40B4-BE49-F238E27FC236}">
                <a16:creationId xmlns:a16="http://schemas.microsoft.com/office/drawing/2014/main" id="{CC1C9100-AA22-F15A-2602-5602ADEB3EDA}"/>
              </a:ext>
            </a:extLst>
          </p:cNvPr>
          <p:cNvSpPr txBox="1"/>
          <p:nvPr/>
        </p:nvSpPr>
        <p:spPr>
          <a:xfrm>
            <a:off x="611560" y="1641098"/>
            <a:ext cx="1008112" cy="369332"/>
          </a:xfrm>
          <a:prstGeom prst="rect">
            <a:avLst/>
          </a:prstGeom>
          <a:noFill/>
        </p:spPr>
        <p:txBody>
          <a:bodyPr wrap="square">
            <a:spAutoFit/>
          </a:bodyPr>
          <a:lstStyle/>
          <a:p>
            <a:r>
              <a:rPr lang="en-US" dirty="0">
                <a:solidFill>
                  <a:schemeClr val="tx2"/>
                </a:solidFill>
              </a:rPr>
              <a:t>Rules</a:t>
            </a:r>
            <a:endParaRPr lang="en-AU" dirty="0">
              <a:solidFill>
                <a:schemeClr val="tx2"/>
              </a:solidFill>
            </a:endParaRPr>
          </a:p>
        </p:txBody>
      </p:sp>
      <p:sp>
        <p:nvSpPr>
          <p:cNvPr id="40" name="TextBox 39">
            <a:extLst>
              <a:ext uri="{FF2B5EF4-FFF2-40B4-BE49-F238E27FC236}">
                <a16:creationId xmlns:a16="http://schemas.microsoft.com/office/drawing/2014/main" id="{506E2E07-B39D-B456-8692-FC36D7AFAC2E}"/>
              </a:ext>
            </a:extLst>
          </p:cNvPr>
          <p:cNvSpPr txBox="1"/>
          <p:nvPr/>
        </p:nvSpPr>
        <p:spPr>
          <a:xfrm>
            <a:off x="3008418" y="1309927"/>
            <a:ext cx="1008112" cy="369332"/>
          </a:xfrm>
          <a:prstGeom prst="rect">
            <a:avLst/>
          </a:prstGeom>
          <a:noFill/>
        </p:spPr>
        <p:txBody>
          <a:bodyPr wrap="square">
            <a:spAutoFit/>
          </a:bodyPr>
          <a:lstStyle/>
          <a:p>
            <a:r>
              <a:rPr lang="en-US" dirty="0">
                <a:solidFill>
                  <a:schemeClr val="tx2"/>
                </a:solidFill>
              </a:rPr>
              <a:t>Outputs</a:t>
            </a:r>
            <a:endParaRPr lang="en-AU" dirty="0">
              <a:solidFill>
                <a:schemeClr val="tx2"/>
              </a:solidFill>
            </a:endParaRPr>
          </a:p>
        </p:txBody>
      </p:sp>
      <p:sp>
        <p:nvSpPr>
          <p:cNvPr id="41" name="Rectangle 40">
            <a:extLst>
              <a:ext uri="{FF2B5EF4-FFF2-40B4-BE49-F238E27FC236}">
                <a16:creationId xmlns:a16="http://schemas.microsoft.com/office/drawing/2014/main" id="{3D14BDE3-AB08-43E0-3DB4-A36C9538F62B}"/>
              </a:ext>
            </a:extLst>
          </p:cNvPr>
          <p:cNvSpPr/>
          <p:nvPr/>
        </p:nvSpPr>
        <p:spPr>
          <a:xfrm>
            <a:off x="6138983" y="1331692"/>
            <a:ext cx="1296144" cy="798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2"/>
                </a:solidFill>
              </a:rPr>
              <a:t>Machine</a:t>
            </a:r>
            <a:endParaRPr lang="en-AU" dirty="0">
              <a:solidFill>
                <a:schemeClr val="tx2"/>
              </a:solidFill>
            </a:endParaRPr>
          </a:p>
        </p:txBody>
      </p:sp>
      <p:cxnSp>
        <p:nvCxnSpPr>
          <p:cNvPr id="42" name="Straight Arrow Connector 41">
            <a:extLst>
              <a:ext uri="{FF2B5EF4-FFF2-40B4-BE49-F238E27FC236}">
                <a16:creationId xmlns:a16="http://schemas.microsoft.com/office/drawing/2014/main" id="{3D230D65-3054-6392-A506-7A87C59B314F}"/>
              </a:ext>
            </a:extLst>
          </p:cNvPr>
          <p:cNvCxnSpPr/>
          <p:nvPr/>
        </p:nvCxnSpPr>
        <p:spPr>
          <a:xfrm>
            <a:off x="5130871" y="1482131"/>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0B794804-6643-C2F1-5C73-6C617C988AE4}"/>
              </a:ext>
            </a:extLst>
          </p:cNvPr>
          <p:cNvCxnSpPr/>
          <p:nvPr/>
        </p:nvCxnSpPr>
        <p:spPr>
          <a:xfrm>
            <a:off x="5130871" y="1986658"/>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CA1959E-B581-8850-0EB2-4009B14071AD}"/>
              </a:ext>
            </a:extLst>
          </p:cNvPr>
          <p:cNvCxnSpPr/>
          <p:nvPr/>
        </p:nvCxnSpPr>
        <p:spPr>
          <a:xfrm>
            <a:off x="7435127" y="1698626"/>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EC1F1756-A250-7F37-67D9-749D8DEE80BF}"/>
              </a:ext>
            </a:extLst>
          </p:cNvPr>
          <p:cNvSpPr txBox="1"/>
          <p:nvPr/>
        </p:nvSpPr>
        <p:spPr>
          <a:xfrm>
            <a:off x="5058863" y="1128645"/>
            <a:ext cx="1008112" cy="369332"/>
          </a:xfrm>
          <a:prstGeom prst="rect">
            <a:avLst/>
          </a:prstGeom>
          <a:noFill/>
        </p:spPr>
        <p:txBody>
          <a:bodyPr wrap="square">
            <a:spAutoFit/>
          </a:bodyPr>
          <a:lstStyle/>
          <a:p>
            <a:r>
              <a:rPr lang="en-US" dirty="0">
                <a:solidFill>
                  <a:schemeClr val="tx2"/>
                </a:solidFill>
              </a:rPr>
              <a:t>Inputs</a:t>
            </a:r>
            <a:endParaRPr lang="en-AU" dirty="0">
              <a:solidFill>
                <a:schemeClr val="tx2"/>
              </a:solidFill>
            </a:endParaRPr>
          </a:p>
        </p:txBody>
      </p:sp>
      <p:sp>
        <p:nvSpPr>
          <p:cNvPr id="46" name="TextBox 45">
            <a:extLst>
              <a:ext uri="{FF2B5EF4-FFF2-40B4-BE49-F238E27FC236}">
                <a16:creationId xmlns:a16="http://schemas.microsoft.com/office/drawing/2014/main" id="{1A89E587-6391-5399-4334-F1B372D3A3F0}"/>
              </a:ext>
            </a:extLst>
          </p:cNvPr>
          <p:cNvSpPr txBox="1"/>
          <p:nvPr/>
        </p:nvSpPr>
        <p:spPr>
          <a:xfrm>
            <a:off x="5058863" y="1627719"/>
            <a:ext cx="1008112" cy="369332"/>
          </a:xfrm>
          <a:prstGeom prst="rect">
            <a:avLst/>
          </a:prstGeom>
          <a:noFill/>
        </p:spPr>
        <p:txBody>
          <a:bodyPr wrap="square">
            <a:spAutoFit/>
          </a:bodyPr>
          <a:lstStyle/>
          <a:p>
            <a:r>
              <a:rPr lang="en-US" dirty="0">
                <a:solidFill>
                  <a:schemeClr val="tx2"/>
                </a:solidFill>
              </a:rPr>
              <a:t>Outputs</a:t>
            </a:r>
            <a:endParaRPr lang="en-AU" dirty="0">
              <a:solidFill>
                <a:schemeClr val="tx2"/>
              </a:solidFill>
            </a:endParaRPr>
          </a:p>
        </p:txBody>
      </p:sp>
      <p:sp>
        <p:nvSpPr>
          <p:cNvPr id="47" name="TextBox 46">
            <a:extLst>
              <a:ext uri="{FF2B5EF4-FFF2-40B4-BE49-F238E27FC236}">
                <a16:creationId xmlns:a16="http://schemas.microsoft.com/office/drawing/2014/main" id="{044F179F-251C-47D7-E12D-3A8C01F1E8C2}"/>
              </a:ext>
            </a:extLst>
          </p:cNvPr>
          <p:cNvSpPr txBox="1"/>
          <p:nvPr/>
        </p:nvSpPr>
        <p:spPr>
          <a:xfrm>
            <a:off x="7455721" y="1296548"/>
            <a:ext cx="1008112" cy="369332"/>
          </a:xfrm>
          <a:prstGeom prst="rect">
            <a:avLst/>
          </a:prstGeom>
          <a:noFill/>
        </p:spPr>
        <p:txBody>
          <a:bodyPr wrap="square">
            <a:spAutoFit/>
          </a:bodyPr>
          <a:lstStyle/>
          <a:p>
            <a:r>
              <a:rPr lang="en-US" dirty="0">
                <a:solidFill>
                  <a:schemeClr val="tx2"/>
                </a:solidFill>
              </a:rPr>
              <a:t>Rules</a:t>
            </a:r>
            <a:endParaRPr lang="en-AU" dirty="0">
              <a:solidFill>
                <a:schemeClr val="tx2"/>
              </a:solidFill>
            </a:endParaRPr>
          </a:p>
        </p:txBody>
      </p:sp>
      <p:sp>
        <p:nvSpPr>
          <p:cNvPr id="48" name="TextBox 47">
            <a:extLst>
              <a:ext uri="{FF2B5EF4-FFF2-40B4-BE49-F238E27FC236}">
                <a16:creationId xmlns:a16="http://schemas.microsoft.com/office/drawing/2014/main" id="{C7A534C1-F604-F7CC-C330-087C7887B977}"/>
              </a:ext>
            </a:extLst>
          </p:cNvPr>
          <p:cNvSpPr txBox="1"/>
          <p:nvPr/>
        </p:nvSpPr>
        <p:spPr>
          <a:xfrm>
            <a:off x="1155384" y="2210176"/>
            <a:ext cx="2592288" cy="369332"/>
          </a:xfrm>
          <a:prstGeom prst="rect">
            <a:avLst/>
          </a:prstGeom>
          <a:noFill/>
        </p:spPr>
        <p:txBody>
          <a:bodyPr wrap="square">
            <a:spAutoFit/>
          </a:bodyPr>
          <a:lstStyle/>
          <a:p>
            <a:r>
              <a:rPr lang="en-US" i="1" dirty="0">
                <a:solidFill>
                  <a:schemeClr val="tx2"/>
                </a:solidFill>
              </a:rPr>
              <a:t>Traditional Programming</a:t>
            </a:r>
            <a:endParaRPr lang="en-AU" i="1" dirty="0">
              <a:solidFill>
                <a:schemeClr val="tx2"/>
              </a:solidFill>
            </a:endParaRPr>
          </a:p>
        </p:txBody>
      </p:sp>
      <p:sp>
        <p:nvSpPr>
          <p:cNvPr id="49" name="TextBox 48">
            <a:extLst>
              <a:ext uri="{FF2B5EF4-FFF2-40B4-BE49-F238E27FC236}">
                <a16:creationId xmlns:a16="http://schemas.microsoft.com/office/drawing/2014/main" id="{99C93CA7-D05D-C5DE-0A9C-E3C9D089F19E}"/>
              </a:ext>
            </a:extLst>
          </p:cNvPr>
          <p:cNvSpPr txBox="1"/>
          <p:nvPr/>
        </p:nvSpPr>
        <p:spPr>
          <a:xfrm>
            <a:off x="5634927" y="2179319"/>
            <a:ext cx="2849894" cy="369332"/>
          </a:xfrm>
          <a:prstGeom prst="rect">
            <a:avLst/>
          </a:prstGeom>
          <a:noFill/>
        </p:spPr>
        <p:txBody>
          <a:bodyPr wrap="square">
            <a:spAutoFit/>
          </a:bodyPr>
          <a:lstStyle/>
          <a:p>
            <a:r>
              <a:rPr lang="en-US" i="1" dirty="0">
                <a:solidFill>
                  <a:schemeClr val="tx2"/>
                </a:solidFill>
              </a:rPr>
              <a:t>Machine Learning (Training)</a:t>
            </a:r>
            <a:endParaRPr lang="en-AU" i="1" dirty="0">
              <a:solidFill>
                <a:schemeClr val="tx2"/>
              </a:solidFill>
            </a:endParaRPr>
          </a:p>
        </p:txBody>
      </p:sp>
      <p:sp>
        <p:nvSpPr>
          <p:cNvPr id="50" name="Rectangle 49">
            <a:extLst>
              <a:ext uri="{FF2B5EF4-FFF2-40B4-BE49-F238E27FC236}">
                <a16:creationId xmlns:a16="http://schemas.microsoft.com/office/drawing/2014/main" id="{9BDFDE46-1638-91A1-737E-F4ADEDCB2691}"/>
              </a:ext>
            </a:extLst>
          </p:cNvPr>
          <p:cNvSpPr/>
          <p:nvPr/>
        </p:nvSpPr>
        <p:spPr>
          <a:xfrm>
            <a:off x="6156176" y="3214185"/>
            <a:ext cx="1296144" cy="798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2"/>
                </a:solidFill>
              </a:rPr>
              <a:t>Machine</a:t>
            </a:r>
            <a:endParaRPr lang="en-AU" dirty="0">
              <a:solidFill>
                <a:schemeClr val="tx2"/>
              </a:solidFill>
            </a:endParaRPr>
          </a:p>
        </p:txBody>
      </p:sp>
      <p:cxnSp>
        <p:nvCxnSpPr>
          <p:cNvPr id="51" name="Straight Arrow Connector 50">
            <a:extLst>
              <a:ext uri="{FF2B5EF4-FFF2-40B4-BE49-F238E27FC236}">
                <a16:creationId xmlns:a16="http://schemas.microsoft.com/office/drawing/2014/main" id="{3118E7DE-3521-DB70-4A42-8BF635FB5081}"/>
              </a:ext>
            </a:extLst>
          </p:cNvPr>
          <p:cNvCxnSpPr/>
          <p:nvPr/>
        </p:nvCxnSpPr>
        <p:spPr>
          <a:xfrm>
            <a:off x="5148064" y="3364624"/>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EEBCCA80-9692-1C01-469B-745C43EDAE54}"/>
              </a:ext>
            </a:extLst>
          </p:cNvPr>
          <p:cNvCxnSpPr/>
          <p:nvPr/>
        </p:nvCxnSpPr>
        <p:spPr>
          <a:xfrm>
            <a:off x="5148064" y="3869151"/>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EB5CCE5D-31B9-DE12-A05A-A18080AA3E3C}"/>
              </a:ext>
            </a:extLst>
          </p:cNvPr>
          <p:cNvCxnSpPr/>
          <p:nvPr/>
        </p:nvCxnSpPr>
        <p:spPr>
          <a:xfrm>
            <a:off x="7452320" y="3581119"/>
            <a:ext cx="10081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50BF1426-50EE-1B31-B5FB-C52BEABC822E}"/>
              </a:ext>
            </a:extLst>
          </p:cNvPr>
          <p:cNvSpPr txBox="1"/>
          <p:nvPr/>
        </p:nvSpPr>
        <p:spPr>
          <a:xfrm>
            <a:off x="5076056" y="2999447"/>
            <a:ext cx="1008112" cy="369332"/>
          </a:xfrm>
          <a:prstGeom prst="rect">
            <a:avLst/>
          </a:prstGeom>
          <a:noFill/>
        </p:spPr>
        <p:txBody>
          <a:bodyPr wrap="square">
            <a:spAutoFit/>
          </a:bodyPr>
          <a:lstStyle/>
          <a:p>
            <a:r>
              <a:rPr lang="en-US" dirty="0">
                <a:solidFill>
                  <a:schemeClr val="tx2"/>
                </a:solidFill>
              </a:rPr>
              <a:t>Inputs</a:t>
            </a:r>
            <a:endParaRPr lang="en-AU" dirty="0">
              <a:solidFill>
                <a:schemeClr val="tx2"/>
              </a:solidFill>
            </a:endParaRPr>
          </a:p>
        </p:txBody>
      </p:sp>
      <p:sp>
        <p:nvSpPr>
          <p:cNvPr id="55" name="TextBox 54">
            <a:extLst>
              <a:ext uri="{FF2B5EF4-FFF2-40B4-BE49-F238E27FC236}">
                <a16:creationId xmlns:a16="http://schemas.microsoft.com/office/drawing/2014/main" id="{DD884F9C-5AC6-123F-228B-AABB85AA4D68}"/>
              </a:ext>
            </a:extLst>
          </p:cNvPr>
          <p:cNvSpPr txBox="1"/>
          <p:nvPr/>
        </p:nvSpPr>
        <p:spPr>
          <a:xfrm>
            <a:off x="5076056" y="3510212"/>
            <a:ext cx="1008112" cy="369332"/>
          </a:xfrm>
          <a:prstGeom prst="rect">
            <a:avLst/>
          </a:prstGeom>
          <a:noFill/>
        </p:spPr>
        <p:txBody>
          <a:bodyPr wrap="square">
            <a:spAutoFit/>
          </a:bodyPr>
          <a:lstStyle/>
          <a:p>
            <a:r>
              <a:rPr lang="en-US" dirty="0">
                <a:solidFill>
                  <a:schemeClr val="tx2"/>
                </a:solidFill>
              </a:rPr>
              <a:t>Rules</a:t>
            </a:r>
            <a:endParaRPr lang="en-AU" dirty="0">
              <a:solidFill>
                <a:schemeClr val="tx2"/>
              </a:solidFill>
            </a:endParaRPr>
          </a:p>
        </p:txBody>
      </p:sp>
      <p:sp>
        <p:nvSpPr>
          <p:cNvPr id="56" name="TextBox 55">
            <a:extLst>
              <a:ext uri="{FF2B5EF4-FFF2-40B4-BE49-F238E27FC236}">
                <a16:creationId xmlns:a16="http://schemas.microsoft.com/office/drawing/2014/main" id="{75575F9F-88D2-426E-2E1B-40899281C855}"/>
              </a:ext>
            </a:extLst>
          </p:cNvPr>
          <p:cNvSpPr txBox="1"/>
          <p:nvPr/>
        </p:nvSpPr>
        <p:spPr>
          <a:xfrm>
            <a:off x="7472914" y="3179041"/>
            <a:ext cx="1008112" cy="369332"/>
          </a:xfrm>
          <a:prstGeom prst="rect">
            <a:avLst/>
          </a:prstGeom>
          <a:noFill/>
        </p:spPr>
        <p:txBody>
          <a:bodyPr wrap="square">
            <a:spAutoFit/>
          </a:bodyPr>
          <a:lstStyle/>
          <a:p>
            <a:r>
              <a:rPr lang="en-US" dirty="0">
                <a:solidFill>
                  <a:schemeClr val="tx2"/>
                </a:solidFill>
              </a:rPr>
              <a:t>Outputs</a:t>
            </a:r>
            <a:endParaRPr lang="en-AU" dirty="0">
              <a:solidFill>
                <a:schemeClr val="tx2"/>
              </a:solidFill>
            </a:endParaRPr>
          </a:p>
        </p:txBody>
      </p:sp>
      <p:sp>
        <p:nvSpPr>
          <p:cNvPr id="57" name="TextBox 56">
            <a:extLst>
              <a:ext uri="{FF2B5EF4-FFF2-40B4-BE49-F238E27FC236}">
                <a16:creationId xmlns:a16="http://schemas.microsoft.com/office/drawing/2014/main" id="{2EA453FA-4EDA-F82C-B9B3-84A5B852C01F}"/>
              </a:ext>
            </a:extLst>
          </p:cNvPr>
          <p:cNvSpPr txBox="1"/>
          <p:nvPr/>
        </p:nvSpPr>
        <p:spPr>
          <a:xfrm>
            <a:off x="5668193" y="4081757"/>
            <a:ext cx="2861146" cy="646331"/>
          </a:xfrm>
          <a:prstGeom prst="rect">
            <a:avLst/>
          </a:prstGeom>
          <a:noFill/>
        </p:spPr>
        <p:txBody>
          <a:bodyPr wrap="square">
            <a:spAutoFit/>
          </a:bodyPr>
          <a:lstStyle/>
          <a:p>
            <a:r>
              <a:rPr lang="en-US" i="1" dirty="0">
                <a:solidFill>
                  <a:schemeClr val="tx2"/>
                </a:solidFill>
              </a:rPr>
              <a:t>Machine Learning (Testing)</a:t>
            </a:r>
            <a:endParaRPr lang="en-AU" i="1" dirty="0">
              <a:solidFill>
                <a:schemeClr val="tx2"/>
              </a:solidFill>
            </a:endParaRPr>
          </a:p>
          <a:p>
            <a:endParaRPr lang="en-AU" i="1" dirty="0"/>
          </a:p>
        </p:txBody>
      </p:sp>
      <p:sp>
        <p:nvSpPr>
          <p:cNvPr id="58" name="Content Placeholder 2">
            <a:extLst>
              <a:ext uri="{FF2B5EF4-FFF2-40B4-BE49-F238E27FC236}">
                <a16:creationId xmlns:a16="http://schemas.microsoft.com/office/drawing/2014/main" id="{35D21FEF-69BA-FB19-4547-F87AF7D0B49B}"/>
              </a:ext>
            </a:extLst>
          </p:cNvPr>
          <p:cNvSpPr txBox="1">
            <a:spLocks/>
          </p:cNvSpPr>
          <p:nvPr/>
        </p:nvSpPr>
        <p:spPr>
          <a:xfrm>
            <a:off x="538144" y="3471075"/>
            <a:ext cx="6419056" cy="831247"/>
          </a:xfrm>
          <a:prstGeom prst="rect">
            <a:avLst/>
          </a:prstGeom>
        </p:spPr>
        <p:txBody>
          <a:bodyPr vert="horz" lIns="0" tIns="0" rIns="0" bIns="0" rtlCol="0">
            <a:normAutofit/>
          </a:bodyPr>
          <a:lstStyle>
            <a:lvl1pPr marL="285743" marR="0" indent="-285743" algn="l" defTabSz="914378" rtl="0" eaLnBrk="1" fontAlgn="auto" latinLnBrk="0" hangingPunct="1">
              <a:lnSpc>
                <a:spcPct val="100000"/>
              </a:lnSpc>
              <a:spcBef>
                <a:spcPct val="20000"/>
              </a:spcBef>
              <a:spcAft>
                <a:spcPts val="1200"/>
              </a:spcAft>
              <a:buClrTx/>
              <a:buSzTx/>
              <a:buFont typeface="Arial" panose="020B0604020202020204" pitchFamily="34" charset="0"/>
              <a:buChar char="•"/>
              <a:tabLst/>
              <a:defRPr sz="1600" b="0" kern="1200">
                <a:solidFill>
                  <a:srgbClr val="3A4C56"/>
                </a:solidFill>
                <a:latin typeface="Tahoma" panose="020B0604030504040204" pitchFamily="34" charset="0"/>
                <a:ea typeface="Tahoma" panose="020B0604030504040204" pitchFamily="34" charset="0"/>
                <a:cs typeface="Tahoma" panose="020B0604030504040204" pitchFamily="34" charset="0"/>
              </a:defRPr>
            </a:lvl1pPr>
            <a:lvl2pPr marL="742931" indent="-285743" algn="l" defTabSz="914378" rtl="0" eaLnBrk="1" latinLnBrk="0" hangingPunct="1">
              <a:spcBef>
                <a:spcPct val="20000"/>
              </a:spcBef>
              <a:spcAft>
                <a:spcPts val="1200"/>
              </a:spcAft>
              <a:buFont typeface="Arial" panose="020B0604020202020204" pitchFamily="34" charset="0"/>
              <a:buChar char="•"/>
              <a:defRPr sz="1400" kern="1200">
                <a:solidFill>
                  <a:srgbClr val="3A4C56"/>
                </a:solidFill>
                <a:latin typeface="Tahoma" panose="020B0604030504040204" pitchFamily="34" charset="0"/>
                <a:ea typeface="Tahoma" panose="020B0604030504040204" pitchFamily="34" charset="0"/>
                <a:cs typeface="Tahoma" panose="020B0604030504040204" pitchFamily="34" charset="0"/>
              </a:defRPr>
            </a:lvl2pPr>
            <a:lvl3pPr marL="1200120" indent="-285743" algn="l" defTabSz="914378" rtl="0" eaLnBrk="1" latinLnBrk="0" hangingPunct="1">
              <a:spcBef>
                <a:spcPct val="20000"/>
              </a:spcBef>
              <a:buFont typeface="Arial" panose="020B0604020202020204" pitchFamily="34" charset="0"/>
              <a:buChar char="•"/>
              <a:defRPr sz="1800" kern="1200">
                <a:solidFill>
                  <a:srgbClr val="4D4F53"/>
                </a:solidFill>
                <a:latin typeface="Tahoma" panose="020B0604030504040204" pitchFamily="34" charset="0"/>
                <a:ea typeface="Tahoma" panose="020B0604030504040204" pitchFamily="34" charset="0"/>
                <a:cs typeface="Tahoma" panose="020B0604030504040204" pitchFamily="34" charset="0"/>
              </a:defRPr>
            </a:lvl3pPr>
            <a:lvl4pPr marL="1657309" indent="-285743" algn="l" defTabSz="914378" rtl="0" eaLnBrk="1" latinLnBrk="0" hangingPunct="1">
              <a:spcBef>
                <a:spcPct val="20000"/>
              </a:spcBef>
              <a:buFont typeface="Arial" panose="020B0604020202020204" pitchFamily="34" charset="0"/>
              <a:buChar char="•"/>
              <a:defRPr sz="1800" kern="1200">
                <a:solidFill>
                  <a:srgbClr val="4D4F53"/>
                </a:solidFill>
                <a:latin typeface="Tahoma" panose="020B0604030504040204" pitchFamily="34" charset="0"/>
                <a:ea typeface="Tahoma" panose="020B0604030504040204" pitchFamily="34" charset="0"/>
                <a:cs typeface="Tahoma" panose="020B0604030504040204" pitchFamily="34" charset="0"/>
              </a:defRPr>
            </a:lvl4pPr>
            <a:lvl5pPr marL="1828754" indent="0" algn="l" defTabSz="914378" rtl="0" eaLnBrk="1" latinLnBrk="0" hangingPunct="1">
              <a:spcBef>
                <a:spcPct val="20000"/>
              </a:spcBef>
              <a:buFont typeface="Arial" panose="020B0604020202020204" pitchFamily="34" charset="0"/>
              <a:buNone/>
              <a:defRPr sz="1800" kern="1200">
                <a:solidFill>
                  <a:srgbClr val="4D4F53"/>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dirty="0"/>
              <a:t>Learning will then apply on new data</a:t>
            </a:r>
          </a:p>
          <a:p>
            <a:pPr marL="457188" lvl="1" indent="0">
              <a:buFont typeface="Arial" panose="020B0604020202020204" pitchFamily="34" charset="0"/>
              <a:buNone/>
              <a:defRPr/>
            </a:pPr>
            <a:r>
              <a:rPr lang="en-US" dirty="0"/>
              <a:t>Predict the likelihood of a particular outcome</a:t>
            </a:r>
            <a:endParaRPr lang="en-AU" dirty="0"/>
          </a:p>
          <a:p>
            <a:pPr marL="0" indent="0">
              <a:buFont typeface="Arial" panose="020B0604020202020204" pitchFamily="34" charset="0"/>
              <a:buNone/>
            </a:pPr>
            <a:endParaRPr lang="en-AU" dirty="0"/>
          </a:p>
        </p:txBody>
      </p:sp>
    </p:spTree>
    <p:extLst>
      <p:ext uri="{BB962C8B-B14F-4D97-AF65-F5344CB8AC3E}">
        <p14:creationId xmlns:p14="http://schemas.microsoft.com/office/powerpoint/2010/main" val="40757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34" grpId="0" animBg="1"/>
      <p:bldP spid="38" grpId="0"/>
      <p:bldP spid="39" grpId="0"/>
      <p:bldP spid="40" grpId="0"/>
      <p:bldP spid="41" grpId="0" animBg="1"/>
      <p:bldP spid="45" grpId="0"/>
      <p:bldP spid="46" grpId="0"/>
      <p:bldP spid="47" grpId="0"/>
      <p:bldP spid="48" grpId="0"/>
      <p:bldP spid="49" grpId="0"/>
      <p:bldP spid="50" grpId="0" animBg="1"/>
      <p:bldP spid="54" grpId="0"/>
      <p:bldP spid="55" grpId="0"/>
      <p:bldP spid="56"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Machine Learning: Success</a:t>
            </a:r>
          </a:p>
        </p:txBody>
      </p:sp>
      <p:sp>
        <p:nvSpPr>
          <p:cNvPr id="3" name="Content Placeholder 2"/>
          <p:cNvSpPr>
            <a:spLocks noGrp="1"/>
          </p:cNvSpPr>
          <p:nvPr>
            <p:ph idx="1"/>
          </p:nvPr>
        </p:nvSpPr>
        <p:spPr/>
        <p:txBody>
          <a:bodyPr/>
          <a:lstStyle/>
          <a:p>
            <a:pPr lvl="0"/>
            <a:r>
              <a:rPr lang="en-US" dirty="0"/>
              <a:t>Success in vast variety of applications</a:t>
            </a:r>
          </a:p>
          <a:p>
            <a:pPr lvl="0"/>
            <a:r>
              <a:rPr lang="en-US" dirty="0"/>
              <a:t>Mainly due to the quality and quantity of the data gathered</a:t>
            </a:r>
          </a:p>
        </p:txBody>
      </p:sp>
    </p:spTree>
    <p:extLst>
      <p:ext uri="{BB962C8B-B14F-4D97-AF65-F5344CB8AC3E}">
        <p14:creationId xmlns:p14="http://schemas.microsoft.com/office/powerpoint/2010/main" val="84470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Machine Learning: Privacy Issues</a:t>
            </a:r>
          </a:p>
        </p:txBody>
      </p:sp>
      <p:cxnSp>
        <p:nvCxnSpPr>
          <p:cNvPr id="15" name="Straight Arrow Connector 14">
            <a:extLst>
              <a:ext uri="{FF2B5EF4-FFF2-40B4-BE49-F238E27FC236}">
                <a16:creationId xmlns:a16="http://schemas.microsoft.com/office/drawing/2014/main" id="{6973F6A0-C84B-77AA-BFD6-1B91613BC4A6}"/>
              </a:ext>
            </a:extLst>
          </p:cNvPr>
          <p:cNvCxnSpPr/>
          <p:nvPr/>
        </p:nvCxnSpPr>
        <p:spPr>
          <a:xfrm flipV="1">
            <a:off x="2337941" y="1887422"/>
            <a:ext cx="1512168" cy="864096"/>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pic>
        <p:nvPicPr>
          <p:cNvPr id="30" name="Picture 29">
            <a:extLst>
              <a:ext uri="{FF2B5EF4-FFF2-40B4-BE49-F238E27FC236}">
                <a16:creationId xmlns:a16="http://schemas.microsoft.com/office/drawing/2014/main" id="{E491D5D4-9C2F-6674-BB93-C13346FCE8C2}"/>
              </a:ext>
            </a:extLst>
          </p:cNvPr>
          <p:cNvPicPr>
            <a:picLocks noChangeAspect="1"/>
          </p:cNvPicPr>
          <p:nvPr/>
        </p:nvPicPr>
        <p:blipFill>
          <a:blip r:embed="rId3"/>
          <a:stretch>
            <a:fillRect/>
          </a:stretch>
        </p:blipFill>
        <p:spPr>
          <a:xfrm>
            <a:off x="3862162" y="961783"/>
            <a:ext cx="1557466" cy="1098402"/>
          </a:xfrm>
          <a:prstGeom prst="rect">
            <a:avLst/>
          </a:prstGeom>
        </p:spPr>
      </p:pic>
      <p:sp>
        <p:nvSpPr>
          <p:cNvPr id="14" name="TextBox 13">
            <a:extLst>
              <a:ext uri="{FF2B5EF4-FFF2-40B4-BE49-F238E27FC236}">
                <a16:creationId xmlns:a16="http://schemas.microsoft.com/office/drawing/2014/main" id="{8E432D03-5E4C-F76F-5B78-9D9B537B5869}"/>
              </a:ext>
            </a:extLst>
          </p:cNvPr>
          <p:cNvSpPr txBox="1"/>
          <p:nvPr/>
        </p:nvSpPr>
        <p:spPr>
          <a:xfrm>
            <a:off x="5358478" y="1084194"/>
            <a:ext cx="527388"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Server</a:t>
            </a:r>
            <a:endParaRPr lang="en-US" sz="3200" dirty="0">
              <a:latin typeface="Arial" panose="020B0604020202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79C25EEC-2909-F06B-B6AD-C32A406BADA4}"/>
              </a:ext>
            </a:extLst>
          </p:cNvPr>
          <p:cNvPicPr>
            <a:picLocks noChangeAspect="1"/>
          </p:cNvPicPr>
          <p:nvPr/>
        </p:nvPicPr>
        <p:blipFill>
          <a:blip r:embed="rId4"/>
          <a:stretch>
            <a:fillRect/>
          </a:stretch>
        </p:blipFill>
        <p:spPr>
          <a:xfrm>
            <a:off x="6733069" y="2085613"/>
            <a:ext cx="1249018" cy="900881"/>
          </a:xfrm>
          <a:prstGeom prst="rect">
            <a:avLst/>
          </a:prstGeom>
        </p:spPr>
      </p:pic>
      <p:sp>
        <p:nvSpPr>
          <p:cNvPr id="33" name="TextBox 32">
            <a:extLst>
              <a:ext uri="{FF2B5EF4-FFF2-40B4-BE49-F238E27FC236}">
                <a16:creationId xmlns:a16="http://schemas.microsoft.com/office/drawing/2014/main" id="{7B7B3811-DDEA-E81A-E0D1-11EA2E46250D}"/>
              </a:ext>
            </a:extLst>
          </p:cNvPr>
          <p:cNvSpPr txBox="1"/>
          <p:nvPr/>
        </p:nvSpPr>
        <p:spPr>
          <a:xfrm>
            <a:off x="7138706" y="3005266"/>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A45981C8-AD17-1564-F282-A49BC9D8F3B1}"/>
              </a:ext>
            </a:extLst>
          </p:cNvPr>
          <p:cNvPicPr>
            <a:picLocks noChangeAspect="1"/>
          </p:cNvPicPr>
          <p:nvPr/>
        </p:nvPicPr>
        <p:blipFill>
          <a:blip r:embed="rId4"/>
          <a:stretch>
            <a:fillRect/>
          </a:stretch>
        </p:blipFill>
        <p:spPr>
          <a:xfrm>
            <a:off x="4997663" y="3608865"/>
            <a:ext cx="1249018" cy="900881"/>
          </a:xfrm>
          <a:prstGeom prst="rect">
            <a:avLst/>
          </a:prstGeom>
        </p:spPr>
      </p:pic>
      <p:sp>
        <p:nvSpPr>
          <p:cNvPr id="40" name="TextBox 39">
            <a:extLst>
              <a:ext uri="{FF2B5EF4-FFF2-40B4-BE49-F238E27FC236}">
                <a16:creationId xmlns:a16="http://schemas.microsoft.com/office/drawing/2014/main" id="{F528D4C2-6E1E-7D18-AB6E-9FBA26470BA0}"/>
              </a:ext>
            </a:extLst>
          </p:cNvPr>
          <p:cNvSpPr txBox="1"/>
          <p:nvPr/>
        </p:nvSpPr>
        <p:spPr>
          <a:xfrm>
            <a:off x="5403300" y="4528518"/>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pic>
        <p:nvPicPr>
          <p:cNvPr id="43" name="Picture 42">
            <a:extLst>
              <a:ext uri="{FF2B5EF4-FFF2-40B4-BE49-F238E27FC236}">
                <a16:creationId xmlns:a16="http://schemas.microsoft.com/office/drawing/2014/main" id="{BCDBB5EC-D7A0-42F8-8438-E426F3512E4D}"/>
              </a:ext>
            </a:extLst>
          </p:cNvPr>
          <p:cNvPicPr>
            <a:picLocks noChangeAspect="1"/>
          </p:cNvPicPr>
          <p:nvPr/>
        </p:nvPicPr>
        <p:blipFill>
          <a:blip r:embed="rId4"/>
          <a:stretch>
            <a:fillRect/>
          </a:stretch>
        </p:blipFill>
        <p:spPr>
          <a:xfrm>
            <a:off x="2457400" y="3602713"/>
            <a:ext cx="1249018" cy="900881"/>
          </a:xfrm>
          <a:prstGeom prst="rect">
            <a:avLst/>
          </a:prstGeom>
        </p:spPr>
      </p:pic>
      <p:sp>
        <p:nvSpPr>
          <p:cNvPr id="44" name="TextBox 43">
            <a:extLst>
              <a:ext uri="{FF2B5EF4-FFF2-40B4-BE49-F238E27FC236}">
                <a16:creationId xmlns:a16="http://schemas.microsoft.com/office/drawing/2014/main" id="{32B906B0-667F-4812-7A71-3F52206517F9}"/>
              </a:ext>
            </a:extLst>
          </p:cNvPr>
          <p:cNvSpPr txBox="1"/>
          <p:nvPr/>
        </p:nvSpPr>
        <p:spPr>
          <a:xfrm>
            <a:off x="2863037" y="4522366"/>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pic>
        <p:nvPicPr>
          <p:cNvPr id="47" name="Picture 46">
            <a:extLst>
              <a:ext uri="{FF2B5EF4-FFF2-40B4-BE49-F238E27FC236}">
                <a16:creationId xmlns:a16="http://schemas.microsoft.com/office/drawing/2014/main" id="{EB285F26-01FE-A28A-256F-8159BC5F8EAD}"/>
              </a:ext>
            </a:extLst>
          </p:cNvPr>
          <p:cNvPicPr>
            <a:picLocks noChangeAspect="1"/>
          </p:cNvPicPr>
          <p:nvPr/>
        </p:nvPicPr>
        <p:blipFill>
          <a:blip r:embed="rId4"/>
          <a:stretch>
            <a:fillRect/>
          </a:stretch>
        </p:blipFill>
        <p:spPr>
          <a:xfrm>
            <a:off x="799579" y="2595560"/>
            <a:ext cx="1249018" cy="900881"/>
          </a:xfrm>
          <a:prstGeom prst="rect">
            <a:avLst/>
          </a:prstGeom>
        </p:spPr>
      </p:pic>
      <p:sp>
        <p:nvSpPr>
          <p:cNvPr id="48" name="TextBox 47">
            <a:extLst>
              <a:ext uri="{FF2B5EF4-FFF2-40B4-BE49-F238E27FC236}">
                <a16:creationId xmlns:a16="http://schemas.microsoft.com/office/drawing/2014/main" id="{33A82B25-4906-4C1C-DD11-2F8A5E731125}"/>
              </a:ext>
            </a:extLst>
          </p:cNvPr>
          <p:cNvSpPr txBox="1"/>
          <p:nvPr/>
        </p:nvSpPr>
        <p:spPr>
          <a:xfrm>
            <a:off x="1205216" y="3515213"/>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cxnSp>
        <p:nvCxnSpPr>
          <p:cNvPr id="61" name="Straight Arrow Connector 60">
            <a:extLst>
              <a:ext uri="{FF2B5EF4-FFF2-40B4-BE49-F238E27FC236}">
                <a16:creationId xmlns:a16="http://schemas.microsoft.com/office/drawing/2014/main" id="{552AC3F9-F833-7AB5-60C6-07A2BC00A8A7}"/>
              </a:ext>
            </a:extLst>
          </p:cNvPr>
          <p:cNvCxnSpPr>
            <a:cxnSpLocks/>
          </p:cNvCxnSpPr>
          <p:nvPr/>
        </p:nvCxnSpPr>
        <p:spPr>
          <a:xfrm flipV="1">
            <a:off x="3662599" y="2229914"/>
            <a:ext cx="690492" cy="1237571"/>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248EA013-DEF9-B556-DE1A-C95FE7C74686}"/>
              </a:ext>
            </a:extLst>
          </p:cNvPr>
          <p:cNvCxnSpPr>
            <a:cxnSpLocks/>
          </p:cNvCxnSpPr>
          <p:nvPr/>
        </p:nvCxnSpPr>
        <p:spPr>
          <a:xfrm flipH="1" flipV="1">
            <a:off x="5076056" y="2198275"/>
            <a:ext cx="288278" cy="1237571"/>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6422D999-A0EF-E384-9EDB-05D184E45766}"/>
              </a:ext>
            </a:extLst>
          </p:cNvPr>
          <p:cNvCxnSpPr>
            <a:cxnSpLocks/>
          </p:cNvCxnSpPr>
          <p:nvPr/>
        </p:nvCxnSpPr>
        <p:spPr>
          <a:xfrm flipH="1" flipV="1">
            <a:off x="5613645" y="1812277"/>
            <a:ext cx="1066081" cy="615457"/>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pic>
        <p:nvPicPr>
          <p:cNvPr id="6" name="Picture 5">
            <a:extLst>
              <a:ext uri="{FF2B5EF4-FFF2-40B4-BE49-F238E27FC236}">
                <a16:creationId xmlns:a16="http://schemas.microsoft.com/office/drawing/2014/main" id="{9044B7B9-E4A2-89CA-548D-EB2BE3FF1F46}"/>
              </a:ext>
            </a:extLst>
          </p:cNvPr>
          <p:cNvPicPr>
            <a:picLocks noChangeAspect="1"/>
          </p:cNvPicPr>
          <p:nvPr/>
        </p:nvPicPr>
        <p:blipFill>
          <a:blip r:embed="rId5"/>
          <a:stretch>
            <a:fillRect/>
          </a:stretch>
        </p:blipFill>
        <p:spPr>
          <a:xfrm>
            <a:off x="2665525" y="1868650"/>
            <a:ext cx="444123" cy="396227"/>
          </a:xfrm>
          <a:prstGeom prst="rect">
            <a:avLst/>
          </a:prstGeom>
        </p:spPr>
      </p:pic>
      <p:pic>
        <p:nvPicPr>
          <p:cNvPr id="7" name="Picture 6">
            <a:extLst>
              <a:ext uri="{FF2B5EF4-FFF2-40B4-BE49-F238E27FC236}">
                <a16:creationId xmlns:a16="http://schemas.microsoft.com/office/drawing/2014/main" id="{1A27874F-E627-71BC-20E0-046CE3A121E9}"/>
              </a:ext>
            </a:extLst>
          </p:cNvPr>
          <p:cNvPicPr>
            <a:picLocks noChangeAspect="1"/>
          </p:cNvPicPr>
          <p:nvPr/>
        </p:nvPicPr>
        <p:blipFill>
          <a:blip r:embed="rId5"/>
          <a:stretch>
            <a:fillRect/>
          </a:stretch>
        </p:blipFill>
        <p:spPr>
          <a:xfrm>
            <a:off x="3459329" y="2614737"/>
            <a:ext cx="444123" cy="396227"/>
          </a:xfrm>
          <a:prstGeom prst="rect">
            <a:avLst/>
          </a:prstGeom>
        </p:spPr>
      </p:pic>
      <p:pic>
        <p:nvPicPr>
          <p:cNvPr id="8" name="Picture 7">
            <a:extLst>
              <a:ext uri="{FF2B5EF4-FFF2-40B4-BE49-F238E27FC236}">
                <a16:creationId xmlns:a16="http://schemas.microsoft.com/office/drawing/2014/main" id="{3C348FCB-8D99-7CE2-B443-471CDD693A06}"/>
              </a:ext>
            </a:extLst>
          </p:cNvPr>
          <p:cNvPicPr>
            <a:picLocks noChangeAspect="1"/>
          </p:cNvPicPr>
          <p:nvPr/>
        </p:nvPicPr>
        <p:blipFill>
          <a:blip r:embed="rId5"/>
          <a:stretch>
            <a:fillRect/>
          </a:stretch>
        </p:blipFill>
        <p:spPr>
          <a:xfrm>
            <a:off x="5298321" y="2602389"/>
            <a:ext cx="444123" cy="396227"/>
          </a:xfrm>
          <a:prstGeom prst="rect">
            <a:avLst/>
          </a:prstGeom>
        </p:spPr>
      </p:pic>
      <p:pic>
        <p:nvPicPr>
          <p:cNvPr id="9" name="Picture 8">
            <a:extLst>
              <a:ext uri="{FF2B5EF4-FFF2-40B4-BE49-F238E27FC236}">
                <a16:creationId xmlns:a16="http://schemas.microsoft.com/office/drawing/2014/main" id="{D209CC48-0ADC-5AC0-EF5A-32205D092484}"/>
              </a:ext>
            </a:extLst>
          </p:cNvPr>
          <p:cNvPicPr>
            <a:picLocks noChangeAspect="1"/>
          </p:cNvPicPr>
          <p:nvPr/>
        </p:nvPicPr>
        <p:blipFill>
          <a:blip r:embed="rId5"/>
          <a:stretch>
            <a:fillRect/>
          </a:stretch>
        </p:blipFill>
        <p:spPr>
          <a:xfrm>
            <a:off x="6146685" y="1715012"/>
            <a:ext cx="444123" cy="396227"/>
          </a:xfrm>
          <a:prstGeom prst="rect">
            <a:avLst/>
          </a:prstGeom>
        </p:spPr>
      </p:pic>
    </p:spTree>
    <p:extLst>
      <p:ext uri="{BB962C8B-B14F-4D97-AF65-F5344CB8AC3E}">
        <p14:creationId xmlns:p14="http://schemas.microsoft.com/office/powerpoint/2010/main" val="91386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down)">
                                      <p:cBhvr>
                                        <p:cTn id="10" dur="500"/>
                                        <p:tgtEl>
                                          <p:spTgt spid="6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down)">
                                      <p:cBhvr>
                                        <p:cTn id="16" dur="500"/>
                                        <p:tgtEl>
                                          <p:spTgt spid="64"/>
                                        </p:tgtEl>
                                      </p:cBhvr>
                                    </p:animEffect>
                                  </p:childTnLst>
                                </p:cTn>
                              </p:par>
                              <p:par>
                                <p:cTn id="17" presetID="22" presetClass="entr" presetSubtype="4"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down)">
                                      <p:cBhvr>
                                        <p:cTn id="19" dur="500"/>
                                        <p:tgtEl>
                                          <p:spTgt spid="61"/>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Federated Learning</a:t>
            </a:r>
          </a:p>
        </p:txBody>
      </p:sp>
      <p:cxnSp>
        <p:nvCxnSpPr>
          <p:cNvPr id="15" name="Straight Arrow Connector 14">
            <a:extLst>
              <a:ext uri="{FF2B5EF4-FFF2-40B4-BE49-F238E27FC236}">
                <a16:creationId xmlns:a16="http://schemas.microsoft.com/office/drawing/2014/main" id="{6973F6A0-C84B-77AA-BFD6-1B91613BC4A6}"/>
              </a:ext>
            </a:extLst>
          </p:cNvPr>
          <p:cNvCxnSpPr/>
          <p:nvPr/>
        </p:nvCxnSpPr>
        <p:spPr>
          <a:xfrm flipV="1">
            <a:off x="2337941" y="1887422"/>
            <a:ext cx="1512168" cy="864096"/>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pic>
        <p:nvPicPr>
          <p:cNvPr id="30" name="Picture 29">
            <a:extLst>
              <a:ext uri="{FF2B5EF4-FFF2-40B4-BE49-F238E27FC236}">
                <a16:creationId xmlns:a16="http://schemas.microsoft.com/office/drawing/2014/main" id="{E491D5D4-9C2F-6674-BB93-C13346FCE8C2}"/>
              </a:ext>
            </a:extLst>
          </p:cNvPr>
          <p:cNvPicPr>
            <a:picLocks noChangeAspect="1"/>
          </p:cNvPicPr>
          <p:nvPr/>
        </p:nvPicPr>
        <p:blipFill>
          <a:blip r:embed="rId3"/>
          <a:stretch>
            <a:fillRect/>
          </a:stretch>
        </p:blipFill>
        <p:spPr>
          <a:xfrm>
            <a:off x="3862162" y="961783"/>
            <a:ext cx="1557466" cy="1098402"/>
          </a:xfrm>
          <a:prstGeom prst="rect">
            <a:avLst/>
          </a:prstGeom>
        </p:spPr>
      </p:pic>
      <p:cxnSp>
        <p:nvCxnSpPr>
          <p:cNvPr id="2" name="Straight Arrow Connector 1">
            <a:extLst>
              <a:ext uri="{FF2B5EF4-FFF2-40B4-BE49-F238E27FC236}">
                <a16:creationId xmlns:a16="http://schemas.microsoft.com/office/drawing/2014/main" id="{32A0C0AF-57C0-0430-6907-10A4E48F3C12}"/>
              </a:ext>
            </a:extLst>
          </p:cNvPr>
          <p:cNvCxnSpPr/>
          <p:nvPr/>
        </p:nvCxnSpPr>
        <p:spPr>
          <a:xfrm flipV="1">
            <a:off x="2232400" y="1760890"/>
            <a:ext cx="1512168" cy="864096"/>
          </a:xfrm>
          <a:prstGeom prst="straightConnector1">
            <a:avLst/>
          </a:prstGeom>
          <a:ln w="22225" cap="flat" cmpd="sng" algn="ctr">
            <a:solidFill>
              <a:srgbClr val="3A4C56"/>
            </a:solidFill>
            <a:prstDash val="dash"/>
            <a:round/>
            <a:headEnd type="triangle" w="lg" len="lg"/>
            <a:tailEnd type="none" w="med" len="med"/>
          </a:ln>
        </p:spPr>
        <p:style>
          <a:lnRef idx="0">
            <a:scrgbClr r="0" g="0" b="0"/>
          </a:lnRef>
          <a:fillRef idx="0">
            <a:scrgbClr r="0" g="0" b="0"/>
          </a:fillRef>
          <a:effectRef idx="0">
            <a:scrgbClr r="0" g="0" b="0"/>
          </a:effectRef>
          <a:fontRef idx="minor">
            <a:schemeClr val="tx1"/>
          </a:fontRef>
        </p:style>
      </p:cxnSp>
      <p:pic>
        <p:nvPicPr>
          <p:cNvPr id="5" name="Picture 4">
            <a:extLst>
              <a:ext uri="{FF2B5EF4-FFF2-40B4-BE49-F238E27FC236}">
                <a16:creationId xmlns:a16="http://schemas.microsoft.com/office/drawing/2014/main" id="{48BFDE3B-C79C-CA42-FF5B-2C94BF67DDCC}"/>
              </a:ext>
            </a:extLst>
          </p:cNvPr>
          <p:cNvPicPr>
            <a:picLocks noChangeAspect="1"/>
          </p:cNvPicPr>
          <p:nvPr/>
        </p:nvPicPr>
        <p:blipFill>
          <a:blip r:embed="rId4"/>
          <a:stretch>
            <a:fillRect/>
          </a:stretch>
        </p:blipFill>
        <p:spPr>
          <a:xfrm>
            <a:off x="778242" y="987574"/>
            <a:ext cx="542615" cy="659486"/>
          </a:xfrm>
          <a:prstGeom prst="rect">
            <a:avLst/>
          </a:prstGeom>
        </p:spPr>
      </p:pic>
      <p:sp>
        <p:nvSpPr>
          <p:cNvPr id="13" name="Equals 12">
            <a:extLst>
              <a:ext uri="{FF2B5EF4-FFF2-40B4-BE49-F238E27FC236}">
                <a16:creationId xmlns:a16="http://schemas.microsoft.com/office/drawing/2014/main" id="{917CBFFF-7857-1402-5E31-0410C93103F0}"/>
              </a:ext>
            </a:extLst>
          </p:cNvPr>
          <p:cNvSpPr/>
          <p:nvPr/>
        </p:nvSpPr>
        <p:spPr>
          <a:xfrm>
            <a:off x="1897479" y="1187211"/>
            <a:ext cx="514281" cy="31099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8E432D03-5E4C-F76F-5B78-9D9B537B5869}"/>
              </a:ext>
            </a:extLst>
          </p:cNvPr>
          <p:cNvSpPr txBox="1"/>
          <p:nvPr/>
        </p:nvSpPr>
        <p:spPr>
          <a:xfrm>
            <a:off x="5358478" y="1084194"/>
            <a:ext cx="527388"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Server</a:t>
            </a:r>
            <a:endParaRPr lang="en-US" sz="3200" dirty="0">
              <a:latin typeface="Arial" panose="020B0604020202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79C25EEC-2909-F06B-B6AD-C32A406BADA4}"/>
              </a:ext>
            </a:extLst>
          </p:cNvPr>
          <p:cNvPicPr>
            <a:picLocks noChangeAspect="1"/>
          </p:cNvPicPr>
          <p:nvPr/>
        </p:nvPicPr>
        <p:blipFill>
          <a:blip r:embed="rId5"/>
          <a:stretch>
            <a:fillRect/>
          </a:stretch>
        </p:blipFill>
        <p:spPr>
          <a:xfrm>
            <a:off x="6733069" y="2085613"/>
            <a:ext cx="1249018" cy="900881"/>
          </a:xfrm>
          <a:prstGeom prst="rect">
            <a:avLst/>
          </a:prstGeom>
        </p:spPr>
      </p:pic>
      <p:sp>
        <p:nvSpPr>
          <p:cNvPr id="33" name="TextBox 32">
            <a:extLst>
              <a:ext uri="{FF2B5EF4-FFF2-40B4-BE49-F238E27FC236}">
                <a16:creationId xmlns:a16="http://schemas.microsoft.com/office/drawing/2014/main" id="{7B7B3811-DDEA-E81A-E0D1-11EA2E46250D}"/>
              </a:ext>
            </a:extLst>
          </p:cNvPr>
          <p:cNvSpPr txBox="1"/>
          <p:nvPr/>
        </p:nvSpPr>
        <p:spPr>
          <a:xfrm>
            <a:off x="7138706" y="3005266"/>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6080983A-B5C1-C71A-865F-17FBEEF3BC70}"/>
              </a:ext>
            </a:extLst>
          </p:cNvPr>
          <p:cNvSpPr txBox="1"/>
          <p:nvPr/>
        </p:nvSpPr>
        <p:spPr>
          <a:xfrm>
            <a:off x="8405167" y="2292061"/>
            <a:ext cx="487313" cy="430887"/>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Local</a:t>
            </a:r>
          </a:p>
          <a:p>
            <a:r>
              <a:rPr lang="en-US" sz="1400" dirty="0">
                <a:latin typeface="Arial" panose="020B0604020202020204" pitchFamily="34" charset="0"/>
                <a:cs typeface="Arial" panose="020B0604020202020204" pitchFamily="34" charset="0"/>
              </a:rPr>
              <a:t>Model</a:t>
            </a:r>
            <a:endParaRPr lang="en-US" sz="32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D8D73CC3-C8C8-7194-8DC0-5D4EEE5E7478}"/>
              </a:ext>
            </a:extLst>
          </p:cNvPr>
          <p:cNvSpPr txBox="1"/>
          <p:nvPr/>
        </p:nvSpPr>
        <p:spPr>
          <a:xfrm>
            <a:off x="1330623" y="1127354"/>
            <a:ext cx="577081" cy="430887"/>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Local</a:t>
            </a:r>
          </a:p>
          <a:p>
            <a:r>
              <a:rPr lang="en-US" sz="1400" dirty="0">
                <a:latin typeface="Arial" panose="020B0604020202020204" pitchFamily="34" charset="0"/>
                <a:cs typeface="Arial" panose="020B0604020202020204" pitchFamily="34" charset="0"/>
              </a:rPr>
              <a:t>Models</a:t>
            </a:r>
            <a:endParaRPr lang="en-US" sz="32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4EA6FE27-68E3-6210-1A3C-C4F6ED45469F}"/>
              </a:ext>
            </a:extLst>
          </p:cNvPr>
          <p:cNvSpPr txBox="1"/>
          <p:nvPr/>
        </p:nvSpPr>
        <p:spPr>
          <a:xfrm>
            <a:off x="2797144" y="1234437"/>
            <a:ext cx="1054776"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Global Model</a:t>
            </a:r>
            <a:endParaRPr lang="en-US" sz="3200" dirty="0">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E95643B7-D6D8-3B2C-3BBF-236FECB88ACE}"/>
              </a:ext>
            </a:extLst>
          </p:cNvPr>
          <p:cNvPicPr>
            <a:picLocks noChangeAspect="1"/>
          </p:cNvPicPr>
          <p:nvPr/>
        </p:nvPicPr>
        <p:blipFill>
          <a:blip r:embed="rId6"/>
          <a:stretch>
            <a:fillRect/>
          </a:stretch>
        </p:blipFill>
        <p:spPr>
          <a:xfrm>
            <a:off x="8001577" y="2309185"/>
            <a:ext cx="394065" cy="396641"/>
          </a:xfrm>
          <a:prstGeom prst="rect">
            <a:avLst/>
          </a:prstGeom>
        </p:spPr>
      </p:pic>
      <p:pic>
        <p:nvPicPr>
          <p:cNvPr id="39" name="Picture 38">
            <a:extLst>
              <a:ext uri="{FF2B5EF4-FFF2-40B4-BE49-F238E27FC236}">
                <a16:creationId xmlns:a16="http://schemas.microsoft.com/office/drawing/2014/main" id="{A45981C8-AD17-1564-F282-A49BC9D8F3B1}"/>
              </a:ext>
            </a:extLst>
          </p:cNvPr>
          <p:cNvPicPr>
            <a:picLocks noChangeAspect="1"/>
          </p:cNvPicPr>
          <p:nvPr/>
        </p:nvPicPr>
        <p:blipFill>
          <a:blip r:embed="rId5"/>
          <a:stretch>
            <a:fillRect/>
          </a:stretch>
        </p:blipFill>
        <p:spPr>
          <a:xfrm>
            <a:off x="4997663" y="3608865"/>
            <a:ext cx="1249018" cy="900881"/>
          </a:xfrm>
          <a:prstGeom prst="rect">
            <a:avLst/>
          </a:prstGeom>
        </p:spPr>
      </p:pic>
      <p:sp>
        <p:nvSpPr>
          <p:cNvPr id="40" name="TextBox 39">
            <a:extLst>
              <a:ext uri="{FF2B5EF4-FFF2-40B4-BE49-F238E27FC236}">
                <a16:creationId xmlns:a16="http://schemas.microsoft.com/office/drawing/2014/main" id="{F528D4C2-6E1E-7D18-AB6E-9FBA26470BA0}"/>
              </a:ext>
            </a:extLst>
          </p:cNvPr>
          <p:cNvSpPr txBox="1"/>
          <p:nvPr/>
        </p:nvSpPr>
        <p:spPr>
          <a:xfrm>
            <a:off x="5403300" y="4528518"/>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069A212D-D094-C34C-6051-69D600E13A53}"/>
              </a:ext>
            </a:extLst>
          </p:cNvPr>
          <p:cNvSpPr txBox="1"/>
          <p:nvPr/>
        </p:nvSpPr>
        <p:spPr>
          <a:xfrm>
            <a:off x="6669761" y="3815313"/>
            <a:ext cx="487313" cy="430887"/>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Local</a:t>
            </a:r>
          </a:p>
          <a:p>
            <a:r>
              <a:rPr lang="en-US" sz="1400" dirty="0">
                <a:latin typeface="Arial" panose="020B0604020202020204" pitchFamily="34" charset="0"/>
                <a:cs typeface="Arial" panose="020B0604020202020204" pitchFamily="34" charset="0"/>
              </a:rPr>
              <a:t>Model</a:t>
            </a:r>
            <a:endParaRPr lang="en-US" sz="3200" dirty="0">
              <a:latin typeface="Arial" panose="020B0604020202020204" pitchFamily="34" charset="0"/>
              <a:cs typeface="Arial" panose="020B0604020202020204" pitchFamily="34" charset="0"/>
            </a:endParaRPr>
          </a:p>
        </p:txBody>
      </p:sp>
      <p:pic>
        <p:nvPicPr>
          <p:cNvPr id="42" name="Picture 41">
            <a:extLst>
              <a:ext uri="{FF2B5EF4-FFF2-40B4-BE49-F238E27FC236}">
                <a16:creationId xmlns:a16="http://schemas.microsoft.com/office/drawing/2014/main" id="{EE15651F-5020-4728-D6C0-B2FB1EC1F54F}"/>
              </a:ext>
            </a:extLst>
          </p:cNvPr>
          <p:cNvPicPr>
            <a:picLocks noChangeAspect="1"/>
          </p:cNvPicPr>
          <p:nvPr/>
        </p:nvPicPr>
        <p:blipFill>
          <a:blip r:embed="rId6"/>
          <a:stretch>
            <a:fillRect/>
          </a:stretch>
        </p:blipFill>
        <p:spPr>
          <a:xfrm>
            <a:off x="6266171" y="3832437"/>
            <a:ext cx="394065" cy="396641"/>
          </a:xfrm>
          <a:prstGeom prst="rect">
            <a:avLst/>
          </a:prstGeom>
        </p:spPr>
      </p:pic>
      <p:pic>
        <p:nvPicPr>
          <p:cNvPr id="43" name="Picture 42">
            <a:extLst>
              <a:ext uri="{FF2B5EF4-FFF2-40B4-BE49-F238E27FC236}">
                <a16:creationId xmlns:a16="http://schemas.microsoft.com/office/drawing/2014/main" id="{BCDBB5EC-D7A0-42F8-8438-E426F3512E4D}"/>
              </a:ext>
            </a:extLst>
          </p:cNvPr>
          <p:cNvPicPr>
            <a:picLocks noChangeAspect="1"/>
          </p:cNvPicPr>
          <p:nvPr/>
        </p:nvPicPr>
        <p:blipFill>
          <a:blip r:embed="rId5"/>
          <a:stretch>
            <a:fillRect/>
          </a:stretch>
        </p:blipFill>
        <p:spPr>
          <a:xfrm>
            <a:off x="2457400" y="3602713"/>
            <a:ext cx="1249018" cy="900881"/>
          </a:xfrm>
          <a:prstGeom prst="rect">
            <a:avLst/>
          </a:prstGeom>
        </p:spPr>
      </p:pic>
      <p:sp>
        <p:nvSpPr>
          <p:cNvPr id="44" name="TextBox 43">
            <a:extLst>
              <a:ext uri="{FF2B5EF4-FFF2-40B4-BE49-F238E27FC236}">
                <a16:creationId xmlns:a16="http://schemas.microsoft.com/office/drawing/2014/main" id="{32B906B0-667F-4812-7A71-3F52206517F9}"/>
              </a:ext>
            </a:extLst>
          </p:cNvPr>
          <p:cNvSpPr txBox="1"/>
          <p:nvPr/>
        </p:nvSpPr>
        <p:spPr>
          <a:xfrm>
            <a:off x="2863037" y="4522366"/>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CE01931-6E83-199D-A884-D03F7150F720}"/>
              </a:ext>
            </a:extLst>
          </p:cNvPr>
          <p:cNvSpPr txBox="1"/>
          <p:nvPr/>
        </p:nvSpPr>
        <p:spPr>
          <a:xfrm>
            <a:off x="4129498" y="3809161"/>
            <a:ext cx="487313" cy="430887"/>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Local</a:t>
            </a:r>
          </a:p>
          <a:p>
            <a:r>
              <a:rPr lang="en-US" sz="1400" dirty="0">
                <a:latin typeface="Arial" panose="020B0604020202020204" pitchFamily="34" charset="0"/>
                <a:cs typeface="Arial" panose="020B0604020202020204" pitchFamily="34" charset="0"/>
              </a:rPr>
              <a:t>Model</a:t>
            </a:r>
            <a:endParaRPr lang="en-US" sz="3200" dirty="0">
              <a:latin typeface="Arial" panose="020B060402020202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56C41F8E-B8D7-B78C-9050-2C2A6DD5F2BE}"/>
              </a:ext>
            </a:extLst>
          </p:cNvPr>
          <p:cNvPicPr>
            <a:picLocks noChangeAspect="1"/>
          </p:cNvPicPr>
          <p:nvPr/>
        </p:nvPicPr>
        <p:blipFill>
          <a:blip r:embed="rId6"/>
          <a:stretch>
            <a:fillRect/>
          </a:stretch>
        </p:blipFill>
        <p:spPr>
          <a:xfrm>
            <a:off x="3725908" y="3826285"/>
            <a:ext cx="394065" cy="396641"/>
          </a:xfrm>
          <a:prstGeom prst="rect">
            <a:avLst/>
          </a:prstGeom>
        </p:spPr>
      </p:pic>
      <p:pic>
        <p:nvPicPr>
          <p:cNvPr id="47" name="Picture 46">
            <a:extLst>
              <a:ext uri="{FF2B5EF4-FFF2-40B4-BE49-F238E27FC236}">
                <a16:creationId xmlns:a16="http://schemas.microsoft.com/office/drawing/2014/main" id="{EB285F26-01FE-A28A-256F-8159BC5F8EAD}"/>
              </a:ext>
            </a:extLst>
          </p:cNvPr>
          <p:cNvPicPr>
            <a:picLocks noChangeAspect="1"/>
          </p:cNvPicPr>
          <p:nvPr/>
        </p:nvPicPr>
        <p:blipFill>
          <a:blip r:embed="rId5"/>
          <a:stretch>
            <a:fillRect/>
          </a:stretch>
        </p:blipFill>
        <p:spPr>
          <a:xfrm>
            <a:off x="799579" y="2595560"/>
            <a:ext cx="1249018" cy="900881"/>
          </a:xfrm>
          <a:prstGeom prst="rect">
            <a:avLst/>
          </a:prstGeom>
        </p:spPr>
      </p:pic>
      <p:sp>
        <p:nvSpPr>
          <p:cNvPr id="48" name="TextBox 47">
            <a:extLst>
              <a:ext uri="{FF2B5EF4-FFF2-40B4-BE49-F238E27FC236}">
                <a16:creationId xmlns:a16="http://schemas.microsoft.com/office/drawing/2014/main" id="{33A82B25-4906-4C1C-DD11-2F8A5E731125}"/>
              </a:ext>
            </a:extLst>
          </p:cNvPr>
          <p:cNvSpPr txBox="1"/>
          <p:nvPr/>
        </p:nvSpPr>
        <p:spPr>
          <a:xfrm>
            <a:off x="1205216" y="3515213"/>
            <a:ext cx="458459" cy="215444"/>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Client</a:t>
            </a:r>
            <a:endParaRPr lang="en-US" sz="320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AB8E684D-EC45-87F4-765D-2A35EFE88FD0}"/>
              </a:ext>
            </a:extLst>
          </p:cNvPr>
          <p:cNvSpPr txBox="1"/>
          <p:nvPr/>
        </p:nvSpPr>
        <p:spPr>
          <a:xfrm>
            <a:off x="2471677" y="2802008"/>
            <a:ext cx="487313" cy="430887"/>
          </a:xfrm>
          <a:prstGeom prst="rect">
            <a:avLst/>
          </a:prstGeom>
          <a:noFill/>
        </p:spPr>
        <p:txBody>
          <a:bodyPr wrap="none" lIns="0" tIns="0" rIns="0" bIns="0" rtlCol="0">
            <a:spAutoFit/>
          </a:bodyPr>
          <a:lstStyle/>
          <a:p>
            <a:r>
              <a:rPr lang="en-US" sz="1400" dirty="0">
                <a:latin typeface="Arial" panose="020B0604020202020204" pitchFamily="34" charset="0"/>
                <a:cs typeface="Arial" panose="020B0604020202020204" pitchFamily="34" charset="0"/>
              </a:rPr>
              <a:t>Local</a:t>
            </a:r>
          </a:p>
          <a:p>
            <a:r>
              <a:rPr lang="en-US" sz="1400" dirty="0">
                <a:latin typeface="Arial" panose="020B0604020202020204" pitchFamily="34" charset="0"/>
                <a:cs typeface="Arial" panose="020B0604020202020204" pitchFamily="34" charset="0"/>
              </a:rPr>
              <a:t>Model</a:t>
            </a:r>
            <a:endParaRPr lang="en-US" sz="3200" dirty="0">
              <a:latin typeface="Arial" panose="020B0604020202020204" pitchFamily="34" charset="0"/>
              <a:cs typeface="Arial" panose="020B0604020202020204" pitchFamily="34" charset="0"/>
            </a:endParaRPr>
          </a:p>
        </p:txBody>
      </p:sp>
      <p:pic>
        <p:nvPicPr>
          <p:cNvPr id="50" name="Picture 49">
            <a:extLst>
              <a:ext uri="{FF2B5EF4-FFF2-40B4-BE49-F238E27FC236}">
                <a16:creationId xmlns:a16="http://schemas.microsoft.com/office/drawing/2014/main" id="{B4445D9C-3AAE-16A4-482B-0AE02BB15F4B}"/>
              </a:ext>
            </a:extLst>
          </p:cNvPr>
          <p:cNvPicPr>
            <a:picLocks noChangeAspect="1"/>
          </p:cNvPicPr>
          <p:nvPr/>
        </p:nvPicPr>
        <p:blipFill>
          <a:blip r:embed="rId6"/>
          <a:stretch>
            <a:fillRect/>
          </a:stretch>
        </p:blipFill>
        <p:spPr>
          <a:xfrm>
            <a:off x="2068087" y="2819132"/>
            <a:ext cx="394065" cy="396641"/>
          </a:xfrm>
          <a:prstGeom prst="rect">
            <a:avLst/>
          </a:prstGeom>
        </p:spPr>
      </p:pic>
      <p:cxnSp>
        <p:nvCxnSpPr>
          <p:cNvPr id="52" name="Straight Arrow Connector 51">
            <a:extLst>
              <a:ext uri="{FF2B5EF4-FFF2-40B4-BE49-F238E27FC236}">
                <a16:creationId xmlns:a16="http://schemas.microsoft.com/office/drawing/2014/main" id="{ED560DBD-9680-085E-500D-A65283F99819}"/>
              </a:ext>
            </a:extLst>
          </p:cNvPr>
          <p:cNvCxnSpPr>
            <a:cxnSpLocks/>
          </p:cNvCxnSpPr>
          <p:nvPr/>
        </p:nvCxnSpPr>
        <p:spPr>
          <a:xfrm flipV="1">
            <a:off x="3509614" y="2147392"/>
            <a:ext cx="737936" cy="1289068"/>
          </a:xfrm>
          <a:prstGeom prst="straightConnector1">
            <a:avLst/>
          </a:prstGeom>
          <a:ln w="22225" cap="flat" cmpd="sng" algn="ctr">
            <a:solidFill>
              <a:srgbClr val="3A4C56"/>
            </a:solidFill>
            <a:prstDash val="dash"/>
            <a:round/>
            <a:headEnd type="triangle" w="lg" len="lg"/>
            <a:tailEnd type="non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239D6E67-F20B-5D0F-7DD4-9AA244A2DB9F}"/>
              </a:ext>
            </a:extLst>
          </p:cNvPr>
          <p:cNvCxnSpPr>
            <a:cxnSpLocks/>
          </p:cNvCxnSpPr>
          <p:nvPr/>
        </p:nvCxnSpPr>
        <p:spPr>
          <a:xfrm flipH="1" flipV="1">
            <a:off x="4939753" y="2189991"/>
            <a:ext cx="265832" cy="1306450"/>
          </a:xfrm>
          <a:prstGeom prst="straightConnector1">
            <a:avLst/>
          </a:prstGeom>
          <a:ln w="22225" cap="flat" cmpd="sng" algn="ctr">
            <a:solidFill>
              <a:srgbClr val="3A4C56"/>
            </a:solidFill>
            <a:prstDash val="dash"/>
            <a:round/>
            <a:headEnd type="triangle" w="lg" len="lg"/>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28D0ABF1-90FB-119A-7075-D8A6FE8E75B4}"/>
              </a:ext>
            </a:extLst>
          </p:cNvPr>
          <p:cNvCxnSpPr>
            <a:cxnSpLocks/>
          </p:cNvCxnSpPr>
          <p:nvPr/>
        </p:nvCxnSpPr>
        <p:spPr>
          <a:xfrm flipH="1" flipV="1">
            <a:off x="5508104" y="1923678"/>
            <a:ext cx="1152132" cy="648072"/>
          </a:xfrm>
          <a:prstGeom prst="straightConnector1">
            <a:avLst/>
          </a:prstGeom>
          <a:ln w="22225" cap="flat" cmpd="sng" algn="ctr">
            <a:solidFill>
              <a:srgbClr val="3A4C56"/>
            </a:solidFill>
            <a:prstDash val="dash"/>
            <a:round/>
            <a:headEnd type="triangle" w="lg" len="lg"/>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52AC3F9-F833-7AB5-60C6-07A2BC00A8A7}"/>
              </a:ext>
            </a:extLst>
          </p:cNvPr>
          <p:cNvCxnSpPr>
            <a:cxnSpLocks/>
          </p:cNvCxnSpPr>
          <p:nvPr/>
        </p:nvCxnSpPr>
        <p:spPr>
          <a:xfrm flipV="1">
            <a:off x="3662599" y="2229914"/>
            <a:ext cx="690492" cy="1237571"/>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248EA013-DEF9-B556-DE1A-C95FE7C74686}"/>
              </a:ext>
            </a:extLst>
          </p:cNvPr>
          <p:cNvCxnSpPr>
            <a:cxnSpLocks/>
          </p:cNvCxnSpPr>
          <p:nvPr/>
        </p:nvCxnSpPr>
        <p:spPr>
          <a:xfrm flipH="1" flipV="1">
            <a:off x="5076056" y="2198275"/>
            <a:ext cx="288278" cy="1237571"/>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6422D999-A0EF-E384-9EDB-05D184E45766}"/>
              </a:ext>
            </a:extLst>
          </p:cNvPr>
          <p:cNvCxnSpPr>
            <a:cxnSpLocks/>
          </p:cNvCxnSpPr>
          <p:nvPr/>
        </p:nvCxnSpPr>
        <p:spPr>
          <a:xfrm flipH="1" flipV="1">
            <a:off x="5613645" y="1812277"/>
            <a:ext cx="1066081" cy="615457"/>
          </a:xfrm>
          <a:prstGeom prst="straightConnector1">
            <a:avLst/>
          </a:prstGeom>
          <a:ln w="22225" cap="flat" cmpd="sng" algn="ctr">
            <a:solidFill>
              <a:schemeClr val="accent2">
                <a:lumMod val="75000"/>
                <a:alpha val="84000"/>
              </a:schemeClr>
            </a:solidFill>
            <a:prstDash val="dash"/>
            <a:round/>
            <a:headEnd type="none" w="lg" len="lg"/>
            <a:tailEnd type="triangle" w="lg" len="lg"/>
          </a:ln>
        </p:spPr>
        <p:style>
          <a:lnRef idx="0">
            <a:scrgbClr r="0" g="0" b="0"/>
          </a:lnRef>
          <a:fillRef idx="0">
            <a:scrgbClr r="0" g="0" b="0"/>
          </a:fillRef>
          <a:effectRef idx="0">
            <a:scrgbClr r="0" g="0" b="0"/>
          </a:effectRef>
          <a:fontRef idx="minor">
            <a:schemeClr val="tx1"/>
          </a:fontRef>
        </p:style>
      </p:cxnSp>
      <p:pic>
        <p:nvPicPr>
          <p:cNvPr id="79" name="Picture 78">
            <a:extLst>
              <a:ext uri="{FF2B5EF4-FFF2-40B4-BE49-F238E27FC236}">
                <a16:creationId xmlns:a16="http://schemas.microsoft.com/office/drawing/2014/main" id="{6842D429-BB2E-4C9A-DD1B-C233B21A790E}"/>
              </a:ext>
            </a:extLst>
          </p:cNvPr>
          <p:cNvPicPr>
            <a:picLocks noChangeAspect="1"/>
          </p:cNvPicPr>
          <p:nvPr/>
        </p:nvPicPr>
        <p:blipFill>
          <a:blip r:embed="rId7"/>
          <a:stretch>
            <a:fillRect/>
          </a:stretch>
        </p:blipFill>
        <p:spPr>
          <a:xfrm>
            <a:off x="2385076" y="1132122"/>
            <a:ext cx="401826" cy="396641"/>
          </a:xfrm>
          <a:prstGeom prst="rect">
            <a:avLst/>
          </a:prstGeom>
        </p:spPr>
      </p:pic>
    </p:spTree>
    <p:extLst>
      <p:ext uri="{BB962C8B-B14F-4D97-AF65-F5344CB8AC3E}">
        <p14:creationId xmlns:p14="http://schemas.microsoft.com/office/powerpoint/2010/main" val="133437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p:tgtEl>
                                          <p:spTgt spid="37"/>
                                        </p:tgtEl>
                                        <p:attrNameLst>
                                          <p:attrName>ppt_y</p:attrName>
                                        </p:attrNameLst>
                                      </p:cBhvr>
                                      <p:tavLst>
                                        <p:tav tm="0">
                                          <p:val>
                                            <p:strVal val="#ppt_y+#ppt_h*1.125000"/>
                                          </p:val>
                                        </p:tav>
                                        <p:tav tm="100000">
                                          <p:val>
                                            <p:strVal val="#ppt_y"/>
                                          </p:val>
                                        </p:tav>
                                      </p:tavLst>
                                    </p:anim>
                                    <p:animEffect transition="in" filter="wipe(up)">
                                      <p:cBhvr>
                                        <p:cTn id="8" dur="500"/>
                                        <p:tgtEl>
                                          <p:spTgt spid="37"/>
                                        </p:tgtEl>
                                      </p:cBhvr>
                                    </p:animEffect>
                                  </p:childTnLst>
                                </p:cTn>
                              </p:par>
                              <p:par>
                                <p:cTn id="9" presetID="12" presetClass="entr" presetSubtype="4"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p:tgtEl>
                                          <p:spTgt spid="79"/>
                                        </p:tgtEl>
                                        <p:attrNameLst>
                                          <p:attrName>ppt_y</p:attrName>
                                        </p:attrNameLst>
                                      </p:cBhvr>
                                      <p:tavLst>
                                        <p:tav tm="0">
                                          <p:val>
                                            <p:strVal val="#ppt_y+#ppt_h*1.125000"/>
                                          </p:val>
                                        </p:tav>
                                        <p:tav tm="100000">
                                          <p:val>
                                            <p:strVal val="#ppt_y"/>
                                          </p:val>
                                        </p:tav>
                                      </p:tavLst>
                                    </p:anim>
                                    <p:animEffect transition="in" filter="wipe(up)">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9" presetClass="entr" presetSubtype="0"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dissolve">
                                      <p:cBhvr>
                                        <p:cTn id="20" dur="500"/>
                                        <p:tgtEl>
                                          <p:spTgt spid="52"/>
                                        </p:tgtEl>
                                      </p:cBhvr>
                                    </p:animEffect>
                                  </p:childTnLst>
                                </p:cTn>
                              </p:par>
                              <p:par>
                                <p:cTn id="21" presetID="9"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dissolve">
                                      <p:cBhvr>
                                        <p:cTn id="23" dur="500"/>
                                        <p:tgtEl>
                                          <p:spTgt spid="55"/>
                                        </p:tgtEl>
                                      </p:cBhvr>
                                    </p:animEffect>
                                  </p:childTnLst>
                                </p:cTn>
                              </p:par>
                              <p:par>
                                <p:cTn id="24" presetID="9" presetClass="entr" presetSubtype="0" fill="hold"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dissolve">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p:tgtEl>
                                          <p:spTgt spid="50"/>
                                        </p:tgtEl>
                                        <p:attrNameLst>
                                          <p:attrName>ppt_y</p:attrName>
                                        </p:attrNameLst>
                                      </p:cBhvr>
                                      <p:tavLst>
                                        <p:tav tm="0">
                                          <p:val>
                                            <p:strVal val="#ppt_y+#ppt_h*1.125000"/>
                                          </p:val>
                                        </p:tav>
                                        <p:tav tm="100000">
                                          <p:val>
                                            <p:strVal val="#ppt_y"/>
                                          </p:val>
                                        </p:tav>
                                      </p:tavLst>
                                    </p:anim>
                                    <p:animEffect transition="in" filter="wipe(up)">
                                      <p:cBhvr>
                                        <p:cTn id="32" dur="500"/>
                                        <p:tgtEl>
                                          <p:spTgt spid="5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p:tgtEl>
                                          <p:spTgt spid="49"/>
                                        </p:tgtEl>
                                        <p:attrNameLst>
                                          <p:attrName>ppt_y</p:attrName>
                                        </p:attrNameLst>
                                      </p:cBhvr>
                                      <p:tavLst>
                                        <p:tav tm="0">
                                          <p:val>
                                            <p:strVal val="#ppt_y+#ppt_h*1.125000"/>
                                          </p:val>
                                        </p:tav>
                                        <p:tav tm="100000">
                                          <p:val>
                                            <p:strVal val="#ppt_y"/>
                                          </p:val>
                                        </p:tav>
                                      </p:tavLst>
                                    </p:anim>
                                    <p:animEffect transition="in" filter="wipe(up)">
                                      <p:cBhvr>
                                        <p:cTn id="36" dur="500"/>
                                        <p:tgtEl>
                                          <p:spTgt spid="49"/>
                                        </p:tgtEl>
                                      </p:cBhvr>
                                    </p:animEffect>
                                  </p:childTnLst>
                                </p:cTn>
                              </p:par>
                              <p:par>
                                <p:cTn id="37" presetID="1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p:tgtEl>
                                          <p:spTgt spid="46"/>
                                        </p:tgtEl>
                                        <p:attrNameLst>
                                          <p:attrName>ppt_y</p:attrName>
                                        </p:attrNameLst>
                                      </p:cBhvr>
                                      <p:tavLst>
                                        <p:tav tm="0">
                                          <p:val>
                                            <p:strVal val="#ppt_y+#ppt_h*1.125000"/>
                                          </p:val>
                                        </p:tav>
                                        <p:tav tm="100000">
                                          <p:val>
                                            <p:strVal val="#ppt_y"/>
                                          </p:val>
                                        </p:tav>
                                      </p:tavLst>
                                    </p:anim>
                                    <p:animEffect transition="in" filter="wipe(up)">
                                      <p:cBhvr>
                                        <p:cTn id="40" dur="500"/>
                                        <p:tgtEl>
                                          <p:spTgt spid="46"/>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p:tgtEl>
                                          <p:spTgt spid="45"/>
                                        </p:tgtEl>
                                        <p:attrNameLst>
                                          <p:attrName>ppt_y</p:attrName>
                                        </p:attrNameLst>
                                      </p:cBhvr>
                                      <p:tavLst>
                                        <p:tav tm="0">
                                          <p:val>
                                            <p:strVal val="#ppt_y+#ppt_h*1.125000"/>
                                          </p:val>
                                        </p:tav>
                                        <p:tav tm="100000">
                                          <p:val>
                                            <p:strVal val="#ppt_y"/>
                                          </p:val>
                                        </p:tav>
                                      </p:tavLst>
                                    </p:anim>
                                    <p:animEffect transition="in" filter="wipe(up)">
                                      <p:cBhvr>
                                        <p:cTn id="44" dur="500"/>
                                        <p:tgtEl>
                                          <p:spTgt spid="45"/>
                                        </p:tgtEl>
                                      </p:cBhvr>
                                    </p:animEffect>
                                  </p:childTnLst>
                                </p:cTn>
                              </p:par>
                              <p:par>
                                <p:cTn id="45" presetID="12" presetClass="entr" presetSubtype="4"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ppt_y</p:attrName>
                                        </p:attrNameLst>
                                      </p:cBhvr>
                                      <p:tavLst>
                                        <p:tav tm="0">
                                          <p:val>
                                            <p:strVal val="#ppt_y+#ppt_h*1.125000"/>
                                          </p:val>
                                        </p:tav>
                                        <p:tav tm="100000">
                                          <p:val>
                                            <p:strVal val="#ppt_y"/>
                                          </p:val>
                                        </p:tav>
                                      </p:tavLst>
                                    </p:anim>
                                    <p:animEffect transition="in" filter="wipe(up)">
                                      <p:cBhvr>
                                        <p:cTn id="48" dur="500"/>
                                        <p:tgtEl>
                                          <p:spTgt spid="42"/>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par>
                                <p:cTn id="53" presetID="12" presetClass="entr" presetSubtype="4"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p:tgtEl>
                                          <p:spTgt spid="38"/>
                                        </p:tgtEl>
                                        <p:attrNameLst>
                                          <p:attrName>ppt_y</p:attrName>
                                        </p:attrNameLst>
                                      </p:cBhvr>
                                      <p:tavLst>
                                        <p:tav tm="0">
                                          <p:val>
                                            <p:strVal val="#ppt_y+#ppt_h*1.125000"/>
                                          </p:val>
                                        </p:tav>
                                        <p:tav tm="100000">
                                          <p:val>
                                            <p:strVal val="#ppt_y"/>
                                          </p:val>
                                        </p:tav>
                                      </p:tavLst>
                                    </p:anim>
                                    <p:animEffect transition="in" filter="wipe(up)">
                                      <p:cBhvr>
                                        <p:cTn id="56" dur="500"/>
                                        <p:tgtEl>
                                          <p:spTgt spid="38"/>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p:tgtEl>
                                          <p:spTgt spid="34"/>
                                        </p:tgtEl>
                                        <p:attrNameLst>
                                          <p:attrName>ppt_y</p:attrName>
                                        </p:attrNameLst>
                                      </p:cBhvr>
                                      <p:tavLst>
                                        <p:tav tm="0">
                                          <p:val>
                                            <p:strVal val="#ppt_y+#ppt_h*1.125000"/>
                                          </p:val>
                                        </p:tav>
                                        <p:tav tm="100000">
                                          <p:val>
                                            <p:strVal val="#ppt_y"/>
                                          </p:val>
                                        </p:tav>
                                      </p:tavLst>
                                    </p:anim>
                                    <p:animEffect transition="in" filter="wipe(up)">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par>
                                <p:cTn id="66" presetID="9"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dissolve">
                                      <p:cBhvr>
                                        <p:cTn id="68" dur="500"/>
                                        <p:tgtEl>
                                          <p:spTgt spid="61"/>
                                        </p:tgtEl>
                                      </p:cBhvr>
                                    </p:animEffect>
                                  </p:childTnLst>
                                </p:cTn>
                              </p:par>
                              <p:par>
                                <p:cTn id="69" presetID="9"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dissolve">
                                      <p:cBhvr>
                                        <p:cTn id="71" dur="500"/>
                                        <p:tgtEl>
                                          <p:spTgt spid="64"/>
                                        </p:tgtEl>
                                      </p:cBhvr>
                                    </p:animEffect>
                                  </p:childTnLst>
                                </p:cTn>
                              </p:par>
                              <p:par>
                                <p:cTn id="72" presetID="9" presetClass="entr" presetSubtype="0" fill="hold" nodeType="with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dissolve">
                                      <p:cBhvr>
                                        <p:cTn id="74" dur="500"/>
                                        <p:tgtEl>
                                          <p:spTgt spid="67"/>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p:tgtEl>
                                          <p:spTgt spid="35"/>
                                        </p:tgtEl>
                                        <p:attrNameLst>
                                          <p:attrName>ppt_y</p:attrName>
                                        </p:attrNameLst>
                                      </p:cBhvr>
                                      <p:tavLst>
                                        <p:tav tm="0">
                                          <p:val>
                                            <p:strVal val="#ppt_y+#ppt_h*1.125000"/>
                                          </p:val>
                                        </p:tav>
                                        <p:tav tm="100000">
                                          <p:val>
                                            <p:strVal val="#ppt_y"/>
                                          </p:val>
                                        </p:tav>
                                      </p:tavLst>
                                    </p:anim>
                                    <p:animEffect transition="in" filter="wipe(up)">
                                      <p:cBhvr>
                                        <p:cTn id="80" dur="500"/>
                                        <p:tgtEl>
                                          <p:spTgt spid="35"/>
                                        </p:tgtEl>
                                      </p:cBhvr>
                                    </p:animEffect>
                                  </p:childTnLst>
                                </p:cTn>
                              </p:par>
                              <p:par>
                                <p:cTn id="81" presetID="12" presetClass="entr" presetSubtype="4" fill="hold"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additive="base">
                                        <p:cTn id="83" dur="500"/>
                                        <p:tgtEl>
                                          <p:spTgt spid="5"/>
                                        </p:tgtEl>
                                        <p:attrNameLst>
                                          <p:attrName>ppt_y</p:attrName>
                                        </p:attrNameLst>
                                      </p:cBhvr>
                                      <p:tavLst>
                                        <p:tav tm="0">
                                          <p:val>
                                            <p:strVal val="#ppt_y+#ppt_h*1.125000"/>
                                          </p:val>
                                        </p:tav>
                                        <p:tav tm="100000">
                                          <p:val>
                                            <p:strVal val="#ppt_y"/>
                                          </p:val>
                                        </p:tav>
                                      </p:tavLst>
                                    </p:anim>
                                    <p:animEffect transition="in" filter="wipe(up)">
                                      <p:cBhvr>
                                        <p:cTn id="84" dur="500"/>
                                        <p:tgtEl>
                                          <p:spTgt spid="5"/>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additive="base">
                                        <p:cTn id="87" dur="500"/>
                                        <p:tgtEl>
                                          <p:spTgt spid="13"/>
                                        </p:tgtEl>
                                        <p:attrNameLst>
                                          <p:attrName>ppt_y</p:attrName>
                                        </p:attrNameLst>
                                      </p:cBhvr>
                                      <p:tavLst>
                                        <p:tav tm="0">
                                          <p:val>
                                            <p:strVal val="#ppt_y+#ppt_h*1.125000"/>
                                          </p:val>
                                        </p:tav>
                                        <p:tav tm="100000">
                                          <p:val>
                                            <p:strVal val="#ppt_y"/>
                                          </p:val>
                                        </p:tav>
                                      </p:tavLst>
                                    </p:anim>
                                    <p:animEffect transition="in" filter="wipe(up)">
                                      <p:cBhvr>
                                        <p:cTn id="8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4" grpId="0"/>
      <p:bldP spid="35" grpId="0"/>
      <p:bldP spid="37" grpId="0"/>
      <p:bldP spid="41" grpId="0"/>
      <p:bldP spid="45"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5968BCF-D0EC-BE4C-A194-1E8FF7B3FE98}"/>
              </a:ext>
            </a:extLst>
          </p:cNvPr>
          <p:cNvGrpSpPr/>
          <p:nvPr/>
        </p:nvGrpSpPr>
        <p:grpSpPr>
          <a:xfrm>
            <a:off x="507913" y="1603670"/>
            <a:ext cx="3762506" cy="2003774"/>
            <a:chOff x="-80042" y="-167945"/>
            <a:chExt cx="6688898" cy="3562265"/>
          </a:xfrm>
        </p:grpSpPr>
        <p:pic>
          <p:nvPicPr>
            <p:cNvPr id="28" name="Picture 27">
              <a:extLst>
                <a:ext uri="{FF2B5EF4-FFF2-40B4-BE49-F238E27FC236}">
                  <a16:creationId xmlns:a16="http://schemas.microsoft.com/office/drawing/2014/main" id="{9A4CDCC1-E39C-C744-9D86-F470A2BB3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35" y="39281"/>
              <a:ext cx="5328592" cy="3355039"/>
            </a:xfrm>
            <a:prstGeom prst="rect">
              <a:avLst/>
            </a:prstGeom>
          </p:spPr>
        </p:pic>
        <p:sp>
          <p:nvSpPr>
            <p:cNvPr id="29" name="Rectangle 28">
              <a:extLst>
                <a:ext uri="{FF2B5EF4-FFF2-40B4-BE49-F238E27FC236}">
                  <a16:creationId xmlns:a16="http://schemas.microsoft.com/office/drawing/2014/main" id="{EEF027D7-1BC0-484C-B861-971AB9E34F3F}"/>
                </a:ext>
              </a:extLst>
            </p:cNvPr>
            <p:cNvSpPr/>
            <p:nvPr/>
          </p:nvSpPr>
          <p:spPr>
            <a:xfrm>
              <a:off x="488582" y="1648854"/>
              <a:ext cx="1152128" cy="309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30" name="Rectangle 29">
              <a:extLst>
                <a:ext uri="{FF2B5EF4-FFF2-40B4-BE49-F238E27FC236}">
                  <a16:creationId xmlns:a16="http://schemas.microsoft.com/office/drawing/2014/main" id="{89EADDC5-3319-9C4A-AFB1-8F9D097CECCC}"/>
                </a:ext>
              </a:extLst>
            </p:cNvPr>
            <p:cNvSpPr/>
            <p:nvPr/>
          </p:nvSpPr>
          <p:spPr>
            <a:xfrm>
              <a:off x="5023970" y="1395101"/>
              <a:ext cx="1028700" cy="850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40" name="Rectangle 39">
              <a:extLst>
                <a:ext uri="{FF2B5EF4-FFF2-40B4-BE49-F238E27FC236}">
                  <a16:creationId xmlns:a16="http://schemas.microsoft.com/office/drawing/2014/main" id="{93FE1586-4724-474A-BB17-D36BD950C6EB}"/>
                </a:ext>
              </a:extLst>
            </p:cNvPr>
            <p:cNvSpPr/>
            <p:nvPr/>
          </p:nvSpPr>
          <p:spPr>
            <a:xfrm>
              <a:off x="-80042" y="-167945"/>
              <a:ext cx="6004144" cy="736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2" name="Rectangle 41">
              <a:extLst>
                <a:ext uri="{FF2B5EF4-FFF2-40B4-BE49-F238E27FC236}">
                  <a16:creationId xmlns:a16="http://schemas.microsoft.com/office/drawing/2014/main" id="{29E49519-6BFB-6347-A178-1E39835B8135}"/>
                </a:ext>
              </a:extLst>
            </p:cNvPr>
            <p:cNvSpPr/>
            <p:nvPr/>
          </p:nvSpPr>
          <p:spPr>
            <a:xfrm rot="20162635">
              <a:off x="3243894" y="956834"/>
              <a:ext cx="2837989" cy="275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F7BFD6DE-76DC-D240-8A25-F3A838775125}"/>
                </a:ext>
              </a:extLst>
            </p:cNvPr>
            <p:cNvSpPr/>
            <p:nvPr/>
          </p:nvSpPr>
          <p:spPr>
            <a:xfrm>
              <a:off x="4454380" y="295518"/>
              <a:ext cx="2154476" cy="1687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a:extLst>
                <a:ext uri="{FF2B5EF4-FFF2-40B4-BE49-F238E27FC236}">
                  <a16:creationId xmlns:a16="http://schemas.microsoft.com/office/drawing/2014/main" id="{F658A849-1D52-074E-8310-1125E84FAFDC}"/>
                </a:ext>
              </a:extLst>
            </p:cNvPr>
            <p:cNvSpPr/>
            <p:nvPr/>
          </p:nvSpPr>
          <p:spPr>
            <a:xfrm>
              <a:off x="3119095" y="1585033"/>
              <a:ext cx="1171551" cy="3093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63" dirty="0">
                  <a:solidFill>
                    <a:schemeClr val="tx1"/>
                  </a:solidFill>
                </a:rPr>
                <a:t>Communication hub</a:t>
              </a:r>
            </a:p>
          </p:txBody>
        </p:sp>
      </p:grpSp>
      <p:pic>
        <p:nvPicPr>
          <p:cNvPr id="22" name="Picture 21">
            <a:extLst>
              <a:ext uri="{FF2B5EF4-FFF2-40B4-BE49-F238E27FC236}">
                <a16:creationId xmlns:a16="http://schemas.microsoft.com/office/drawing/2014/main" id="{F780D285-DF65-F645-9CA3-5A9FBD38C784}"/>
              </a:ext>
            </a:extLst>
          </p:cNvPr>
          <p:cNvPicPr>
            <a:picLocks noChangeAspect="1"/>
          </p:cNvPicPr>
          <p:nvPr/>
        </p:nvPicPr>
        <p:blipFill rotWithShape="1">
          <a:blip r:embed="rId4">
            <a:extLst>
              <a:ext uri="{28A0092B-C50C-407E-A947-70E740481C1C}">
                <a14:useLocalDpi xmlns:a14="http://schemas.microsoft.com/office/drawing/2010/main" val="0"/>
              </a:ext>
            </a:extLst>
          </a:blip>
          <a:srcRect l="67745" t="5362" r="4753" b="82632"/>
          <a:stretch/>
        </p:blipFill>
        <p:spPr>
          <a:xfrm>
            <a:off x="379214" y="1196030"/>
            <a:ext cx="1395773" cy="516416"/>
          </a:xfrm>
          <a:prstGeom prst="rect">
            <a:avLst/>
          </a:prstGeom>
        </p:spPr>
      </p:pic>
      <p:pic>
        <p:nvPicPr>
          <p:cNvPr id="24" name="Picture 23">
            <a:extLst>
              <a:ext uri="{FF2B5EF4-FFF2-40B4-BE49-F238E27FC236}">
                <a16:creationId xmlns:a16="http://schemas.microsoft.com/office/drawing/2014/main" id="{58F407E5-344C-B34F-9D52-F2D253075D73}"/>
              </a:ext>
            </a:extLst>
          </p:cNvPr>
          <p:cNvPicPr>
            <a:picLocks noChangeAspect="1"/>
          </p:cNvPicPr>
          <p:nvPr/>
        </p:nvPicPr>
        <p:blipFill rotWithShape="1">
          <a:blip r:embed="rId4">
            <a:extLst>
              <a:ext uri="{28A0092B-C50C-407E-A947-70E740481C1C}">
                <a14:useLocalDpi xmlns:a14="http://schemas.microsoft.com/office/drawing/2010/main" val="0"/>
              </a:ext>
            </a:extLst>
          </a:blip>
          <a:srcRect l="29624" t="7985" r="50621" b="82210"/>
          <a:stretch/>
        </p:blipFill>
        <p:spPr>
          <a:xfrm>
            <a:off x="2213258" y="1289890"/>
            <a:ext cx="1002658" cy="421747"/>
          </a:xfrm>
          <a:prstGeom prst="rect">
            <a:avLst/>
          </a:prstGeom>
        </p:spPr>
      </p:pic>
      <p:grpSp>
        <p:nvGrpSpPr>
          <p:cNvPr id="10" name="Group 9">
            <a:extLst>
              <a:ext uri="{FF2B5EF4-FFF2-40B4-BE49-F238E27FC236}">
                <a16:creationId xmlns:a16="http://schemas.microsoft.com/office/drawing/2014/main" id="{CA14CE61-443C-4F43-BBF6-ED751CA3B4CB}"/>
              </a:ext>
            </a:extLst>
          </p:cNvPr>
          <p:cNvGrpSpPr/>
          <p:nvPr/>
        </p:nvGrpSpPr>
        <p:grpSpPr>
          <a:xfrm>
            <a:off x="3896552" y="227747"/>
            <a:ext cx="4851912" cy="4432235"/>
            <a:chOff x="4924794" y="237488"/>
            <a:chExt cx="7118263" cy="6400578"/>
          </a:xfrm>
        </p:grpSpPr>
        <p:pic>
          <p:nvPicPr>
            <p:cNvPr id="48" name="Picture 47">
              <a:extLst>
                <a:ext uri="{FF2B5EF4-FFF2-40B4-BE49-F238E27FC236}">
                  <a16:creationId xmlns:a16="http://schemas.microsoft.com/office/drawing/2014/main" id="{8EDA4B6C-69FA-9343-9792-3F5D0231FCDC}"/>
                </a:ext>
              </a:extLst>
            </p:cNvPr>
            <p:cNvPicPr>
              <a:picLocks noChangeAspect="1"/>
            </p:cNvPicPr>
            <p:nvPr/>
          </p:nvPicPr>
          <p:blipFill>
            <a:blip r:embed="rId5"/>
            <a:stretch>
              <a:fillRect/>
            </a:stretch>
          </p:blipFill>
          <p:spPr>
            <a:xfrm>
              <a:off x="4924794" y="237488"/>
              <a:ext cx="7118263" cy="6400578"/>
            </a:xfrm>
            <a:prstGeom prst="rect">
              <a:avLst/>
            </a:prstGeom>
          </p:spPr>
        </p:pic>
        <p:pic>
          <p:nvPicPr>
            <p:cNvPr id="49" name="Picture 48">
              <a:extLst>
                <a:ext uri="{FF2B5EF4-FFF2-40B4-BE49-F238E27FC236}">
                  <a16:creationId xmlns:a16="http://schemas.microsoft.com/office/drawing/2014/main" id="{7FD55890-138B-FC48-A5E7-91DBA10B9CE0}"/>
                </a:ext>
              </a:extLst>
            </p:cNvPr>
            <p:cNvPicPr>
              <a:picLocks noChangeAspect="1"/>
            </p:cNvPicPr>
            <p:nvPr/>
          </p:nvPicPr>
          <p:blipFill>
            <a:blip r:embed="rId6"/>
            <a:stretch>
              <a:fillRect/>
            </a:stretch>
          </p:blipFill>
          <p:spPr>
            <a:xfrm>
              <a:off x="7387560" y="237488"/>
              <a:ext cx="377456" cy="251638"/>
            </a:xfrm>
            <a:prstGeom prst="rect">
              <a:avLst/>
            </a:prstGeom>
          </p:spPr>
        </p:pic>
        <p:pic>
          <p:nvPicPr>
            <p:cNvPr id="50" name="Picture 49">
              <a:extLst>
                <a:ext uri="{FF2B5EF4-FFF2-40B4-BE49-F238E27FC236}">
                  <a16:creationId xmlns:a16="http://schemas.microsoft.com/office/drawing/2014/main" id="{4170CA64-033C-D749-8C39-9EFA6CF21779}"/>
                </a:ext>
              </a:extLst>
            </p:cNvPr>
            <p:cNvPicPr>
              <a:picLocks noChangeAspect="1"/>
            </p:cNvPicPr>
            <p:nvPr/>
          </p:nvPicPr>
          <p:blipFill>
            <a:blip r:embed="rId7"/>
            <a:stretch>
              <a:fillRect/>
            </a:stretch>
          </p:blipFill>
          <p:spPr>
            <a:xfrm>
              <a:off x="6911753" y="489126"/>
              <a:ext cx="425302" cy="212651"/>
            </a:xfrm>
            <a:prstGeom prst="rect">
              <a:avLst/>
            </a:prstGeom>
          </p:spPr>
        </p:pic>
        <p:pic>
          <p:nvPicPr>
            <p:cNvPr id="51" name="Picture 50">
              <a:extLst>
                <a:ext uri="{FF2B5EF4-FFF2-40B4-BE49-F238E27FC236}">
                  <a16:creationId xmlns:a16="http://schemas.microsoft.com/office/drawing/2014/main" id="{A3D9F744-0D52-504A-B4F9-8C67C05F0ED0}"/>
                </a:ext>
              </a:extLst>
            </p:cNvPr>
            <p:cNvPicPr>
              <a:picLocks noChangeAspect="1"/>
            </p:cNvPicPr>
            <p:nvPr/>
          </p:nvPicPr>
          <p:blipFill>
            <a:blip r:embed="rId8"/>
            <a:stretch>
              <a:fillRect/>
            </a:stretch>
          </p:blipFill>
          <p:spPr>
            <a:xfrm>
              <a:off x="6505439" y="702829"/>
              <a:ext cx="355809" cy="269358"/>
            </a:xfrm>
            <a:prstGeom prst="rect">
              <a:avLst/>
            </a:prstGeom>
          </p:spPr>
        </p:pic>
        <p:cxnSp>
          <p:nvCxnSpPr>
            <p:cNvPr id="52" name="Straight Arrow Connector 51">
              <a:extLst>
                <a:ext uri="{FF2B5EF4-FFF2-40B4-BE49-F238E27FC236}">
                  <a16:creationId xmlns:a16="http://schemas.microsoft.com/office/drawing/2014/main" id="{0D6E464E-FAF9-BE48-95AC-255DC32EB959}"/>
                </a:ext>
              </a:extLst>
            </p:cNvPr>
            <p:cNvCxnSpPr/>
            <p:nvPr/>
          </p:nvCxnSpPr>
          <p:spPr>
            <a:xfrm>
              <a:off x="7387560" y="837508"/>
              <a:ext cx="2894154" cy="3365703"/>
            </a:xfrm>
            <a:prstGeom prst="straightConnector1">
              <a:avLst/>
            </a:prstGeom>
            <a:ln w="285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62BCC12-8DEF-DE4F-96B6-C7C74772CF52}"/>
                </a:ext>
              </a:extLst>
            </p:cNvPr>
            <p:cNvSpPr/>
            <p:nvPr/>
          </p:nvSpPr>
          <p:spPr>
            <a:xfrm>
              <a:off x="9916253" y="4251752"/>
              <a:ext cx="962108" cy="283939"/>
            </a:xfrm>
            <a:prstGeom prst="rect">
              <a:avLst/>
            </a:prstGeom>
            <a:noFill/>
            <a:ln w="28575">
              <a:solidFill>
                <a:srgbClr val="DD01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4" name="Straight Arrow Connector 53">
              <a:extLst>
                <a:ext uri="{FF2B5EF4-FFF2-40B4-BE49-F238E27FC236}">
                  <a16:creationId xmlns:a16="http://schemas.microsoft.com/office/drawing/2014/main" id="{4780590C-C1B2-6547-A371-A6F1B38A47A6}"/>
                </a:ext>
              </a:extLst>
            </p:cNvPr>
            <p:cNvCxnSpPr/>
            <p:nvPr/>
          </p:nvCxnSpPr>
          <p:spPr>
            <a:xfrm>
              <a:off x="5813379" y="3989358"/>
              <a:ext cx="4031311" cy="365760"/>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ABEFA0C-1C57-AE4E-B94F-19814F66127C}"/>
                </a:ext>
              </a:extLst>
            </p:cNvPr>
            <p:cNvCxnSpPr/>
            <p:nvPr/>
          </p:nvCxnSpPr>
          <p:spPr>
            <a:xfrm flipV="1">
              <a:off x="8890534" y="4450533"/>
              <a:ext cx="946205" cy="85158"/>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3EC3677-5A5E-F243-8ECA-D913CE002786}"/>
                </a:ext>
              </a:extLst>
            </p:cNvPr>
            <p:cNvCxnSpPr/>
            <p:nvPr/>
          </p:nvCxnSpPr>
          <p:spPr>
            <a:xfrm flipV="1">
              <a:off x="10035521" y="4551593"/>
              <a:ext cx="87465" cy="805389"/>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D82A528-399F-5B4F-B67A-8C9243AE4A26}"/>
                </a:ext>
              </a:extLst>
            </p:cNvPr>
            <p:cNvCxnSpPr/>
            <p:nvPr/>
          </p:nvCxnSpPr>
          <p:spPr>
            <a:xfrm flipV="1">
              <a:off x="10202499" y="4584232"/>
              <a:ext cx="7951" cy="725042"/>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4432DA-8865-114E-96F6-2BA8984FC784}"/>
                </a:ext>
              </a:extLst>
            </p:cNvPr>
            <p:cNvCxnSpPr/>
            <p:nvPr/>
          </p:nvCxnSpPr>
          <p:spPr>
            <a:xfrm flipH="1" flipV="1">
              <a:off x="10600064" y="4584232"/>
              <a:ext cx="166977" cy="335428"/>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47E0397-1FDD-1946-9273-392F232BA95D}"/>
                </a:ext>
              </a:extLst>
            </p:cNvPr>
            <p:cNvCxnSpPr/>
            <p:nvPr/>
          </p:nvCxnSpPr>
          <p:spPr>
            <a:xfrm flipH="1" flipV="1">
              <a:off x="10735236" y="4584232"/>
              <a:ext cx="286247" cy="343380"/>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C1C814A-1F2B-6D4A-B89E-927AABE32DFC}"/>
                </a:ext>
              </a:extLst>
            </p:cNvPr>
            <p:cNvCxnSpPr/>
            <p:nvPr/>
          </p:nvCxnSpPr>
          <p:spPr>
            <a:xfrm flipH="1" flipV="1">
              <a:off x="10878361" y="4584232"/>
              <a:ext cx="143122" cy="120743"/>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E49BCC-1BF4-F14F-A18A-188248E336C6}"/>
                </a:ext>
              </a:extLst>
            </p:cNvPr>
            <p:cNvCxnSpPr/>
            <p:nvPr/>
          </p:nvCxnSpPr>
          <p:spPr>
            <a:xfrm flipH="1" flipV="1">
              <a:off x="10902213" y="4535691"/>
              <a:ext cx="254442" cy="129528"/>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C03216D-81BD-8349-B474-B31BCD1E9DE2}"/>
                </a:ext>
              </a:extLst>
            </p:cNvPr>
            <p:cNvCxnSpPr/>
            <p:nvPr/>
          </p:nvCxnSpPr>
          <p:spPr>
            <a:xfrm flipH="1">
              <a:off x="10949924" y="4450533"/>
              <a:ext cx="453223" cy="0"/>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28ED256-093D-4245-93AA-6C4303705E49}"/>
                </a:ext>
              </a:extLst>
            </p:cNvPr>
            <p:cNvCxnSpPr/>
            <p:nvPr/>
          </p:nvCxnSpPr>
          <p:spPr>
            <a:xfrm flipH="1">
              <a:off x="10902213" y="4203211"/>
              <a:ext cx="691764" cy="151907"/>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129ABC8-6F3F-6D4A-9697-665B371CFA53}"/>
                </a:ext>
              </a:extLst>
            </p:cNvPr>
            <p:cNvSpPr/>
            <p:nvPr/>
          </p:nvSpPr>
          <p:spPr>
            <a:xfrm>
              <a:off x="9588042" y="2370044"/>
              <a:ext cx="1256306" cy="278296"/>
            </a:xfrm>
            <a:prstGeom prst="rect">
              <a:avLst/>
            </a:prstGeom>
            <a:noFill/>
            <a:ln w="28575">
              <a:solidFill>
                <a:srgbClr val="DD01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5" name="Straight Arrow Connector 64">
              <a:extLst>
                <a:ext uri="{FF2B5EF4-FFF2-40B4-BE49-F238E27FC236}">
                  <a16:creationId xmlns:a16="http://schemas.microsoft.com/office/drawing/2014/main" id="{8A3DCFF7-6F75-DB44-8E34-45FC5325782D}"/>
                </a:ext>
              </a:extLst>
            </p:cNvPr>
            <p:cNvCxnSpPr/>
            <p:nvPr/>
          </p:nvCxnSpPr>
          <p:spPr>
            <a:xfrm flipH="1">
              <a:off x="10351367" y="1439742"/>
              <a:ext cx="192580" cy="874643"/>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D2E2F0B-2832-2846-9AF6-CCCED2E89D59}"/>
                </a:ext>
              </a:extLst>
            </p:cNvPr>
            <p:cNvCxnSpPr/>
            <p:nvPr/>
          </p:nvCxnSpPr>
          <p:spPr>
            <a:xfrm flipH="1">
              <a:off x="10462685" y="1785624"/>
              <a:ext cx="151075" cy="512858"/>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333E7AC-DABD-EE4F-BE3C-4121DAF7B306}"/>
                </a:ext>
              </a:extLst>
            </p:cNvPr>
            <p:cNvCxnSpPr/>
            <p:nvPr/>
          </p:nvCxnSpPr>
          <p:spPr>
            <a:xfrm flipH="1">
              <a:off x="10844348" y="2161323"/>
              <a:ext cx="135172" cy="153062"/>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DFB1747-AE92-BE41-87B5-1B397F652025}"/>
                </a:ext>
              </a:extLst>
            </p:cNvPr>
            <p:cNvCxnSpPr/>
            <p:nvPr/>
          </p:nvCxnSpPr>
          <p:spPr>
            <a:xfrm flipH="1">
              <a:off x="10861999" y="2257732"/>
              <a:ext cx="181131" cy="163995"/>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2DBD5A2-1C31-3246-877B-1F728D05150B}"/>
                </a:ext>
              </a:extLst>
            </p:cNvPr>
            <p:cNvCxnSpPr/>
            <p:nvPr/>
          </p:nvCxnSpPr>
          <p:spPr>
            <a:xfrm flipH="1" flipV="1">
              <a:off x="10869076" y="2608583"/>
              <a:ext cx="472228" cy="103367"/>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B9A8678-66B8-1346-A8B6-77E483E1B27D}"/>
                </a:ext>
              </a:extLst>
            </p:cNvPr>
            <p:cNvCxnSpPr/>
            <p:nvPr/>
          </p:nvCxnSpPr>
          <p:spPr>
            <a:xfrm flipH="1" flipV="1">
              <a:off x="10844348" y="2715925"/>
              <a:ext cx="731520" cy="449249"/>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E62A62D-2774-5A4B-B4EA-60F2572B49E7}"/>
                </a:ext>
              </a:extLst>
            </p:cNvPr>
            <p:cNvCxnSpPr/>
            <p:nvPr/>
          </p:nvCxnSpPr>
          <p:spPr>
            <a:xfrm flipH="1" flipV="1">
              <a:off x="10613760" y="2719902"/>
              <a:ext cx="962108" cy="632128"/>
            </a:xfrm>
            <a:prstGeom prst="straightConnector1">
              <a:avLst/>
            </a:prstGeom>
            <a:ln>
              <a:solidFill>
                <a:srgbClr val="DD01B3"/>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203130" y="2063446"/>
              <a:ext cx="1623804" cy="81597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Cancer Alliance QLD</a:t>
              </a:r>
            </a:p>
          </p:txBody>
        </p:sp>
        <p:cxnSp>
          <p:nvCxnSpPr>
            <p:cNvPr id="73" name="Straight Arrow Connector 72">
              <a:extLst>
                <a:ext uri="{FF2B5EF4-FFF2-40B4-BE49-F238E27FC236}">
                  <a16:creationId xmlns:a16="http://schemas.microsoft.com/office/drawing/2014/main" id="{1AD6EBF8-FD1F-1946-A61C-E9B482FBD210}"/>
                </a:ext>
              </a:extLst>
            </p:cNvPr>
            <p:cNvCxnSpPr>
              <a:cxnSpLocks/>
            </p:cNvCxnSpPr>
            <p:nvPr/>
          </p:nvCxnSpPr>
          <p:spPr>
            <a:xfrm>
              <a:off x="10429822" y="2840970"/>
              <a:ext cx="0" cy="1331268"/>
            </a:xfrm>
            <a:prstGeom prst="straightConnector1">
              <a:avLst/>
            </a:prstGeom>
            <a:ln w="38100">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E0DB1BB-6A5F-194B-9399-007D3CB62A76}"/>
                </a:ext>
              </a:extLst>
            </p:cNvPr>
            <p:cNvSpPr/>
            <p:nvPr/>
          </p:nvSpPr>
          <p:spPr>
            <a:xfrm>
              <a:off x="9757020" y="4146051"/>
              <a:ext cx="1286110" cy="55625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err="1">
                  <a:solidFill>
                    <a:schemeClr val="tx1"/>
                  </a:solidFill>
                </a:rPr>
                <a:t>AusCAT</a:t>
              </a:r>
              <a:endParaRPr lang="en-US" sz="1350">
                <a:solidFill>
                  <a:schemeClr val="tx1"/>
                </a:solidFill>
              </a:endParaRPr>
            </a:p>
          </p:txBody>
        </p:sp>
        <p:sp>
          <p:nvSpPr>
            <p:cNvPr id="75" name="Rectangle 74">
              <a:extLst>
                <a:ext uri="{FF2B5EF4-FFF2-40B4-BE49-F238E27FC236}">
                  <a16:creationId xmlns:a16="http://schemas.microsoft.com/office/drawing/2014/main" id="{1A2E3364-2D45-5A4B-A68B-04E004F5E70B}"/>
                </a:ext>
              </a:extLst>
            </p:cNvPr>
            <p:cNvSpPr/>
            <p:nvPr/>
          </p:nvSpPr>
          <p:spPr>
            <a:xfrm>
              <a:off x="10669752" y="3392239"/>
              <a:ext cx="942512" cy="55625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err="1">
                  <a:solidFill>
                    <a:schemeClr val="tx1"/>
                  </a:solidFill>
                </a:rPr>
                <a:t>CaVa</a:t>
              </a:r>
              <a:endParaRPr lang="en-US" sz="1350">
                <a:solidFill>
                  <a:schemeClr val="tx1"/>
                </a:solidFill>
              </a:endParaRPr>
            </a:p>
          </p:txBody>
        </p:sp>
        <p:cxnSp>
          <p:nvCxnSpPr>
            <p:cNvPr id="76" name="Straight Arrow Connector 75">
              <a:extLst>
                <a:ext uri="{FF2B5EF4-FFF2-40B4-BE49-F238E27FC236}">
                  <a16:creationId xmlns:a16="http://schemas.microsoft.com/office/drawing/2014/main" id="{B5A2265F-A436-2A4E-A585-E2EE5BC5BE4D}"/>
                </a:ext>
              </a:extLst>
            </p:cNvPr>
            <p:cNvCxnSpPr>
              <a:cxnSpLocks/>
            </p:cNvCxnSpPr>
            <p:nvPr/>
          </p:nvCxnSpPr>
          <p:spPr>
            <a:xfrm flipH="1">
              <a:off x="10447657" y="3670365"/>
              <a:ext cx="264128" cy="0"/>
            </a:xfrm>
            <a:prstGeom prst="straightConnector1">
              <a:avLst/>
            </a:prstGeom>
            <a:ln w="38100">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20" name="Picture 19">
            <a:extLst>
              <a:ext uri="{FF2B5EF4-FFF2-40B4-BE49-F238E27FC236}">
                <a16:creationId xmlns:a16="http://schemas.microsoft.com/office/drawing/2014/main" id="{1BC5824E-C846-0549-B9D8-2B6A368D7261}"/>
              </a:ext>
            </a:extLst>
          </p:cNvPr>
          <p:cNvPicPr>
            <a:picLocks noChangeAspect="1"/>
          </p:cNvPicPr>
          <p:nvPr/>
        </p:nvPicPr>
        <p:blipFill>
          <a:blip r:embed="rId9"/>
          <a:stretch>
            <a:fillRect/>
          </a:stretch>
        </p:blipFill>
        <p:spPr>
          <a:xfrm>
            <a:off x="141905" y="151382"/>
            <a:ext cx="2924292" cy="862667"/>
          </a:xfrm>
          <a:prstGeom prst="rect">
            <a:avLst/>
          </a:prstGeom>
        </p:spPr>
      </p:pic>
      <p:pic>
        <p:nvPicPr>
          <p:cNvPr id="2" name="Picture 3">
            <a:extLst>
              <a:ext uri="{FF2B5EF4-FFF2-40B4-BE49-F238E27FC236}">
                <a16:creationId xmlns:a16="http://schemas.microsoft.com/office/drawing/2014/main" id="{69375102-638A-4557-B190-71742CD3DBD9}"/>
              </a:ext>
            </a:extLst>
          </p:cNvPr>
          <p:cNvPicPr>
            <a:picLocks noChangeAspect="1"/>
          </p:cNvPicPr>
          <p:nvPr/>
        </p:nvPicPr>
        <p:blipFill>
          <a:blip r:embed="rId10"/>
          <a:stretch>
            <a:fillRect/>
          </a:stretch>
        </p:blipFill>
        <p:spPr>
          <a:xfrm>
            <a:off x="4210540" y="3795886"/>
            <a:ext cx="1168004" cy="776883"/>
          </a:xfrm>
          <a:prstGeom prst="rect">
            <a:avLst/>
          </a:prstGeom>
        </p:spPr>
      </p:pic>
      <p:grpSp>
        <p:nvGrpSpPr>
          <p:cNvPr id="4" name="Group 3">
            <a:extLst>
              <a:ext uri="{FF2B5EF4-FFF2-40B4-BE49-F238E27FC236}">
                <a16:creationId xmlns:a16="http://schemas.microsoft.com/office/drawing/2014/main" id="{14799AF0-B971-1BDB-E50C-37302ED3B3A1}"/>
              </a:ext>
            </a:extLst>
          </p:cNvPr>
          <p:cNvGrpSpPr/>
          <p:nvPr/>
        </p:nvGrpSpPr>
        <p:grpSpPr>
          <a:xfrm>
            <a:off x="270881" y="3839950"/>
            <a:ext cx="2409910" cy="820032"/>
            <a:chOff x="408451" y="3079661"/>
            <a:chExt cx="2366565" cy="724841"/>
          </a:xfrm>
        </p:grpSpPr>
        <p:pic>
          <p:nvPicPr>
            <p:cNvPr id="6" name="Graphic 5">
              <a:extLst>
                <a:ext uri="{FF2B5EF4-FFF2-40B4-BE49-F238E27FC236}">
                  <a16:creationId xmlns:a16="http://schemas.microsoft.com/office/drawing/2014/main" id="{0BD3B011-5519-8568-B377-DACDE7223E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8587" y="3079661"/>
              <a:ext cx="2237553" cy="724841"/>
            </a:xfrm>
            <a:prstGeom prst="rect">
              <a:avLst/>
            </a:prstGeom>
          </p:spPr>
        </p:pic>
        <p:sp>
          <p:nvSpPr>
            <p:cNvPr id="7" name="TextBox 6">
              <a:extLst>
                <a:ext uri="{FF2B5EF4-FFF2-40B4-BE49-F238E27FC236}">
                  <a16:creationId xmlns:a16="http://schemas.microsoft.com/office/drawing/2014/main" id="{555DB162-4EDD-83E5-BC02-0939C0C88865}"/>
                </a:ext>
              </a:extLst>
            </p:cNvPr>
            <p:cNvSpPr txBox="1"/>
            <p:nvPr/>
          </p:nvSpPr>
          <p:spPr>
            <a:xfrm>
              <a:off x="408451" y="3522088"/>
              <a:ext cx="2366565" cy="136024"/>
            </a:xfrm>
            <a:prstGeom prst="rect">
              <a:avLst/>
            </a:prstGeom>
            <a:noFill/>
          </p:spPr>
          <p:txBody>
            <a:bodyPr wrap="square" lIns="0" tIns="0" rIns="0" bIns="0" rtlCol="0">
              <a:spAutoFit/>
            </a:bodyPr>
            <a:lstStyle/>
            <a:p>
              <a:r>
                <a:rPr lang="en-US" sz="1000" dirty="0">
                  <a:latin typeface="Arial" panose="020B0604020202020204" pitchFamily="34" charset="0"/>
                  <a:cs typeface="Arial" panose="020B0604020202020204" pitchFamily="34" charset="0"/>
                </a:rPr>
                <a:t>Australian   Research    Data    Commons</a:t>
              </a:r>
              <a:endParaRPr lang="en-US" sz="10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67782742"/>
      </p:ext>
    </p:extLst>
  </p:cSld>
  <p:clrMapOvr>
    <a:masterClrMapping/>
  </p:clrMapOvr>
  <mc:AlternateContent xmlns:mc="http://schemas.openxmlformats.org/markup-compatibility/2006" xmlns:p14="http://schemas.microsoft.com/office/powerpoint/2010/main">
    <mc:Choice Requires="p14">
      <p:transition spd="slow" p14:dur="25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Distributed Client Architecture</a:t>
            </a:r>
          </a:p>
        </p:txBody>
      </p:sp>
      <p:sp>
        <p:nvSpPr>
          <p:cNvPr id="3" name="Content Placeholder 2"/>
          <p:cNvSpPr>
            <a:spLocks noGrp="1"/>
          </p:cNvSpPr>
          <p:nvPr>
            <p:ph idx="1"/>
          </p:nvPr>
        </p:nvSpPr>
        <p:spPr/>
        <p:txBody>
          <a:bodyPr/>
          <a:lstStyle/>
          <a:p>
            <a:pPr lvl="0"/>
            <a:r>
              <a:rPr lang="en-US" dirty="0"/>
              <a:t>Its own local data.</a:t>
            </a:r>
          </a:p>
          <a:p>
            <a:pPr lvl="0"/>
            <a:r>
              <a:rPr lang="en-US" dirty="0"/>
              <a:t>Machine learning model (should be same across all the clients).</a:t>
            </a:r>
          </a:p>
          <a:p>
            <a:pPr lvl="0"/>
            <a:r>
              <a:rPr lang="en-US" dirty="0"/>
              <a:t>Training and Testing.</a:t>
            </a:r>
          </a:p>
          <a:p>
            <a:pPr lvl="0"/>
            <a:r>
              <a:rPr lang="en-US" dirty="0"/>
              <a:t>Communication with the Server to exchange model parameters.</a:t>
            </a:r>
          </a:p>
          <a:p>
            <a:pPr lvl="0"/>
            <a:r>
              <a:rPr lang="en-US" dirty="0"/>
              <a:t>Hyperparameters (learning rate, No. of Epochs </a:t>
            </a:r>
            <a:r>
              <a:rPr lang="en-US" dirty="0" err="1"/>
              <a:t>etc</a:t>
            </a:r>
            <a:r>
              <a:rPr lang="en-US" dirty="0"/>
              <a:t>)</a:t>
            </a:r>
          </a:p>
        </p:txBody>
      </p:sp>
    </p:spTree>
    <p:extLst>
      <p:ext uri="{BB962C8B-B14F-4D97-AF65-F5344CB8AC3E}">
        <p14:creationId xmlns:p14="http://schemas.microsoft.com/office/powerpoint/2010/main" val="365870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Server Architecture</a:t>
            </a:r>
          </a:p>
        </p:txBody>
      </p:sp>
      <p:sp>
        <p:nvSpPr>
          <p:cNvPr id="3" name="Content Placeholder 2"/>
          <p:cNvSpPr>
            <a:spLocks noGrp="1"/>
          </p:cNvSpPr>
          <p:nvPr>
            <p:ph idx="1"/>
          </p:nvPr>
        </p:nvSpPr>
        <p:spPr/>
        <p:txBody>
          <a:bodyPr/>
          <a:lstStyle/>
          <a:p>
            <a:r>
              <a:rPr lang="en-US" dirty="0"/>
              <a:t>Communication with the Clients to exchange model parameters.</a:t>
            </a:r>
          </a:p>
          <a:p>
            <a:pPr lvl="0"/>
            <a:r>
              <a:rPr lang="en-US" dirty="0"/>
              <a:t>Aggregation strategy (simple average, weighted average </a:t>
            </a:r>
            <a:r>
              <a:rPr lang="en-US" dirty="0" err="1"/>
              <a:t>etc</a:t>
            </a:r>
            <a:r>
              <a:rPr lang="en-US" dirty="0"/>
              <a:t>).</a:t>
            </a:r>
          </a:p>
          <a:p>
            <a:pPr lvl="0"/>
            <a:r>
              <a:rPr lang="en-US" dirty="0"/>
              <a:t>Setting of hyperparameters (No. of clients, rounds)</a:t>
            </a:r>
          </a:p>
        </p:txBody>
      </p:sp>
    </p:spTree>
    <p:extLst>
      <p:ext uri="{BB962C8B-B14F-4D97-AF65-F5344CB8AC3E}">
        <p14:creationId xmlns:p14="http://schemas.microsoft.com/office/powerpoint/2010/main" val="180026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3200" dirty="0" smtClean="0">
            <a:solidFill>
              <a:schemeClr val="bg1"/>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B1273202F13F4BB1CD6E2C6E6664D1" ma:contentTypeVersion="16" ma:contentTypeDescription="Create a new document." ma:contentTypeScope="" ma:versionID="cb735dc3ed71354a8fa97f5a49fd9935">
  <xsd:schema xmlns:xsd="http://www.w3.org/2001/XMLSchema" xmlns:xs="http://www.w3.org/2001/XMLSchema" xmlns:p="http://schemas.microsoft.com/office/2006/metadata/properties" xmlns:ns2="1bd973c1-2548-4cd4-afca-404895341622" xmlns:ns3="df075cd5-1cf1-40af-8599-f6a6609b32ee" targetNamespace="http://schemas.microsoft.com/office/2006/metadata/properties" ma:root="true" ma:fieldsID="ff1500185c59f4e91220897ad0dc6ed4" ns2:_="" ns3:_="">
    <xsd:import namespace="1bd973c1-2548-4cd4-afca-404895341622"/>
    <xsd:import namespace="df075cd5-1cf1-40af-8599-f6a6609b32e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973c1-2548-4cd4-afca-4048953416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b026aac-6b52-4d7e-a64d-f3ee90946f5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f075cd5-1cf1-40af-8599-f6a6609b32ee"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3fc6468-45a9-4480-beca-235f88be4221}" ma:internalName="TaxCatchAll" ma:showField="CatchAllData" ma:web="df075cd5-1cf1-40af-8599-f6a6609b32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bd973c1-2548-4cd4-afca-404895341622">
      <Terms xmlns="http://schemas.microsoft.com/office/infopath/2007/PartnerControls"/>
    </lcf76f155ced4ddcb4097134ff3c332f>
    <TaxCatchAll xmlns="df075cd5-1cf1-40af-8599-f6a6609b32ee" xsi:nil="true"/>
  </documentManagement>
</p:properties>
</file>

<file path=customXml/itemProps1.xml><?xml version="1.0" encoding="utf-8"?>
<ds:datastoreItem xmlns:ds="http://schemas.openxmlformats.org/officeDocument/2006/customXml" ds:itemID="{3CCA83D1-F72A-4677-A1EE-A235EE5A32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973c1-2548-4cd4-afca-404895341622"/>
    <ds:schemaRef ds:uri="df075cd5-1cf1-40af-8599-f6a6609b32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4A4B05-50DD-4493-86FE-2B7E2A1E862C}">
  <ds:schemaRefs>
    <ds:schemaRef ds:uri="http://schemas.microsoft.com/sharepoint/v3/contenttype/forms"/>
  </ds:schemaRefs>
</ds:datastoreItem>
</file>

<file path=customXml/itemProps3.xml><?xml version="1.0" encoding="utf-8"?>
<ds:datastoreItem xmlns:ds="http://schemas.openxmlformats.org/officeDocument/2006/customXml" ds:itemID="{B92AF41C-D917-4FC7-947A-54406724F7E9}">
  <ds:schemaRefs>
    <ds:schemaRef ds:uri="http://purl.org/dc/elements/1.1/"/>
    <ds:schemaRef ds:uri="http://schemas.openxmlformats.org/package/2006/metadata/core-properties"/>
    <ds:schemaRef ds:uri="1bd973c1-2548-4cd4-afca-404895341622"/>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df075cd5-1cf1-40af-8599-f6a6609b32e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7389</TotalTime>
  <Words>576</Words>
  <Application>Microsoft Macintosh PowerPoint</Application>
  <PresentationFormat>On-screen Show (16:9)</PresentationFormat>
  <Paragraphs>169</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Roberts</dc:creator>
  <cp:lastModifiedBy>Amir Anees</cp:lastModifiedBy>
  <cp:revision>270</cp:revision>
  <dcterms:created xsi:type="dcterms:W3CDTF">2014-04-02T03:47:18Z</dcterms:created>
  <dcterms:modified xsi:type="dcterms:W3CDTF">2024-05-08T01:51:08Z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0x010100EDB1273202F13F4BB1CD6E2C6E6664D1</vt:lpwstr>
  </property>
  <property fmtid="{D5CDD505-2E9C-101B-9397-08002B2CF9AE}" pid="3" name="MediaServiceImageTags">
    <vt:lpwstr/>
  </property>
</Properties>
</file>