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93" r:id="rId5"/>
    <p:sldId id="259" r:id="rId6"/>
    <p:sldId id="260" r:id="rId7"/>
    <p:sldId id="261" r:id="rId8"/>
    <p:sldId id="268" r:id="rId9"/>
    <p:sldId id="262" r:id="rId10"/>
    <p:sldId id="263" r:id="rId11"/>
    <p:sldId id="264" r:id="rId12"/>
    <p:sldId id="265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996" y="620428"/>
            <a:ext cx="8479852" cy="333425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2635"/>
              </a:lnSpc>
              <a:defRPr sz="3300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9038547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2110" y="484187"/>
            <a:ext cx="7772400" cy="1470025"/>
          </a:xfrm>
        </p:spPr>
        <p:txBody>
          <a:bodyPr/>
          <a:lstStyle/>
          <a:p>
            <a:r>
              <a:rPr b="1">
                <a:solidFill>
                  <a:srgbClr val="FFFFFF"/>
                </a:solidFill>
              </a:rPr>
              <a:t>DevOps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0206" y="1573161"/>
            <a:ext cx="6980904" cy="4041058"/>
          </a:xfrm>
        </p:spPr>
        <p:txBody>
          <a:bodyPr>
            <a:normAutofit fontScale="77500" lnSpcReduction="20000"/>
          </a:bodyPr>
          <a:lstStyle/>
          <a:p>
            <a:endParaRPr b="1" dirty="0">
              <a:solidFill>
                <a:srgbClr val="FFFFFF"/>
              </a:solidFill>
            </a:endParaRPr>
          </a:p>
          <a:p>
            <a:r>
              <a:rPr lang="en-IN" b="1" dirty="0">
                <a:solidFill>
                  <a:srgbClr val="FFFFFF"/>
                </a:solidFill>
              </a:rPr>
              <a:t>Trainer</a:t>
            </a:r>
            <a:r>
              <a:rPr b="1" dirty="0">
                <a:solidFill>
                  <a:srgbClr val="FFFFFF"/>
                </a:solidFill>
              </a:rPr>
              <a:t> Name</a:t>
            </a:r>
            <a:r>
              <a:rPr lang="en-IN" b="1" dirty="0">
                <a:solidFill>
                  <a:srgbClr val="FFFFFF"/>
                </a:solidFill>
              </a:rPr>
              <a:t> : Mr. Shaik Saleem Afroz</a:t>
            </a:r>
            <a:endParaRPr b="1" dirty="0">
              <a:solidFill>
                <a:srgbClr val="FFFFFF"/>
              </a:solidFill>
            </a:endParaRPr>
          </a:p>
          <a:p>
            <a:r>
              <a:rPr b="1" dirty="0">
                <a:solidFill>
                  <a:srgbClr val="FFFFFF"/>
                </a:solidFill>
              </a:rPr>
              <a:t>Date</a:t>
            </a:r>
            <a:r>
              <a:rPr lang="en-IN" b="1" dirty="0">
                <a:solidFill>
                  <a:srgbClr val="FFFFFF"/>
                </a:solidFill>
              </a:rPr>
              <a:t>: 08-March-2025</a:t>
            </a:r>
          </a:p>
          <a:p>
            <a:endParaRPr lang="en-IN" b="1" dirty="0">
              <a:solidFill>
                <a:srgbClr val="FFFFFF"/>
              </a:solidFill>
            </a:endParaRPr>
          </a:p>
          <a:p>
            <a:pPr algn="l"/>
            <a:r>
              <a:rPr lang="en-US" sz="3200" b="1" dirty="0">
                <a:solidFill>
                  <a:schemeClr val="bg2"/>
                </a:solidFill>
              </a:rPr>
              <a:t>About Trainer:</a:t>
            </a:r>
            <a:br>
              <a:rPr lang="en-US" sz="3200" b="1" dirty="0">
                <a:solidFill>
                  <a:schemeClr val="bg2"/>
                </a:solidFill>
              </a:rPr>
            </a:b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Masters in Computer Science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Masters in Mathematics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Bachelor in Psychology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Google &amp; Microsoft Certified Trainer </a:t>
            </a:r>
            <a:r>
              <a:rPr lang="en-IN" sz="3200" b="1" dirty="0">
                <a:solidFill>
                  <a:schemeClr val="bg2"/>
                </a:solidFill>
              </a:rPr>
              <a:t>(GCT &amp; MCT)</a:t>
            </a:r>
            <a:br>
              <a:rPr lang="en-IN" sz="3200" b="1" dirty="0">
                <a:solidFill>
                  <a:schemeClr val="bg2"/>
                </a:solidFill>
              </a:rPr>
            </a:br>
            <a:r>
              <a:rPr lang="en-IN" sz="3200" b="1" dirty="0">
                <a:solidFill>
                  <a:schemeClr val="bg2"/>
                </a:solidFill>
              </a:rPr>
              <a:t>12 + Years IT experience in multiple domains.</a:t>
            </a:r>
            <a:endParaRPr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rgbClr val="FFFFFF"/>
                </a:solidFill>
              </a:rPr>
              <a:t>Benefits of 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>
                <a:solidFill>
                  <a:srgbClr val="FFFFFF"/>
                </a:solidFill>
              </a:rPr>
              <a:t>• Faster Time-to-Market</a:t>
            </a:r>
          </a:p>
          <a:p>
            <a:r>
              <a:rPr b="1" dirty="0">
                <a:solidFill>
                  <a:srgbClr val="FFFFFF"/>
                </a:solidFill>
              </a:rPr>
              <a:t>• Improved Collaboration</a:t>
            </a:r>
          </a:p>
          <a:p>
            <a:r>
              <a:rPr b="1" dirty="0">
                <a:solidFill>
                  <a:srgbClr val="FFFFFF"/>
                </a:solidFill>
              </a:rPr>
              <a:t>• Reduced Failures and Faster Recovery</a:t>
            </a:r>
          </a:p>
          <a:p>
            <a:r>
              <a:rPr b="1" dirty="0">
                <a:solidFill>
                  <a:srgbClr val="FFFFFF"/>
                </a:solidFill>
              </a:rPr>
              <a:t>• Enhanced Automation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rgbClr val="FFFFFF"/>
                </a:solidFill>
              </a:rPr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>
                <a:solidFill>
                  <a:srgbClr val="FFFFFF"/>
                </a:solidFill>
              </a:rPr>
              <a:t>Challenge: Resistance to Change</a:t>
            </a:r>
          </a:p>
          <a:p>
            <a:r>
              <a:rPr b="1" dirty="0">
                <a:solidFill>
                  <a:srgbClr val="FFFFFF"/>
                </a:solidFill>
              </a:rPr>
              <a:t>Solution: Leadership Support and Training</a:t>
            </a:r>
          </a:p>
          <a:p>
            <a:r>
              <a:rPr b="1" dirty="0">
                <a:solidFill>
                  <a:srgbClr val="FFFFFF"/>
                </a:solidFill>
              </a:rPr>
              <a:t>Challenge: Tool Overload</a:t>
            </a:r>
          </a:p>
          <a:p>
            <a:r>
              <a:rPr b="1" dirty="0">
                <a:solidFill>
                  <a:srgbClr val="FFFFFF"/>
                </a:solidFill>
              </a:rPr>
              <a:t>Solution: Streamlined Toolchain</a:t>
            </a:r>
          </a:p>
          <a:p>
            <a:r>
              <a:rPr b="1" dirty="0">
                <a:solidFill>
                  <a:srgbClr val="FFFFFF"/>
                </a:solidFill>
              </a:rPr>
              <a:t>Challenge: Security Concerns</a:t>
            </a:r>
          </a:p>
          <a:p>
            <a:pPr marL="0" indent="0">
              <a:buNone/>
            </a:pP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rgbClr val="FFFFFF"/>
                </a:solidFill>
              </a:rPr>
              <a:t>Real-World 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>
                <a:solidFill>
                  <a:srgbClr val="FFFFFF"/>
                </a:solidFill>
              </a:rPr>
              <a:t>• Example 1: Netflix (Microservices and Automation)</a:t>
            </a:r>
          </a:p>
          <a:p>
            <a:r>
              <a:rPr b="1">
                <a:solidFill>
                  <a:srgbClr val="FFFFFF"/>
                </a:solidFill>
              </a:rPr>
              <a:t>• Example 2: Amazon (Continuous Deployment)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rgbClr val="FFFFFF"/>
                </a:solidFill>
              </a:rP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>
                <a:solidFill>
                  <a:srgbClr val="FFFFFF"/>
                </a:solidFill>
              </a:rPr>
              <a:t>• Invite questions and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90460" cy="578802"/>
          </a:xfrm>
        </p:spPr>
        <p:txBody>
          <a:bodyPr>
            <a:normAutofit fontScale="90000"/>
          </a:bodyPr>
          <a:lstStyle/>
          <a:p>
            <a:r>
              <a:rPr b="1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" y="1021398"/>
            <a:ext cx="8229600" cy="452596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sz="2400" b="1" dirty="0">
                <a:solidFill>
                  <a:srgbClr val="FFFFFF"/>
                </a:solidFill>
              </a:rPr>
              <a:t>What is DevOps?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400" b="1" dirty="0">
                <a:solidFill>
                  <a:srgbClr val="FFFFFF"/>
                </a:solidFill>
              </a:rPr>
              <a:t>Why DevOps?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400" b="1" dirty="0">
                <a:solidFill>
                  <a:srgbClr val="FFFFFF"/>
                </a:solidFill>
              </a:rPr>
              <a:t>Core Principles of DevOps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400" b="1" dirty="0">
                <a:solidFill>
                  <a:srgbClr val="FFFFFF"/>
                </a:solidFill>
              </a:rPr>
              <a:t>DevOps Lifecycle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400" b="1" dirty="0">
                <a:solidFill>
                  <a:srgbClr val="FFFFFF"/>
                </a:solidFill>
              </a:rPr>
              <a:t>Popular Tools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400" b="1" dirty="0">
                <a:solidFill>
                  <a:srgbClr val="FFFFFF"/>
                </a:solidFill>
              </a:rPr>
              <a:t>Benefits of DevOps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400" b="1" dirty="0">
                <a:solidFill>
                  <a:srgbClr val="FFFFFF"/>
                </a:solidFill>
              </a:rPr>
              <a:t>Challenges and Solutions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548" y="129540"/>
            <a:ext cx="7551420" cy="929958"/>
          </a:xfrm>
        </p:spPr>
        <p:txBody>
          <a:bodyPr/>
          <a:lstStyle/>
          <a:p>
            <a:r>
              <a:rPr b="1" dirty="0">
                <a:solidFill>
                  <a:srgbClr val="FFFFFF"/>
                </a:solidFill>
              </a:rPr>
              <a:t>What is DevOps?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5632D0ED-F468-20D8-4ED3-59138CEC5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19" y="1282957"/>
            <a:ext cx="7636879" cy="4028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9600"/>
            <a:ext cx="9144000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600" cy="1143000"/>
          </a:xfrm>
        </p:spPr>
        <p:txBody>
          <a:bodyPr/>
          <a:lstStyle/>
          <a:p>
            <a:r>
              <a:rPr b="1" dirty="0">
                <a:solidFill>
                  <a:srgbClr val="FFFFFF"/>
                </a:solidFill>
              </a:rPr>
              <a:t>Why DevOps?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28016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b="1" dirty="0">
                <a:solidFill>
                  <a:srgbClr val="FFFFFF"/>
                </a:solidFill>
              </a:rPr>
              <a:t>Challenges in Traditional Development Models</a:t>
            </a:r>
            <a:endParaRPr lang="en-IN" b="1" dirty="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b="1" dirty="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b="1" dirty="0">
                <a:solidFill>
                  <a:srgbClr val="FFFFFF"/>
                </a:solidFill>
              </a:rPr>
              <a:t>The Need for Speed, Collaboration, and Reliability</a:t>
            </a:r>
            <a:endParaRPr lang="en-IN" b="1" dirty="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b="1" dirty="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b="1" dirty="0">
                <a:solidFill>
                  <a:srgbClr val="FFFFFF"/>
                </a:solidFill>
              </a:rPr>
              <a:t>Market Trends and Demand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" y="160337"/>
            <a:ext cx="8107680" cy="914083"/>
          </a:xfrm>
        </p:spPr>
        <p:txBody>
          <a:bodyPr/>
          <a:lstStyle/>
          <a:p>
            <a:r>
              <a:rPr b="1" dirty="0">
                <a:solidFill>
                  <a:srgbClr val="FFFFFF"/>
                </a:solidFill>
              </a:rPr>
              <a:t>Core Principles of 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180" y="998220"/>
            <a:ext cx="7886700" cy="421354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b="1" dirty="0">
                <a:solidFill>
                  <a:srgbClr val="FFFFFF"/>
                </a:solidFill>
              </a:rPr>
              <a:t>Collaboration and Communication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b="1" dirty="0">
                <a:solidFill>
                  <a:srgbClr val="FFFFFF"/>
                </a:solidFill>
              </a:rPr>
              <a:t>Continuous Integration (CI)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b="1" dirty="0">
                <a:solidFill>
                  <a:srgbClr val="FFFFFF"/>
                </a:solidFill>
              </a:rPr>
              <a:t>Continuous Delivery (CD)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b="1" dirty="0">
                <a:solidFill>
                  <a:srgbClr val="FFFFFF"/>
                </a:solidFill>
              </a:rPr>
              <a:t>Infrastructure as Code (</a:t>
            </a:r>
            <a:r>
              <a:rPr b="1" dirty="0" err="1">
                <a:solidFill>
                  <a:srgbClr val="FFFFFF"/>
                </a:solidFill>
              </a:rPr>
              <a:t>IaC</a:t>
            </a:r>
            <a:r>
              <a:rPr b="1" dirty="0">
                <a:solidFill>
                  <a:srgbClr val="FFFFFF"/>
                </a:solidFill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b="1" dirty="0">
                <a:solidFill>
                  <a:srgbClr val="FFFFFF"/>
                </a:solidFill>
              </a:rPr>
              <a:t>Monitoring and Feedback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rgbClr val="FFFFFF"/>
                </a:solidFill>
              </a:rPr>
              <a:t>DevOps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9680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b="1" dirty="0">
                <a:solidFill>
                  <a:srgbClr val="FFFFFF"/>
                </a:solidFill>
              </a:rPr>
              <a:t>Plan: Requirements gathering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b="1" dirty="0">
                <a:solidFill>
                  <a:srgbClr val="FFFFFF"/>
                </a:solidFill>
              </a:rPr>
              <a:t>Develop: Coding and building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b="1" dirty="0">
                <a:solidFill>
                  <a:srgbClr val="FFFFFF"/>
                </a:solidFill>
              </a:rPr>
              <a:t>Build: Continuous Integration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b="1" dirty="0">
                <a:solidFill>
                  <a:srgbClr val="FFFFFF"/>
                </a:solidFill>
              </a:rPr>
              <a:t>Test: Automated testing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b="1" dirty="0">
                <a:solidFill>
                  <a:srgbClr val="FFFFFF"/>
                </a:solidFill>
              </a:rPr>
              <a:t>Release: Deployment pipelines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b="1" dirty="0">
                <a:solidFill>
                  <a:srgbClr val="FFFFFF"/>
                </a:solidFill>
              </a:rPr>
              <a:t>Operate: Monitoring in production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b="1" dirty="0">
                <a:solidFill>
                  <a:srgbClr val="FFFFFF"/>
                </a:solidFill>
              </a:rPr>
              <a:t>Monitor: Feedback and improvement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7918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rgbClr val="FFFFFF"/>
                </a:solidFill>
              </a:rPr>
              <a:t>Popular DevOps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b="1" dirty="0">
                <a:solidFill>
                  <a:srgbClr val="FFFFFF"/>
                </a:solidFill>
              </a:rPr>
              <a:t>CI/CD: Jenkins, </a:t>
            </a:r>
            <a:r>
              <a:rPr lang="en-IN" b="1" dirty="0">
                <a:solidFill>
                  <a:srgbClr val="FFFFFF"/>
                </a:solidFill>
              </a:rPr>
              <a:t>Git Hub</a:t>
            </a:r>
            <a:endParaRPr b="1" dirty="0">
              <a:solidFill>
                <a:srgbClr val="FFFFFF"/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b="1" dirty="0">
                <a:solidFill>
                  <a:srgbClr val="FFFFFF"/>
                </a:solidFill>
              </a:rPr>
              <a:t>Containerization: Docker, Kubernetes</a:t>
            </a:r>
            <a:endParaRPr lang="en-IN" b="1" dirty="0">
              <a:solidFill>
                <a:srgbClr val="FFFFFF"/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FFFFFF"/>
                </a:solidFill>
              </a:rPr>
              <a:t>Visual Studio Code</a:t>
            </a:r>
            <a:endParaRPr b="1" dirty="0">
              <a:solidFill>
                <a:srgbClr val="FFFFFF"/>
              </a:solidFill>
            </a:endParaRPr>
          </a:p>
          <a:p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1518</TotalTime>
  <Words>249</Words>
  <Application>Microsoft Office PowerPoint</Application>
  <PresentationFormat>On-screen Show (4:3)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DevOps</vt:lpstr>
      <vt:lpstr>Agenda</vt:lpstr>
      <vt:lpstr>What is DevOps?</vt:lpstr>
      <vt:lpstr>PowerPoint Presentation</vt:lpstr>
      <vt:lpstr>Why DevOps?</vt:lpstr>
      <vt:lpstr>Core Principles of DevOps</vt:lpstr>
      <vt:lpstr>DevOps Lifecycle</vt:lpstr>
      <vt:lpstr>PowerPoint Presentation</vt:lpstr>
      <vt:lpstr>Popular DevOps Tools</vt:lpstr>
      <vt:lpstr>Benefits of DevOps</vt:lpstr>
      <vt:lpstr>Challenges and Solutions</vt:lpstr>
      <vt:lpstr>Real-World Case Studies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SuShi Pie</dc:creator>
  <cp:keywords/>
  <dc:description>generated using python-pptx</dc:description>
  <cp:lastModifiedBy>SuShi Pie</cp:lastModifiedBy>
  <cp:revision>26</cp:revision>
  <dcterms:created xsi:type="dcterms:W3CDTF">2013-01-27T09:14:16Z</dcterms:created>
  <dcterms:modified xsi:type="dcterms:W3CDTF">2025-07-23T16:10:16Z</dcterms:modified>
  <cp:category/>
</cp:coreProperties>
</file>