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34181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opzonejs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86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10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22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564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39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00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51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774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381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56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89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http://www.dropzonejs.com/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436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052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66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08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4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69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8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6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53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19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Dropzone.js (in RoR)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Aneesa Awaludin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Default Dropzone Template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class="dz-preview dz-file-preview"&gt;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&lt;div class="dz-details"&gt;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class="dz-filename"&gt;&lt;span data-dz-name&gt;&lt;/span&gt;&lt;/div&gt;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class="dz-size" data-dz-size&gt;&lt;/div&gt;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&lt;img data-dz-thumbnail /&gt;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&lt;/div&gt;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&lt;div class="dz-progress"&gt;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&lt;span class="dz-upload" data-dz-uploadprogress&gt;&lt;/span&gt;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&lt;div class="dz-success-mark"&gt;&lt;span&gt;✔&lt;/span&gt;&lt;/div&gt;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&lt;div class="dz-error-mark"&gt;&lt;span&gt;✘&lt;/span&gt;&lt;/div&gt;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&lt;div class="dz-error-message"&gt;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&lt;span data-dz-errormessage&gt;&lt;/span&gt;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&lt;/div&gt;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Overwrite Default Template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use previewTemplate config option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use elements with the data-dz-* attributes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by default, Dropzone will look for these elements and update the content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http://www.dropzonejs.com/bootstrap.html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Prettified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.js file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Dropzone.options.myPrettifiedDropzone =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url: "/file/post",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addRemoveLinks: true,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accept: function(file, done)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$("div#my-prettified-dropzone").css({"height": "auto"});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done();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id="my-prettified-dropzone" class="dropzone"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style="border: 2px dashed rgba(0, 0, 0, 0.3);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min-height: 100px !important;"&gt;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&lt;div class="dz-message" style="margin: 20px"&gt;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Drag your cats' pics here! Or &lt;button&gt; select files &lt;/button&gt;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Add DZ to an Existing RoR Form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-"/>
            </a:pPr>
            <a:r>
              <a:rPr lang="en" sz="2400"/>
              <a:t>Can DZ be dropped directly in the form?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-"/>
            </a:pPr>
            <a:r>
              <a:rPr lang="en" sz="2400"/>
              <a:t>Issues?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2400"/>
              <a:t>DZ itself is a form (&amp; we cannot have nested forms)</a:t>
            </a: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2400"/>
              <a:t>Can we use main form’s post call?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2400"/>
              <a:t>Dropped files are not binded to the main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Add DZ to an Existing RoR Form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-"/>
            </a:pPr>
            <a:r>
              <a:rPr lang="en" sz="2400" dirty="0"/>
              <a:t>Use DZ’s post call instead of the main form’s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Put files in a queue when dropped (delay processing)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Submit main form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Stop main form from calling its post call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Process/upload the files in queue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Assign the main form’s data to DZ’s form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DZ automatically calls its post call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Redirect in DZ after successful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Remove POST Call From Main Form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Remove POST url from main form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&lt;%= form_for :myDropzoneForm, html: {id: "dropzone-form-id"} do |f| %&gt; ...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Doesn’t matter really, since it’s not going to be called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Add POST url to DZ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url: "/welcome/create",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Delay Processing Files in Queue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.js 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autoProcessQueue: false,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upload multiple files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uploadMultiple: true,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(Submit) Prevent POST Call &amp; Start Processing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.js 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init: function()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var myDropzone = this;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var form = document.getElementById('dropzone-form-id');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form.addEventListener('submit', function(event)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if(myDropzone.getQueuedFiles().length &gt; 0){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event.preventDefault();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event.stopPropagation();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myDropzone.processQueue();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Assign Data to DZ’s Form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.js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init: function()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myDropzone = this;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if uploadMultiple is false, use “sending” event instead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myDropzone.on("sendingmultiple", function(file, xhr, formData)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formData.append("title", $('#myDropzoneForm_title').val());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formData.append("text", $('#myDropzoneForm_text').val());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Access Form Data in Controller (via POST call)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controller.rb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def create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params will contain the form’s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do what you want with the data 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render plain: params.inspect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(From http://www.dropzonejs.com/)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Open source library that provides Drag &amp; Drop file uploads with image previews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Lightweight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Doesn’t depend on any other library like jQuery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Highly customizable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Redirect in DZ After Successful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.js 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init: function()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if uploadMultiple is false, use “success” instead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successmultiple: function(data,response)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alert(response);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redirect here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Installation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Gemfile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gem ‘dropzonejs-rails’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application.js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//= require dropzone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application.css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*= require dropzone/basic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*= require dropzone/dropzone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The Most Basic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972800" y="1203025"/>
            <a:ext cx="51984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action="/file-upload"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class="dropzone"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id="my-awesome-dropzone"&gt;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Fallback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312297" y="1297154"/>
            <a:ext cx="6519406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action="/file-upload" class="dropzone"&gt;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&lt;div class="fallback"&gt;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&lt;input name="file" type="file" multiple&gt;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&lt;/div&gt;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Programmatically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.js file</a:t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javascript</a:t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$(function() {</a:t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var myDropzone = new Dropzone("div#myId", { url: "/file/post"});</a:t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or use jQuery</a:t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$("div#myId").dropzone({ url: "/file/post" });</a:t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id="myId"</a:t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style="height: 100px; width: 100%; border: 2px solid rgba(0, 0, 0, 0.3)"&gt;</a:t>
            </a:r>
            <a:b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.js file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"myConfiguredDropzone" is the camelized version of the element's ID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Dropzone.options.myConfiguredDropzone = { url: "/file/post", };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id="my-configured-dropzone" class="dropzone"&gt; 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Useful Configurations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Options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maxFiles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maxFilesize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clickable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addRemoveLinks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dictDefaultMessage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previewTemplate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 dirty="0"/>
              <a:t>Functions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-"/>
            </a:pPr>
            <a:r>
              <a:rPr lang="en" sz="1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Disable Auto Discovery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03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Prevent Dropzone from auto discovering this element: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Dropzone.options.myAwesomeDropzone = false;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useful when you want to create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Dropzone programmatically later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// Disable auto discover for all elements: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Dropzone.autoDiscover = 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On-screen Show (16:9)</PresentationFormat>
  <Paragraphs>183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Simple Dark</vt:lpstr>
      <vt:lpstr>Dropzone.js (in RoR)</vt:lpstr>
      <vt:lpstr>What?</vt:lpstr>
      <vt:lpstr>Installation</vt:lpstr>
      <vt:lpstr>The Most Basic</vt:lpstr>
      <vt:lpstr>Fallback</vt:lpstr>
      <vt:lpstr>Programmatically</vt:lpstr>
      <vt:lpstr>Configuration</vt:lpstr>
      <vt:lpstr>Useful Configurations</vt:lpstr>
      <vt:lpstr>Disable Auto Discovery</vt:lpstr>
      <vt:lpstr>Default Dropzone Template</vt:lpstr>
      <vt:lpstr>Overwrite Default Template</vt:lpstr>
      <vt:lpstr>Prettified</vt:lpstr>
      <vt:lpstr>Add DZ to an Existing RoR Form</vt:lpstr>
      <vt:lpstr>Add DZ to an Existing RoR Form</vt:lpstr>
      <vt:lpstr>Remove POST Call From Main Form</vt:lpstr>
      <vt:lpstr>Delay Processing Files in Queue</vt:lpstr>
      <vt:lpstr>(Submit) Prevent POST Call &amp; Start Processing</vt:lpstr>
      <vt:lpstr>Assign Data to DZ’s Form</vt:lpstr>
      <vt:lpstr>Access Form Data in Controller (via POST call)</vt:lpstr>
      <vt:lpstr>Redirect in DZ After Successful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Dropzone.js (in RoR)</dc:title>
  <cp:lastModifiedBy>Aneesa Awaludin</cp:lastModifiedBy>
  <cp:revision>1</cp:revision>
  <dcterms:modified xsi:type="dcterms:W3CDTF">2017-09-07T15:44:22Z</dcterms:modified>
</cp:coreProperties>
</file>