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A822-EE25-4382-BE58-8367472A8EFE}" type="datetimeFigureOut">
              <a:rPr lang="en-US" smtClean="0"/>
              <a:t>07-Jul-18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1EA1-FBA7-4C75-8169-62C62B79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96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A822-EE25-4382-BE58-8367472A8EFE}" type="datetimeFigureOut">
              <a:rPr lang="en-US" smtClean="0"/>
              <a:t>07-Jul-18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1EA1-FBA7-4C75-8169-62C62B79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A822-EE25-4382-BE58-8367472A8EFE}" type="datetimeFigureOut">
              <a:rPr lang="en-US" smtClean="0"/>
              <a:t>07-Jul-18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1EA1-FBA7-4C75-8169-62C62B79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8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A822-EE25-4382-BE58-8367472A8EFE}" type="datetimeFigureOut">
              <a:rPr lang="en-US" smtClean="0"/>
              <a:t>07-Jul-18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1EA1-FBA7-4C75-8169-62C62B79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A822-EE25-4382-BE58-8367472A8EFE}" type="datetimeFigureOut">
              <a:rPr lang="en-US" smtClean="0"/>
              <a:t>07-Jul-18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1EA1-FBA7-4C75-8169-62C62B79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7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A822-EE25-4382-BE58-8367472A8EFE}" type="datetimeFigureOut">
              <a:rPr lang="en-US" smtClean="0"/>
              <a:t>07-Jul-18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1EA1-FBA7-4C75-8169-62C62B79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0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A822-EE25-4382-BE58-8367472A8EFE}" type="datetimeFigureOut">
              <a:rPr lang="en-US" smtClean="0"/>
              <a:t>07-Jul-18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1EA1-FBA7-4C75-8169-62C62B79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7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A822-EE25-4382-BE58-8367472A8EFE}" type="datetimeFigureOut">
              <a:rPr lang="en-US" smtClean="0"/>
              <a:t>07-Jul-18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1EA1-FBA7-4C75-8169-62C62B79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A822-EE25-4382-BE58-8367472A8EFE}" type="datetimeFigureOut">
              <a:rPr lang="en-US" smtClean="0"/>
              <a:t>07-Jul-18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1EA1-FBA7-4C75-8169-62C62B79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A822-EE25-4382-BE58-8367472A8EFE}" type="datetimeFigureOut">
              <a:rPr lang="en-US" smtClean="0"/>
              <a:t>07-Jul-18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1EA1-FBA7-4C75-8169-62C62B79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7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A822-EE25-4382-BE58-8367472A8EFE}" type="datetimeFigureOut">
              <a:rPr lang="en-US" smtClean="0"/>
              <a:t>07-Jul-18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1EA1-FBA7-4C75-8169-62C62B79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A822-EE25-4382-BE58-8367472A8EFE}" type="datetimeFigureOut">
              <a:rPr lang="en-US" smtClean="0"/>
              <a:t>07-Jul-18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51EA1-FBA7-4C75-8169-62C62B79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for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16" y="1825625"/>
            <a:ext cx="92868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09537"/>
            <a:ext cx="95345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43" y="205220"/>
            <a:ext cx="5019675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666" y="3132429"/>
            <a:ext cx="6753225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417" y="5438775"/>
            <a:ext cx="8677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506"/>
            <a:ext cx="7096125" cy="421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87" y="2924607"/>
            <a:ext cx="39338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6389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677025" cy="4105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1609" y="60658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An important first distinction from Python’s built-in lists is that array slices are views on the original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9439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393"/>
          <a:stretch/>
        </p:blipFill>
        <p:spPr>
          <a:xfrm>
            <a:off x="838200" y="1825625"/>
            <a:ext cx="8620125" cy="668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2192"/>
            <a:ext cx="5038725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09703"/>
            <a:ext cx="4295775" cy="1990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772025"/>
            <a:ext cx="50577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33775" cy="1819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53706"/>
            <a:ext cx="30956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733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, short for Numerical Python, is one of the most important foundational pack‐ ages for numerical computing in Python. </a:t>
            </a:r>
          </a:p>
          <a:p>
            <a:r>
              <a:rPr lang="en-US" dirty="0" err="1" smtClean="0"/>
              <a:t>ndarray</a:t>
            </a:r>
            <a:r>
              <a:rPr lang="en-US" dirty="0" smtClean="0"/>
              <a:t>, an efficient multidimensional array providing fast array-oriented </a:t>
            </a:r>
            <a:r>
              <a:rPr lang="en-US" dirty="0" err="1" smtClean="0"/>
              <a:t>arith</a:t>
            </a:r>
            <a:r>
              <a:rPr lang="en-US" dirty="0" smtClean="0"/>
              <a:t>‐ </a:t>
            </a:r>
            <a:r>
              <a:rPr lang="en-US" dirty="0" err="1" smtClean="0"/>
              <a:t>metic</a:t>
            </a:r>
            <a:r>
              <a:rPr lang="en-US" dirty="0" smtClean="0"/>
              <a:t> operations and flexible broadcasting capabilities. </a:t>
            </a:r>
          </a:p>
          <a:p>
            <a:r>
              <a:rPr lang="en-US" dirty="0" smtClean="0"/>
              <a:t>Mathematical functions for fast operations on entire arrays of data without </a:t>
            </a:r>
            <a:r>
              <a:rPr lang="en-US" dirty="0" err="1" smtClean="0"/>
              <a:t>hav</a:t>
            </a:r>
            <a:r>
              <a:rPr lang="en-US" dirty="0" smtClean="0"/>
              <a:t>‐ </a:t>
            </a:r>
            <a:r>
              <a:rPr lang="en-US" dirty="0" err="1" smtClean="0"/>
              <a:t>ing</a:t>
            </a:r>
            <a:r>
              <a:rPr lang="en-US" dirty="0" smtClean="0"/>
              <a:t> to write loops. </a:t>
            </a:r>
          </a:p>
          <a:p>
            <a:r>
              <a:rPr lang="en-US" dirty="0" smtClean="0"/>
              <a:t>Tools for reading/writing array data to disk and working with memory-mapped files. </a:t>
            </a:r>
          </a:p>
          <a:p>
            <a:r>
              <a:rPr lang="en-US" dirty="0" smtClean="0"/>
              <a:t>Linear algebra, random number generation, and Fourier transform capabilities. </a:t>
            </a:r>
          </a:p>
          <a:p>
            <a:r>
              <a:rPr lang="en-US" dirty="0" smtClean="0"/>
              <a:t>A C API for connecting </a:t>
            </a:r>
            <a:r>
              <a:rPr lang="en-US" dirty="0" err="1" smtClean="0"/>
              <a:t>NumPy</a:t>
            </a:r>
            <a:r>
              <a:rPr lang="en-US" dirty="0" smtClean="0"/>
              <a:t> with libraries written in C, C++, or FORTRAN.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element wise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152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052512"/>
            <a:ext cx="80105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-20783"/>
            <a:ext cx="9744075" cy="680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1884"/>
            <a:ext cx="6105525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1135"/>
            <a:ext cx="61626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2574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12432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3025053"/>
            <a:ext cx="5172075" cy="60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4001294"/>
            <a:ext cx="5857875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25" y="4648272"/>
            <a:ext cx="52578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numpy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internally stores data in a contiguous block of memory, independent of other built-in Python objects. </a:t>
            </a:r>
            <a:r>
              <a:rPr lang="en-US" dirty="0" err="1" smtClean="0"/>
              <a:t>NumPy’s</a:t>
            </a:r>
            <a:r>
              <a:rPr lang="en-US" dirty="0" smtClean="0"/>
              <a:t> library of algorithms written in the C </a:t>
            </a:r>
            <a:r>
              <a:rPr lang="en-US" dirty="0" err="1" smtClean="0"/>
              <a:t>lan</a:t>
            </a:r>
            <a:r>
              <a:rPr lang="en-US" dirty="0" smtClean="0"/>
              <a:t>‐ </a:t>
            </a:r>
            <a:r>
              <a:rPr lang="en-US" dirty="0" err="1" smtClean="0"/>
              <a:t>guage</a:t>
            </a:r>
            <a:r>
              <a:rPr lang="en-US" dirty="0" smtClean="0"/>
              <a:t> can operate on this memory without any type checking or other overhead. </a:t>
            </a:r>
            <a:r>
              <a:rPr lang="en-US" dirty="0" err="1" smtClean="0"/>
              <a:t>NumPy</a:t>
            </a:r>
            <a:r>
              <a:rPr lang="en-US" dirty="0" smtClean="0"/>
              <a:t> arrays also use much less memory than built-in Python sequences. 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operations perform complex computations on entire arrays without the need for Python 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small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01" y="1825625"/>
            <a:ext cx="4276725" cy="2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01" y="4417940"/>
            <a:ext cx="4629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ndarray</a:t>
            </a:r>
            <a:r>
              <a:rPr lang="en-US" dirty="0" smtClean="0"/>
              <a:t> is a generic multidimensional container for homogeneous data; that is, all of the elements must be the same type. Every array has a shape, a tuple indicating the size of each dimension, and a </a:t>
            </a:r>
            <a:r>
              <a:rPr lang="en-US" dirty="0" err="1" smtClean="0"/>
              <a:t>dtype</a:t>
            </a:r>
            <a:r>
              <a:rPr lang="en-US" dirty="0" smtClean="0"/>
              <a:t>, an object describing the data type of the 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05" y="3646776"/>
            <a:ext cx="94107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from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119"/>
            <a:ext cx="5019675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36114"/>
            <a:ext cx="20574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7622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functions for creating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277100" cy="219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2197"/>
            <a:ext cx="3133725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051262"/>
            <a:ext cx="84201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5435"/>
            <a:ext cx="94869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291</Words>
  <Application>Microsoft Office PowerPoint</Application>
  <PresentationFormat>Widescreen</PresentationFormat>
  <Paragraphs>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Introduction to Numpy</vt:lpstr>
      <vt:lpstr>Introduction</vt:lpstr>
      <vt:lpstr>Why numpy?</vt:lpstr>
      <vt:lpstr>A small example</vt:lpstr>
      <vt:lpstr>ndarray</vt:lpstr>
      <vt:lpstr>Creating array from list</vt:lpstr>
      <vt:lpstr>dtype</vt:lpstr>
      <vt:lpstr>Other functions for creating arrays</vt:lpstr>
      <vt:lpstr>PowerPoint Presentation</vt:lpstr>
      <vt:lpstr>Data types for array</vt:lpstr>
      <vt:lpstr>PowerPoint Presentation</vt:lpstr>
      <vt:lpstr>Type casting</vt:lpstr>
      <vt:lpstr>Arithmetic with arrays</vt:lpstr>
      <vt:lpstr>Comparison</vt:lpstr>
      <vt:lpstr>Indexing and slicing</vt:lpstr>
      <vt:lpstr>Boolean indexing</vt:lpstr>
      <vt:lpstr>PowerPoint Presentation</vt:lpstr>
      <vt:lpstr>Fancy indexing</vt:lpstr>
      <vt:lpstr>Transposing</vt:lpstr>
      <vt:lpstr>Fast element wise functions</vt:lpstr>
      <vt:lpstr>PowerPoint Presentation</vt:lpstr>
      <vt:lpstr>PowerPoint Presentation</vt:lpstr>
      <vt:lpstr>Boolean arrays</vt:lpstr>
      <vt:lpstr>Sorting</vt:lpstr>
      <vt:lpstr>File Input and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Noman</dc:creator>
  <cp:lastModifiedBy>Noman</cp:lastModifiedBy>
  <cp:revision>34</cp:revision>
  <dcterms:created xsi:type="dcterms:W3CDTF">2018-07-07T10:56:32Z</dcterms:created>
  <dcterms:modified xsi:type="dcterms:W3CDTF">2018-07-07T11:29:49Z</dcterms:modified>
</cp:coreProperties>
</file>