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1"/>
          </a:solidFill>
        </a:fill>
      </a:tcStyle>
    </a:wholeTbl>
    <a:band2H>
      <a:tcTxStyle b="def" i="def"/>
      <a:tcStyle>
        <a:tcBdr/>
        <a:fill>
          <a:solidFill>
            <a:srgbClr val="E6E7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D6"/>
          </a:solidFill>
        </a:fill>
      </a:tcStyle>
    </a:wholeTbl>
    <a:band2H>
      <a:tcTxStyle b="def" i="def"/>
      <a:tcStyle>
        <a:tcBdr/>
        <a:fill>
          <a:solidFill>
            <a:srgbClr val="E7EE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CBCB"/>
          </a:solidFill>
        </a:fill>
      </a:tcStyle>
    </a:wholeTbl>
    <a:band2H>
      <a:tcTxStyle b="def" i="def"/>
      <a:tcStyle>
        <a:tcBdr/>
        <a:fill>
          <a:solidFill>
            <a:srgbClr val="F5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7" name="Title Text"/>
          <p:cNvSpPr txBox="1"/>
          <p:nvPr>
            <p:ph type="title"/>
          </p:nvPr>
        </p:nvSpPr>
        <p:spPr>
          <a:xfrm>
            <a:off x="684212" y="685798"/>
            <a:ext cx="8001001" cy="2971802"/>
          </a:xfrm>
          <a:prstGeom prst="rect">
            <a:avLst/>
          </a:prstGeom>
        </p:spPr>
        <p:txBody>
          <a:bodyPr anchor="b"/>
          <a:lstStyle>
            <a:lvl1pPr>
              <a:defRPr sz="4800"/>
            </a:lvl1pPr>
          </a:lstStyle>
          <a:p>
            <a:pPr/>
            <a:r>
              <a:t>Title Text</a:t>
            </a:r>
          </a:p>
        </p:txBody>
      </p:sp>
      <p:sp>
        <p:nvSpPr>
          <p:cNvPr id="18" name="Body Level One…"/>
          <p:cNvSpPr txBox="1"/>
          <p:nvPr>
            <p:ph type="body" sz="quarter" idx="1"/>
          </p:nvPr>
        </p:nvSpPr>
        <p:spPr>
          <a:xfrm>
            <a:off x="684212" y="3843866"/>
            <a:ext cx="6400801" cy="1947334"/>
          </a:xfrm>
          <a:prstGeom prst="rect">
            <a:avLst/>
          </a:prstGeom>
        </p:spPr>
        <p:txBody>
          <a:bodyPr anchor="t"/>
          <a:lstStyle>
            <a:lvl1pPr marL="330200" indent="-203200">
              <a:buClrTx/>
              <a:buSzTx/>
              <a:buFontTx/>
              <a:buNone/>
              <a:defRPr sz="2100"/>
            </a:lvl1pPr>
            <a:lvl2pPr marL="330200" indent="264159">
              <a:buClrTx/>
              <a:buSzTx/>
              <a:buFontTx/>
              <a:buNone/>
              <a:defRPr sz="2100"/>
            </a:lvl2pPr>
            <a:lvl3pPr marL="330200" indent="731519">
              <a:buClrTx/>
              <a:buSzTx/>
              <a:buFontTx/>
              <a:buNone/>
              <a:defRPr sz="2100"/>
            </a:lvl3pPr>
            <a:lvl4pPr marL="330200" indent="1198880">
              <a:buClrTx/>
              <a:buSzTx/>
              <a:buFontTx/>
              <a:buNone/>
              <a:defRPr sz="2100"/>
            </a:lvl4pPr>
            <a:lvl5pPr marL="330200" indent="1656079">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9" name="Google Shape;23;p15"/>
          <p:cNvSpPr/>
          <p:nvPr/>
        </p:nvSpPr>
        <p:spPr>
          <a:xfrm flipH="1">
            <a:off x="8228011" y="8467"/>
            <a:ext cx="3810001" cy="3810001"/>
          </a:xfrm>
          <a:prstGeom prst="line">
            <a:avLst/>
          </a:prstGeom>
          <a:ln w="12700">
            <a:solidFill>
              <a:srgbClr val="FFFFFF"/>
            </a:solidFill>
          </a:ln>
        </p:spPr>
        <p:txBody>
          <a:bodyPr lIns="0" tIns="0" rIns="0" bIns="0"/>
          <a:lstStyle/>
          <a:p>
            <a:pPr/>
          </a:p>
        </p:txBody>
      </p:sp>
      <p:sp>
        <p:nvSpPr>
          <p:cNvPr id="20" name="Google Shape;24;p15"/>
          <p:cNvSpPr/>
          <p:nvPr/>
        </p:nvSpPr>
        <p:spPr>
          <a:xfrm flipH="1">
            <a:off x="6108169" y="91544"/>
            <a:ext cx="6080656" cy="6080656"/>
          </a:xfrm>
          <a:prstGeom prst="line">
            <a:avLst/>
          </a:prstGeom>
          <a:ln w="12700">
            <a:solidFill>
              <a:srgbClr val="FFFFFF"/>
            </a:solidFill>
          </a:ln>
        </p:spPr>
        <p:txBody>
          <a:bodyPr lIns="0" tIns="0" rIns="0" bIns="0"/>
          <a:lstStyle/>
          <a:p>
            <a:pPr/>
          </a:p>
        </p:txBody>
      </p:sp>
      <p:sp>
        <p:nvSpPr>
          <p:cNvPr id="21" name="Google Shape;25;p15"/>
          <p:cNvSpPr/>
          <p:nvPr/>
        </p:nvSpPr>
        <p:spPr>
          <a:xfrm flipH="1">
            <a:off x="7235825" y="228600"/>
            <a:ext cx="4953000" cy="4953000"/>
          </a:xfrm>
          <a:prstGeom prst="line">
            <a:avLst/>
          </a:prstGeom>
          <a:ln w="12700">
            <a:solidFill>
              <a:srgbClr val="FFFFFF"/>
            </a:solidFill>
          </a:ln>
        </p:spPr>
        <p:txBody>
          <a:bodyPr lIns="0" tIns="0" rIns="0" bIns="0"/>
          <a:lstStyle/>
          <a:p>
            <a:pPr/>
          </a:p>
        </p:txBody>
      </p:sp>
      <p:sp>
        <p:nvSpPr>
          <p:cNvPr id="22" name="Google Shape;26;p15"/>
          <p:cNvSpPr/>
          <p:nvPr/>
        </p:nvSpPr>
        <p:spPr>
          <a:xfrm flipH="1">
            <a:off x="7335836" y="32277"/>
            <a:ext cx="4852990" cy="4852991"/>
          </a:xfrm>
          <a:prstGeom prst="line">
            <a:avLst/>
          </a:prstGeom>
          <a:ln w="31750">
            <a:solidFill>
              <a:srgbClr val="FFFFFF"/>
            </a:solidFill>
          </a:ln>
        </p:spPr>
        <p:txBody>
          <a:bodyPr lIns="0" tIns="0" rIns="0" bIns="0"/>
          <a:lstStyle/>
          <a:p>
            <a:pPr/>
          </a:p>
        </p:txBody>
      </p:sp>
      <p:sp>
        <p:nvSpPr>
          <p:cNvPr id="23" name="Google Shape;27;p15"/>
          <p:cNvSpPr/>
          <p:nvPr/>
        </p:nvSpPr>
        <p:spPr>
          <a:xfrm flipH="1">
            <a:off x="7845425" y="609601"/>
            <a:ext cx="4343400" cy="4343399"/>
          </a:xfrm>
          <a:prstGeom prst="line">
            <a:avLst/>
          </a:prstGeom>
          <a:ln w="31750">
            <a:solidFill>
              <a:srgbClr val="FFFFFF"/>
            </a:solidFill>
          </a:ln>
        </p:spPr>
        <p:txBody>
          <a:bodyPr lIns="0" tIns="0" rIns="0" bIns="0"/>
          <a:lstStyle/>
          <a:p>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6" name="Title Text"/>
          <p:cNvSpPr txBox="1"/>
          <p:nvPr>
            <p:ph type="title"/>
          </p:nvPr>
        </p:nvSpPr>
        <p:spPr>
          <a:xfrm>
            <a:off x="684212" y="4487331"/>
            <a:ext cx="8534401" cy="1507068"/>
          </a:xfrm>
          <a:prstGeom prst="rect">
            <a:avLst/>
          </a:prstGeom>
        </p:spPr>
        <p:txBody>
          <a:bodyPr/>
          <a:lstStyle/>
          <a:p>
            <a:pPr/>
            <a:r>
              <a:t>Title Text</a:t>
            </a:r>
          </a:p>
        </p:txBody>
      </p:sp>
      <p:sp>
        <p:nvSpPr>
          <p:cNvPr id="107" name="Google Shape;81;p24"/>
          <p:cNvSpPr/>
          <p:nvPr>
            <p:ph type="pic" idx="21"/>
          </p:nvPr>
        </p:nvSpPr>
        <p:spPr>
          <a:xfrm>
            <a:off x="685799" y="533400"/>
            <a:ext cx="10818814" cy="3124200"/>
          </a:xfrm>
          <a:prstGeom prst="rect">
            <a:avLst/>
          </a:prstGeom>
          <a:ln w="15875">
            <a:solidFill>
              <a:srgbClr val="FFFFFF">
                <a:alpha val="40000"/>
              </a:srgbClr>
            </a:solidFill>
            <a:round/>
          </a:ln>
        </p:spPr>
        <p:txBody>
          <a:bodyPr lIns="91439" tIns="45719" rIns="91439" bIns="45719" anchor="t">
            <a:noAutofit/>
          </a:bodyPr>
          <a:lstStyle/>
          <a:p>
            <a:pPr/>
          </a:p>
        </p:txBody>
      </p:sp>
      <p:sp>
        <p:nvSpPr>
          <p:cNvPr id="108" name="Body Level One…"/>
          <p:cNvSpPr txBox="1"/>
          <p:nvPr>
            <p:ph type="body" sz="quarter" idx="1"/>
          </p:nvPr>
        </p:nvSpPr>
        <p:spPr>
          <a:xfrm>
            <a:off x="914402" y="3843866"/>
            <a:ext cx="8304211" cy="457201"/>
          </a:xfrm>
          <a:prstGeom prst="rect">
            <a:avLst/>
          </a:prstGeom>
        </p:spPr>
        <p:txBody>
          <a:bodyPr anchor="t"/>
          <a:lstStyle>
            <a:lvl1pPr marL="228600" indent="0">
              <a:spcBef>
                <a:spcPts val="300"/>
              </a:spcBef>
              <a:buClrTx/>
              <a:buSzTx/>
              <a:buFontTx/>
              <a:buNone/>
              <a:defRPr sz="1600"/>
            </a:lvl1pPr>
            <a:lvl2pPr marL="228600" indent="457200">
              <a:spcBef>
                <a:spcPts val="300"/>
              </a:spcBef>
              <a:buClrTx/>
              <a:buSzTx/>
              <a:buFontTx/>
              <a:buNone/>
              <a:defRPr sz="1600"/>
            </a:lvl2pPr>
            <a:lvl3pPr marL="228600" indent="914400">
              <a:spcBef>
                <a:spcPts val="300"/>
              </a:spcBef>
              <a:buClrTx/>
              <a:buSzTx/>
              <a:buFontTx/>
              <a:buNone/>
              <a:defRPr sz="1600"/>
            </a:lvl3pPr>
            <a:lvl4pPr marL="228600" indent="1371600">
              <a:spcBef>
                <a:spcPts val="300"/>
              </a:spcBef>
              <a:buClrTx/>
              <a:buSzTx/>
              <a:buFontTx/>
              <a:buNone/>
              <a:defRPr sz="1600"/>
            </a:lvl4pPr>
            <a:lvl5pPr marL="228600" indent="1828800">
              <a:spcBef>
                <a:spcPts val="300"/>
              </a:spcBef>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6" name="Title Text"/>
          <p:cNvSpPr txBox="1"/>
          <p:nvPr>
            <p:ph type="title"/>
          </p:nvPr>
        </p:nvSpPr>
        <p:spPr>
          <a:xfrm>
            <a:off x="684212" y="685800"/>
            <a:ext cx="10058401" cy="2743200"/>
          </a:xfrm>
          <a:prstGeom prst="rect">
            <a:avLst/>
          </a:prstGeom>
        </p:spPr>
        <p:txBody>
          <a:bodyPr/>
          <a:lstStyle>
            <a:lvl1pPr>
              <a:defRPr sz="3200"/>
            </a:lvl1pPr>
          </a:lstStyle>
          <a:p>
            <a:pPr/>
            <a:r>
              <a:t>Title Text</a:t>
            </a:r>
          </a:p>
        </p:txBody>
      </p:sp>
      <p:sp>
        <p:nvSpPr>
          <p:cNvPr id="117" name="Body Level One…"/>
          <p:cNvSpPr txBox="1"/>
          <p:nvPr>
            <p:ph type="body" sz="quarter" idx="1"/>
          </p:nvPr>
        </p:nvSpPr>
        <p:spPr>
          <a:xfrm>
            <a:off x="684212" y="4114800"/>
            <a:ext cx="8535989" cy="1879600"/>
          </a:xfrm>
          <a:prstGeom prst="rect">
            <a:avLst/>
          </a:prstGeom>
        </p:spPr>
        <p:txBody>
          <a:bodyPr/>
          <a:lstStyle>
            <a:lvl1pPr marL="228600" indent="0">
              <a:buClrTx/>
              <a:buSzTx/>
              <a:buFontTx/>
              <a:buNone/>
            </a:lvl1pPr>
            <a:lvl2pPr marL="228600" indent="457200">
              <a:buClrTx/>
              <a:buSzTx/>
              <a:buFontTx/>
              <a:buNone/>
            </a:lvl2pPr>
            <a:lvl3pPr marL="228600" indent="914400">
              <a:buClrTx/>
              <a:buSzTx/>
              <a:buFontTx/>
              <a:buNone/>
            </a:lvl3pPr>
            <a:lvl4pPr marL="228600" indent="1371600">
              <a:buClrTx/>
              <a:buSzTx/>
              <a:buFontTx/>
              <a:buNone/>
            </a:lvl4pPr>
            <a:lvl5pPr marL="22860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5" name="Title Text"/>
          <p:cNvSpPr txBox="1"/>
          <p:nvPr>
            <p:ph type="title"/>
          </p:nvPr>
        </p:nvSpPr>
        <p:spPr>
          <a:xfrm>
            <a:off x="1141411" y="685800"/>
            <a:ext cx="9144001" cy="2743200"/>
          </a:xfrm>
          <a:prstGeom prst="rect">
            <a:avLst/>
          </a:prstGeom>
        </p:spPr>
        <p:txBody>
          <a:bodyPr/>
          <a:lstStyle>
            <a:lvl1pPr>
              <a:defRPr sz="3200"/>
            </a:lvl1pPr>
          </a:lstStyle>
          <a:p>
            <a:pPr/>
            <a:r>
              <a:t>Title Text</a:t>
            </a:r>
          </a:p>
        </p:txBody>
      </p:sp>
      <p:sp>
        <p:nvSpPr>
          <p:cNvPr id="126" name="Body Level One…"/>
          <p:cNvSpPr txBox="1"/>
          <p:nvPr>
            <p:ph type="body" sz="quarter" idx="1"/>
          </p:nvPr>
        </p:nvSpPr>
        <p:spPr>
          <a:xfrm>
            <a:off x="1446212" y="3429000"/>
            <a:ext cx="8534401" cy="381000"/>
          </a:xfrm>
          <a:prstGeom prst="rect">
            <a:avLst/>
          </a:prstGeom>
        </p:spPr>
        <p:txBody>
          <a:bodyPr/>
          <a:lstStyle>
            <a:lvl1pPr marL="228600" indent="0">
              <a:buClrTx/>
              <a:buSzTx/>
              <a:buFontTx/>
              <a:buNone/>
            </a:lvl1pPr>
            <a:lvl2pPr marL="228600" indent="457200">
              <a:buClrTx/>
              <a:buSzTx/>
              <a:buFontTx/>
              <a:buNone/>
            </a:lvl2pPr>
            <a:lvl3pPr marL="228600" indent="914400">
              <a:buClrTx/>
              <a:buSzTx/>
              <a:buFontTx/>
              <a:buNone/>
            </a:lvl3pPr>
            <a:lvl4pPr marL="228600" indent="1371600">
              <a:buClrTx/>
              <a:buSzTx/>
              <a:buFontTx/>
              <a:buNone/>
            </a:lvl4pPr>
            <a:lvl5pPr marL="22860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7" name="Google Shape;95;p26"/>
          <p:cNvSpPr txBox="1"/>
          <p:nvPr>
            <p:ph type="body" sz="quarter" idx="21"/>
          </p:nvPr>
        </p:nvSpPr>
        <p:spPr>
          <a:xfrm>
            <a:off x="684212" y="4301066"/>
            <a:ext cx="8534401" cy="1684866"/>
          </a:xfrm>
          <a:prstGeom prst="rect">
            <a:avLst/>
          </a:prstGeom>
        </p:spPr>
        <p:txBody>
          <a:bodyPr/>
          <a:lstStyle/>
          <a:p>
            <a:pPr marL="228600" indent="0">
              <a:buClrTx/>
              <a:buSzTx/>
              <a:buFontTx/>
              <a:buNone/>
            </a:pPr>
          </a:p>
        </p:txBody>
      </p:sp>
      <p:sp>
        <p:nvSpPr>
          <p:cNvPr id="128" name="Google Shape;99;p26"/>
          <p:cNvSpPr txBox="1"/>
          <p:nvPr/>
        </p:nvSpPr>
        <p:spPr>
          <a:xfrm>
            <a:off x="577537" y="436610"/>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FFFFFF"/>
                </a:solidFill>
                <a:latin typeface="Century Gothic"/>
                <a:ea typeface="Century Gothic"/>
                <a:cs typeface="Century Gothic"/>
                <a:sym typeface="Century Gothic"/>
              </a:defRPr>
            </a:lvl1pPr>
          </a:lstStyle>
          <a:p>
            <a:pPr/>
            <a:r>
              <a:t>“</a:t>
            </a:r>
          </a:p>
        </p:txBody>
      </p:sp>
      <p:sp>
        <p:nvSpPr>
          <p:cNvPr id="129" name="Google Shape;100;p26"/>
          <p:cNvSpPr txBox="1"/>
          <p:nvPr/>
        </p:nvSpPr>
        <p:spPr>
          <a:xfrm>
            <a:off x="10331136" y="2392988"/>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solidFill>
                  <a:srgbClr val="FFFFFF"/>
                </a:solidFill>
                <a:latin typeface="Century Gothic"/>
                <a:ea typeface="Century Gothic"/>
                <a:cs typeface="Century Gothic"/>
                <a:sym typeface="Century Gothic"/>
              </a:defRPr>
            </a:lvl1pPr>
          </a:lstStyle>
          <a:p>
            <a:pPr/>
            <a:r>
              <a:t>”</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7" name="Title Text"/>
          <p:cNvSpPr txBox="1"/>
          <p:nvPr>
            <p:ph type="title"/>
          </p:nvPr>
        </p:nvSpPr>
        <p:spPr>
          <a:xfrm>
            <a:off x="684212" y="3429000"/>
            <a:ext cx="8534401" cy="1697401"/>
          </a:xfrm>
          <a:prstGeom prst="rect">
            <a:avLst/>
          </a:prstGeom>
        </p:spPr>
        <p:txBody>
          <a:bodyPr anchor="b"/>
          <a:lstStyle>
            <a:lvl1pPr>
              <a:defRPr sz="3200"/>
            </a:lvl1pPr>
          </a:lstStyle>
          <a:p>
            <a:pPr/>
            <a:r>
              <a:t>Title Text</a:t>
            </a:r>
          </a:p>
        </p:txBody>
      </p:sp>
      <p:sp>
        <p:nvSpPr>
          <p:cNvPr id="138" name="Body Level One…"/>
          <p:cNvSpPr txBox="1"/>
          <p:nvPr>
            <p:ph type="body" sz="quarter" idx="1"/>
          </p:nvPr>
        </p:nvSpPr>
        <p:spPr>
          <a:xfrm>
            <a:off x="684210" y="5132980"/>
            <a:ext cx="8535991" cy="860401"/>
          </a:xfrm>
          <a:prstGeom prst="rect">
            <a:avLst/>
          </a:prstGeom>
        </p:spPr>
        <p:txBody>
          <a:bodyPr anchor="t"/>
          <a:lstStyle>
            <a:lvl1pPr marL="228600" indent="0">
              <a:buClrTx/>
              <a:buSzTx/>
              <a:buFontTx/>
              <a:buNone/>
            </a:lvl1pPr>
            <a:lvl2pPr marL="228600" indent="457200">
              <a:buClrTx/>
              <a:buSzTx/>
              <a:buFontTx/>
              <a:buNone/>
            </a:lvl2pPr>
            <a:lvl3pPr marL="228600" indent="914400">
              <a:buClrTx/>
              <a:buSzTx/>
              <a:buFontTx/>
              <a:buNone/>
            </a:lvl3pPr>
            <a:lvl4pPr marL="228600" indent="1371600">
              <a:buClrTx/>
              <a:buSzTx/>
              <a:buFontTx/>
              <a:buNone/>
            </a:lvl4pPr>
            <a:lvl5pPr marL="22860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6" name="Title Text"/>
          <p:cNvSpPr txBox="1"/>
          <p:nvPr>
            <p:ph type="title"/>
          </p:nvPr>
        </p:nvSpPr>
        <p:spPr>
          <a:xfrm>
            <a:off x="1141412" y="685800"/>
            <a:ext cx="9144001" cy="2743200"/>
          </a:xfrm>
          <a:prstGeom prst="rect">
            <a:avLst/>
          </a:prstGeom>
        </p:spPr>
        <p:txBody>
          <a:bodyPr/>
          <a:lstStyle>
            <a:lvl1pPr>
              <a:defRPr sz="3200"/>
            </a:lvl1pPr>
          </a:lstStyle>
          <a:p>
            <a:pPr/>
            <a:r>
              <a:t>Title Text</a:t>
            </a:r>
          </a:p>
        </p:txBody>
      </p:sp>
      <p:sp>
        <p:nvSpPr>
          <p:cNvPr id="147" name="Body Level One…"/>
          <p:cNvSpPr txBox="1"/>
          <p:nvPr>
            <p:ph type="body" sz="quarter" idx="1"/>
          </p:nvPr>
        </p:nvSpPr>
        <p:spPr>
          <a:xfrm>
            <a:off x="684212" y="3928533"/>
            <a:ext cx="8534401" cy="1049867"/>
          </a:xfrm>
          <a:prstGeom prst="rect">
            <a:avLst/>
          </a:prstGeom>
        </p:spPr>
        <p:txBody>
          <a:bodyPr anchor="b"/>
          <a:lstStyle>
            <a:lvl1pPr marL="228600" indent="0">
              <a:buClrTx/>
              <a:buSzTx/>
              <a:buFontTx/>
              <a:buNone/>
              <a:defRPr sz="2400">
                <a:solidFill>
                  <a:srgbClr val="FFFFFF"/>
                </a:solidFill>
              </a:defRPr>
            </a:lvl1pPr>
            <a:lvl2pPr marL="1021080" indent="-426720">
              <a:buClrTx/>
              <a:buSzPts val="2400"/>
              <a:buFontTx/>
              <a:defRPr sz="2400">
                <a:solidFill>
                  <a:srgbClr val="FFFFFF"/>
                </a:solidFill>
              </a:defRPr>
            </a:lvl2pPr>
            <a:lvl3pPr marL="1531619" indent="-480058">
              <a:buClrTx/>
              <a:buSzPts val="2400"/>
              <a:buFontTx/>
              <a:defRPr sz="2400">
                <a:solidFill>
                  <a:srgbClr val="FFFFFF"/>
                </a:solidFill>
              </a:defRPr>
            </a:lvl3pPr>
            <a:lvl4pPr marL="2057399" indent="-548638">
              <a:buClrTx/>
              <a:buSzPts val="2400"/>
              <a:buFontTx/>
              <a:defRPr sz="2400">
                <a:solidFill>
                  <a:srgbClr val="FFFFFF"/>
                </a:solidFill>
              </a:defRPr>
            </a:lvl4pPr>
            <a:lvl5pPr marL="2514599" indent="-548638">
              <a:buClrTx/>
              <a:buSzPts val="2400"/>
              <a:buFontTx/>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8" name="Google Shape;110;p28"/>
          <p:cNvSpPr txBox="1"/>
          <p:nvPr>
            <p:ph type="body" sz="quarter" idx="21"/>
          </p:nvPr>
        </p:nvSpPr>
        <p:spPr>
          <a:xfrm>
            <a:off x="684211" y="4978400"/>
            <a:ext cx="8534401" cy="1016000"/>
          </a:xfrm>
          <a:prstGeom prst="rect">
            <a:avLst/>
          </a:prstGeom>
        </p:spPr>
        <p:txBody>
          <a:bodyPr anchor="t"/>
          <a:lstStyle/>
          <a:p>
            <a:pPr marL="228600" indent="0">
              <a:spcBef>
                <a:spcPts val="300"/>
              </a:spcBef>
              <a:buClrTx/>
              <a:buSzTx/>
              <a:buFontTx/>
              <a:buNone/>
              <a:defRPr sz="1800"/>
            </a:pPr>
          </a:p>
        </p:txBody>
      </p:sp>
      <p:sp>
        <p:nvSpPr>
          <p:cNvPr id="149" name="Google Shape;114;p28"/>
          <p:cNvSpPr txBox="1"/>
          <p:nvPr/>
        </p:nvSpPr>
        <p:spPr>
          <a:xfrm>
            <a:off x="577537" y="436610"/>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FFFFFF"/>
                </a:solidFill>
                <a:latin typeface="Century Gothic"/>
                <a:ea typeface="Century Gothic"/>
                <a:cs typeface="Century Gothic"/>
                <a:sym typeface="Century Gothic"/>
              </a:defRPr>
            </a:lvl1pPr>
          </a:lstStyle>
          <a:p>
            <a:pPr/>
            <a:r>
              <a:t>“</a:t>
            </a:r>
          </a:p>
        </p:txBody>
      </p:sp>
      <p:sp>
        <p:nvSpPr>
          <p:cNvPr id="150" name="Google Shape;115;p28"/>
          <p:cNvSpPr txBox="1"/>
          <p:nvPr/>
        </p:nvSpPr>
        <p:spPr>
          <a:xfrm>
            <a:off x="10331136" y="2392988"/>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solidFill>
                  <a:srgbClr val="FFFFFF"/>
                </a:solidFill>
                <a:latin typeface="Century Gothic"/>
                <a:ea typeface="Century Gothic"/>
                <a:cs typeface="Century Gothic"/>
                <a:sym typeface="Century Gothic"/>
              </a:defRPr>
            </a:lvl1pPr>
          </a:lstStyle>
          <a:p>
            <a:pPr/>
            <a:r>
              <a:t>”</a:t>
            </a:r>
          </a:p>
        </p:txBody>
      </p:sp>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8" name="Title Text"/>
          <p:cNvSpPr txBox="1"/>
          <p:nvPr>
            <p:ph type="title"/>
          </p:nvPr>
        </p:nvSpPr>
        <p:spPr>
          <a:xfrm>
            <a:off x="684212" y="685800"/>
            <a:ext cx="10058401" cy="2743200"/>
          </a:xfrm>
          <a:prstGeom prst="rect">
            <a:avLst/>
          </a:prstGeom>
        </p:spPr>
        <p:txBody>
          <a:bodyPr/>
          <a:lstStyle/>
          <a:p>
            <a:pPr/>
            <a:r>
              <a:t>Title Text</a:t>
            </a:r>
          </a:p>
        </p:txBody>
      </p:sp>
      <p:sp>
        <p:nvSpPr>
          <p:cNvPr id="159" name="Body Level One…"/>
          <p:cNvSpPr txBox="1"/>
          <p:nvPr>
            <p:ph type="body" sz="quarter" idx="1"/>
          </p:nvPr>
        </p:nvSpPr>
        <p:spPr>
          <a:xfrm>
            <a:off x="684212" y="3928533"/>
            <a:ext cx="8534401" cy="838201"/>
          </a:xfrm>
          <a:prstGeom prst="rect">
            <a:avLst/>
          </a:prstGeom>
        </p:spPr>
        <p:txBody>
          <a:bodyPr anchor="b"/>
          <a:lstStyle>
            <a:lvl1pPr marL="228600" indent="0">
              <a:buClrTx/>
              <a:buSzTx/>
              <a:buFontTx/>
              <a:buNone/>
              <a:defRPr sz="2400">
                <a:solidFill>
                  <a:srgbClr val="FFFFFF"/>
                </a:solidFill>
              </a:defRPr>
            </a:lvl1pPr>
            <a:lvl2pPr marL="1021080" indent="-426720">
              <a:buClrTx/>
              <a:buSzPts val="2400"/>
              <a:buFontTx/>
              <a:defRPr sz="2400">
                <a:solidFill>
                  <a:srgbClr val="FFFFFF"/>
                </a:solidFill>
              </a:defRPr>
            </a:lvl2pPr>
            <a:lvl3pPr marL="1531619" indent="-480058">
              <a:buClrTx/>
              <a:buSzPts val="2400"/>
              <a:buFontTx/>
              <a:defRPr sz="2400">
                <a:solidFill>
                  <a:srgbClr val="FFFFFF"/>
                </a:solidFill>
              </a:defRPr>
            </a:lvl3pPr>
            <a:lvl4pPr marL="2057399" indent="-548638">
              <a:buClrTx/>
              <a:buSzPts val="2400"/>
              <a:buFontTx/>
              <a:defRPr sz="2400">
                <a:solidFill>
                  <a:srgbClr val="FFFFFF"/>
                </a:solidFill>
              </a:defRPr>
            </a:lvl4pPr>
            <a:lvl5pPr marL="2514599" indent="-548638">
              <a:buClrTx/>
              <a:buSzPts val="2400"/>
              <a:buFontTx/>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0" name="Google Shape;119;p29"/>
          <p:cNvSpPr txBox="1"/>
          <p:nvPr>
            <p:ph type="body" sz="quarter" idx="21"/>
          </p:nvPr>
        </p:nvSpPr>
        <p:spPr>
          <a:xfrm>
            <a:off x="684211" y="4766731"/>
            <a:ext cx="8534401" cy="1227668"/>
          </a:xfrm>
          <a:prstGeom prst="rect">
            <a:avLst/>
          </a:prstGeom>
        </p:spPr>
        <p:txBody>
          <a:bodyPr anchor="t"/>
          <a:lstStyle/>
          <a:p>
            <a:pPr marL="228600" indent="0">
              <a:spcBef>
                <a:spcPts val="300"/>
              </a:spcBef>
              <a:buClrTx/>
              <a:buSzTx/>
              <a:buFontTx/>
              <a:buNone/>
              <a:defRPr sz="1800"/>
            </a:pP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68" name="Title Text"/>
          <p:cNvSpPr txBox="1"/>
          <p:nvPr>
            <p:ph type="title"/>
          </p:nvPr>
        </p:nvSpPr>
        <p:spPr>
          <a:xfrm>
            <a:off x="684212" y="4487331"/>
            <a:ext cx="8534401" cy="1507068"/>
          </a:xfrm>
          <a:prstGeom prst="rect">
            <a:avLst/>
          </a:prstGeom>
        </p:spPr>
        <p:txBody>
          <a:bodyPr/>
          <a:lstStyle/>
          <a:p>
            <a:pPr/>
            <a:r>
              <a:t>Title Text</a:t>
            </a:r>
          </a:p>
        </p:txBody>
      </p:sp>
      <p:sp>
        <p:nvSpPr>
          <p:cNvPr id="169" name="Body Level One…"/>
          <p:cNvSpPr txBox="1"/>
          <p:nvPr>
            <p:ph type="body" sz="half" idx="1"/>
          </p:nvPr>
        </p:nvSpPr>
        <p:spPr>
          <a:xfrm rot="5400000">
            <a:off x="3143778" y="-1773767"/>
            <a:ext cx="3615267" cy="8534401"/>
          </a:xfrm>
          <a:prstGeom prst="rect">
            <a:avLst/>
          </a:prstGeom>
        </p:spPr>
        <p:txBody>
          <a:bodyPr anchor="t"/>
          <a:lstStyle>
            <a:lvl1pPr indent="-320040">
              <a:spcBef>
                <a:spcPts val="300"/>
              </a:spcBef>
            </a:lvl1pPr>
            <a:lvl2pPr>
              <a:spcBef>
                <a:spcPts val="300"/>
              </a:spcBef>
            </a:lvl2pPr>
            <a:lvl3pPr marL="1451609" indent="-400048">
              <a:spcBef>
                <a:spcPts val="300"/>
              </a:spcBef>
            </a:lvl3pPr>
            <a:lvl4pPr marL="1965959" indent="-457198">
              <a:spcBef>
                <a:spcPts val="300"/>
              </a:spcBef>
            </a:lvl4pPr>
            <a:lvl5pPr marL="2423159" indent="-457198">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77" name="Title Text"/>
          <p:cNvSpPr txBox="1"/>
          <p:nvPr>
            <p:ph type="title"/>
          </p:nvPr>
        </p:nvSpPr>
        <p:spPr>
          <a:xfrm rot="5400000">
            <a:off x="7427911" y="1943100"/>
            <a:ext cx="4572001" cy="2057400"/>
          </a:xfrm>
          <a:prstGeom prst="rect">
            <a:avLst/>
          </a:prstGeom>
        </p:spPr>
        <p:txBody>
          <a:bodyPr/>
          <a:lstStyle/>
          <a:p>
            <a:pPr/>
            <a:r>
              <a:t>Title Text</a:t>
            </a:r>
          </a:p>
        </p:txBody>
      </p:sp>
      <p:sp>
        <p:nvSpPr>
          <p:cNvPr id="178" name="Body Level One…"/>
          <p:cNvSpPr txBox="1"/>
          <p:nvPr>
            <p:ph type="body" idx="1"/>
          </p:nvPr>
        </p:nvSpPr>
        <p:spPr>
          <a:xfrm rot="5400000">
            <a:off x="1943100" y="-571500"/>
            <a:ext cx="5308600" cy="7823200"/>
          </a:xfrm>
          <a:prstGeom prst="rect">
            <a:avLst/>
          </a:prstGeom>
        </p:spPr>
        <p:txBody>
          <a:bodyPr anchor="t"/>
          <a:lstStyle>
            <a:lvl1pPr indent="-320040">
              <a:spcBef>
                <a:spcPts val="300"/>
              </a:spcBef>
            </a:lvl1pPr>
            <a:lvl2pPr>
              <a:spcBef>
                <a:spcPts val="300"/>
              </a:spcBef>
            </a:lvl2pPr>
            <a:lvl3pPr marL="1451609" indent="-400048">
              <a:spcBef>
                <a:spcPts val="300"/>
              </a:spcBef>
            </a:lvl3pPr>
            <a:lvl4pPr marL="1965959" indent="-457198">
              <a:spcBef>
                <a:spcPts val="300"/>
              </a:spcBef>
            </a:lvl4pPr>
            <a:lvl5pPr marL="2423159" indent="-457198">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1" name="Title Text"/>
          <p:cNvSpPr txBox="1"/>
          <p:nvPr>
            <p:ph type="title"/>
          </p:nvPr>
        </p:nvSpPr>
        <p:spPr>
          <a:xfrm>
            <a:off x="684212" y="4487331"/>
            <a:ext cx="8534401" cy="1507068"/>
          </a:xfrm>
          <a:prstGeom prst="rect">
            <a:avLst/>
          </a:prstGeom>
        </p:spPr>
        <p:txBody>
          <a:bodyPr/>
          <a:lstStyle/>
          <a:p>
            <a:pPr/>
            <a:r>
              <a:t>Title Text</a:t>
            </a:r>
          </a:p>
        </p:txBody>
      </p:sp>
      <p:sp>
        <p:nvSpPr>
          <p:cNvPr id="32" name="Body Level One…"/>
          <p:cNvSpPr txBox="1"/>
          <p:nvPr>
            <p:ph type="body" sz="half" idx="1"/>
          </p:nvPr>
        </p:nvSpPr>
        <p:spPr>
          <a:xfrm>
            <a:off x="684212" y="685800"/>
            <a:ext cx="8534401" cy="3615267"/>
          </a:xfrm>
          <a:prstGeom prst="rect">
            <a:avLst/>
          </a:prstGeom>
        </p:spPr>
        <p:txBody>
          <a:bodyPr/>
          <a:lstStyle>
            <a:lvl1pPr indent="-320040">
              <a:spcBef>
                <a:spcPts val="300"/>
              </a:spcBef>
            </a:lvl1pPr>
            <a:lvl2pPr>
              <a:spcBef>
                <a:spcPts val="300"/>
              </a:spcBef>
            </a:lvl2pPr>
            <a:lvl3pPr marL="1451609" indent="-400048">
              <a:spcBef>
                <a:spcPts val="300"/>
              </a:spcBef>
            </a:lvl3pPr>
            <a:lvl4pPr marL="1965959" indent="-457198">
              <a:spcBef>
                <a:spcPts val="300"/>
              </a:spcBef>
            </a:lvl4pPr>
            <a:lvl5pPr marL="2423159" indent="-457198">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0" name="Title Text"/>
          <p:cNvSpPr txBox="1"/>
          <p:nvPr>
            <p:ph type="title"/>
          </p:nvPr>
        </p:nvSpPr>
        <p:spPr>
          <a:xfrm>
            <a:off x="684210" y="2006600"/>
            <a:ext cx="8534402" cy="2281601"/>
          </a:xfrm>
          <a:prstGeom prst="rect">
            <a:avLst/>
          </a:prstGeom>
        </p:spPr>
        <p:txBody>
          <a:bodyPr anchor="b"/>
          <a:lstStyle/>
          <a:p>
            <a:pPr/>
            <a:r>
              <a:t>Title Text</a:t>
            </a:r>
          </a:p>
        </p:txBody>
      </p:sp>
      <p:sp>
        <p:nvSpPr>
          <p:cNvPr id="41" name="Body Level One…"/>
          <p:cNvSpPr txBox="1"/>
          <p:nvPr>
            <p:ph type="body" sz="quarter" idx="1"/>
          </p:nvPr>
        </p:nvSpPr>
        <p:spPr>
          <a:xfrm>
            <a:off x="684212" y="4495800"/>
            <a:ext cx="8534401" cy="1498600"/>
          </a:xfrm>
          <a:prstGeom prst="rect">
            <a:avLst/>
          </a:prstGeom>
        </p:spPr>
        <p:txBody>
          <a:bodyPr anchor="t"/>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9" name="Title Text"/>
          <p:cNvSpPr txBox="1"/>
          <p:nvPr>
            <p:ph type="title"/>
          </p:nvPr>
        </p:nvSpPr>
        <p:spPr>
          <a:xfrm>
            <a:off x="684212" y="4487331"/>
            <a:ext cx="8534401" cy="1507068"/>
          </a:xfrm>
          <a:prstGeom prst="rect">
            <a:avLst/>
          </a:prstGeom>
        </p:spPr>
        <p:txBody>
          <a:bodyPr/>
          <a:lstStyle/>
          <a:p>
            <a:pPr/>
            <a:r>
              <a:t>Title Text</a:t>
            </a:r>
          </a:p>
        </p:txBody>
      </p:sp>
      <p:sp>
        <p:nvSpPr>
          <p:cNvPr id="50" name="Body Level One…"/>
          <p:cNvSpPr txBox="1"/>
          <p:nvPr>
            <p:ph type="body" sz="half" idx="1"/>
          </p:nvPr>
        </p:nvSpPr>
        <p:spPr>
          <a:xfrm>
            <a:off x="684210" y="685800"/>
            <a:ext cx="4937656" cy="3615267"/>
          </a:xfrm>
          <a:prstGeom prst="rect">
            <a:avLst/>
          </a:prstGeom>
        </p:spPr>
        <p:txBody>
          <a:bodyPr/>
          <a:lstStyle>
            <a:lvl1pPr indent="-320040">
              <a:spcBef>
                <a:spcPts val="300"/>
              </a:spcBef>
            </a:lvl1pPr>
            <a:lvl2pPr>
              <a:spcBef>
                <a:spcPts val="300"/>
              </a:spcBef>
            </a:lvl2pPr>
            <a:lvl3pPr marL="1451609" indent="-400048">
              <a:spcBef>
                <a:spcPts val="300"/>
              </a:spcBef>
            </a:lvl3pPr>
            <a:lvl4pPr marL="1965959" indent="-457198">
              <a:spcBef>
                <a:spcPts val="300"/>
              </a:spcBef>
            </a:lvl4pPr>
            <a:lvl5pPr marL="2423159" indent="-457198">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51" name="Google Shape;43;p18"/>
          <p:cNvSpPr txBox="1"/>
          <p:nvPr>
            <p:ph type="body" sz="half" idx="21"/>
          </p:nvPr>
        </p:nvSpPr>
        <p:spPr>
          <a:xfrm>
            <a:off x="5808133" y="685800"/>
            <a:ext cx="4934480" cy="3615268"/>
          </a:xfrm>
          <a:prstGeom prst="rect">
            <a:avLst/>
          </a:prstGeom>
        </p:spPr>
        <p:txBody>
          <a:bodyPr/>
          <a:lstStyle/>
          <a:p>
            <a:pPr indent="-320040">
              <a:spcBef>
                <a:spcPts val="300"/>
              </a:spcBef>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9" name="Title Text"/>
          <p:cNvSpPr txBox="1"/>
          <p:nvPr>
            <p:ph type="title"/>
          </p:nvPr>
        </p:nvSpPr>
        <p:spPr>
          <a:xfrm>
            <a:off x="684212" y="4487331"/>
            <a:ext cx="8534401" cy="1507068"/>
          </a:xfrm>
          <a:prstGeom prst="rect">
            <a:avLst/>
          </a:prstGeom>
        </p:spPr>
        <p:txBody>
          <a:bodyPr/>
          <a:lstStyle/>
          <a:p>
            <a:pPr/>
            <a:r>
              <a:t>Title Text</a:t>
            </a:r>
          </a:p>
        </p:txBody>
      </p:sp>
      <p:sp>
        <p:nvSpPr>
          <p:cNvPr id="60" name="Body Level One…"/>
          <p:cNvSpPr txBox="1"/>
          <p:nvPr>
            <p:ph type="body" sz="quarter" idx="1"/>
          </p:nvPr>
        </p:nvSpPr>
        <p:spPr>
          <a:xfrm>
            <a:off x="972080" y="685800"/>
            <a:ext cx="4649788" cy="576263"/>
          </a:xfrm>
          <a:prstGeom prst="rect">
            <a:avLst/>
          </a:prstGeom>
        </p:spPr>
        <p:txBody>
          <a:bodyPr anchor="b"/>
          <a:lstStyle>
            <a:lvl1pPr marL="228600" indent="0">
              <a:spcBef>
                <a:spcPts val="500"/>
              </a:spcBef>
              <a:buClrTx/>
              <a:buSzTx/>
              <a:buFontTx/>
              <a:buNone/>
              <a:defRPr sz="2800">
                <a:solidFill>
                  <a:srgbClr val="FFFFFF"/>
                </a:solidFill>
              </a:defRPr>
            </a:lvl1pPr>
            <a:lvl2pPr marL="228600" indent="457200">
              <a:spcBef>
                <a:spcPts val="500"/>
              </a:spcBef>
              <a:buClrTx/>
              <a:buSzTx/>
              <a:buFontTx/>
              <a:buNone/>
              <a:defRPr sz="2800">
                <a:solidFill>
                  <a:srgbClr val="FFFFFF"/>
                </a:solidFill>
              </a:defRPr>
            </a:lvl2pPr>
            <a:lvl3pPr marL="228600" indent="914400">
              <a:spcBef>
                <a:spcPts val="500"/>
              </a:spcBef>
              <a:buClrTx/>
              <a:buSzTx/>
              <a:buFontTx/>
              <a:buNone/>
              <a:defRPr sz="2800">
                <a:solidFill>
                  <a:srgbClr val="FFFFFF"/>
                </a:solidFill>
              </a:defRPr>
            </a:lvl3pPr>
            <a:lvl4pPr marL="228600" indent="1371600">
              <a:spcBef>
                <a:spcPts val="500"/>
              </a:spcBef>
              <a:buClrTx/>
              <a:buSzTx/>
              <a:buFontTx/>
              <a:buNone/>
              <a:defRPr sz="2800">
                <a:solidFill>
                  <a:srgbClr val="FFFFFF"/>
                </a:solidFill>
              </a:defRPr>
            </a:lvl4pPr>
            <a:lvl5pPr marL="228600" indent="1828800">
              <a:spcBef>
                <a:spcPts val="500"/>
              </a:spcBef>
              <a:buClrTx/>
              <a:buSzTx/>
              <a:buFontTx/>
              <a:buNone/>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Google Shape;50;p19"/>
          <p:cNvSpPr txBox="1"/>
          <p:nvPr>
            <p:ph type="body" sz="quarter" idx="21"/>
          </p:nvPr>
        </p:nvSpPr>
        <p:spPr>
          <a:xfrm>
            <a:off x="684211" y="1270529"/>
            <a:ext cx="4937655" cy="3030539"/>
          </a:xfrm>
          <a:prstGeom prst="rect">
            <a:avLst/>
          </a:prstGeom>
        </p:spPr>
        <p:txBody>
          <a:bodyPr anchor="t"/>
          <a:lstStyle/>
          <a:p>
            <a:pPr indent="-320040">
              <a:spcBef>
                <a:spcPts val="300"/>
              </a:spcBef>
            </a:pPr>
          </a:p>
        </p:txBody>
      </p:sp>
      <p:sp>
        <p:nvSpPr>
          <p:cNvPr id="62" name="Google Shape;51;p19"/>
          <p:cNvSpPr txBox="1"/>
          <p:nvPr>
            <p:ph type="body" sz="quarter" idx="22"/>
          </p:nvPr>
        </p:nvSpPr>
        <p:spPr>
          <a:xfrm>
            <a:off x="6079066" y="685800"/>
            <a:ext cx="4665134" cy="576263"/>
          </a:xfrm>
          <a:prstGeom prst="rect">
            <a:avLst/>
          </a:prstGeom>
        </p:spPr>
        <p:txBody>
          <a:bodyPr anchor="b"/>
          <a:lstStyle/>
          <a:p>
            <a:pPr marL="228600" indent="0">
              <a:spcBef>
                <a:spcPts val="500"/>
              </a:spcBef>
              <a:buClrTx/>
              <a:buSzTx/>
              <a:buFontTx/>
              <a:buNone/>
              <a:defRPr sz="2800">
                <a:solidFill>
                  <a:srgbClr val="FFFFFF"/>
                </a:solidFill>
              </a:defRPr>
            </a:pPr>
          </a:p>
        </p:txBody>
      </p:sp>
      <p:sp>
        <p:nvSpPr>
          <p:cNvPr id="63" name="Google Shape;52;p19"/>
          <p:cNvSpPr txBox="1"/>
          <p:nvPr>
            <p:ph type="body" sz="quarter" idx="23"/>
          </p:nvPr>
        </p:nvSpPr>
        <p:spPr>
          <a:xfrm>
            <a:off x="5806545" y="1262062"/>
            <a:ext cx="4929189" cy="3030539"/>
          </a:xfrm>
          <a:prstGeom prst="rect">
            <a:avLst/>
          </a:prstGeom>
        </p:spPr>
        <p:txBody>
          <a:bodyPr anchor="t"/>
          <a:lstStyle/>
          <a:p>
            <a:pPr indent="-320040">
              <a:spcBef>
                <a:spcPts val="300"/>
              </a:spcBef>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1" name="Title Text"/>
          <p:cNvSpPr txBox="1"/>
          <p:nvPr>
            <p:ph type="title"/>
          </p:nvPr>
        </p:nvSpPr>
        <p:spPr>
          <a:xfrm>
            <a:off x="684212" y="4487331"/>
            <a:ext cx="8534401" cy="1507068"/>
          </a:xfrm>
          <a:prstGeom prst="rect">
            <a:avLst/>
          </a:prstGeom>
        </p:spPr>
        <p:txBody>
          <a:body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6" name="Title Text"/>
          <p:cNvSpPr txBox="1"/>
          <p:nvPr>
            <p:ph type="title"/>
          </p:nvPr>
        </p:nvSpPr>
        <p:spPr>
          <a:xfrm>
            <a:off x="7085011" y="685800"/>
            <a:ext cx="3657601" cy="1371600"/>
          </a:xfrm>
          <a:prstGeom prst="rect">
            <a:avLst/>
          </a:prstGeom>
        </p:spPr>
        <p:txBody>
          <a:bodyPr anchor="b"/>
          <a:lstStyle>
            <a:lvl1pPr>
              <a:defRPr sz="2400"/>
            </a:lvl1pPr>
          </a:lstStyle>
          <a:p>
            <a:pPr/>
            <a:r>
              <a:t>Title Text</a:t>
            </a:r>
          </a:p>
        </p:txBody>
      </p:sp>
      <p:sp>
        <p:nvSpPr>
          <p:cNvPr id="87" name="Body Level One…"/>
          <p:cNvSpPr txBox="1"/>
          <p:nvPr>
            <p:ph type="body" sz="half" idx="1"/>
          </p:nvPr>
        </p:nvSpPr>
        <p:spPr>
          <a:xfrm>
            <a:off x="684212" y="685800"/>
            <a:ext cx="5943602" cy="5308600"/>
          </a:xfrm>
          <a:prstGeom prst="rect">
            <a:avLst/>
          </a:prstGeom>
        </p:spPr>
        <p:txBody>
          <a:bodyPr/>
          <a:lstStyle>
            <a:lvl1pPr indent="-320040">
              <a:spcBef>
                <a:spcPts val="300"/>
              </a:spcBef>
            </a:lvl1pPr>
            <a:lvl2pPr>
              <a:spcBef>
                <a:spcPts val="300"/>
              </a:spcBef>
            </a:lvl2pPr>
            <a:lvl3pPr marL="1451609" indent="-400048">
              <a:spcBef>
                <a:spcPts val="300"/>
              </a:spcBef>
            </a:lvl3pPr>
            <a:lvl4pPr marL="1965959" indent="-457198">
              <a:spcBef>
                <a:spcPts val="300"/>
              </a:spcBef>
            </a:lvl4pPr>
            <a:lvl5pPr marL="2423159" indent="-457198">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88" name="Google Shape;68;p22"/>
          <p:cNvSpPr txBox="1"/>
          <p:nvPr>
            <p:ph type="body" sz="quarter" idx="21"/>
          </p:nvPr>
        </p:nvSpPr>
        <p:spPr>
          <a:xfrm>
            <a:off x="7085011" y="2209799"/>
            <a:ext cx="3657601" cy="2091266"/>
          </a:xfrm>
          <a:prstGeom prst="rect">
            <a:avLst/>
          </a:prstGeom>
        </p:spPr>
        <p:txBody>
          <a:bodyPr anchor="t"/>
          <a:lstStyle/>
          <a:p>
            <a:pPr marL="228600" indent="0">
              <a:spcBef>
                <a:spcPts val="300"/>
              </a:spcBef>
              <a:buClrTx/>
              <a:buSzTx/>
              <a:buFontTx/>
              <a:buNone/>
              <a:defRPr sz="1600"/>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96" name="Title Text"/>
          <p:cNvSpPr txBox="1"/>
          <p:nvPr>
            <p:ph type="title"/>
          </p:nvPr>
        </p:nvSpPr>
        <p:spPr>
          <a:xfrm>
            <a:off x="4722812" y="1447800"/>
            <a:ext cx="6019801" cy="1143000"/>
          </a:xfrm>
          <a:prstGeom prst="rect">
            <a:avLst/>
          </a:prstGeom>
        </p:spPr>
        <p:txBody>
          <a:bodyPr anchor="b"/>
          <a:lstStyle>
            <a:lvl1pPr>
              <a:defRPr sz="2800"/>
            </a:lvl1pPr>
          </a:lstStyle>
          <a:p>
            <a:pPr/>
            <a:r>
              <a:t>Title Text</a:t>
            </a:r>
          </a:p>
        </p:txBody>
      </p:sp>
      <p:sp>
        <p:nvSpPr>
          <p:cNvPr id="97" name="Google Shape;74;p23"/>
          <p:cNvSpPr/>
          <p:nvPr>
            <p:ph type="pic" sz="quarter" idx="21"/>
          </p:nvPr>
        </p:nvSpPr>
        <p:spPr>
          <a:xfrm>
            <a:off x="989011" y="914400"/>
            <a:ext cx="3280976" cy="4572000"/>
          </a:xfrm>
          <a:prstGeom prst="rect">
            <a:avLst/>
          </a:prstGeom>
          <a:ln w="15875">
            <a:solidFill>
              <a:srgbClr val="FFFFFF">
                <a:alpha val="40000"/>
              </a:srgbClr>
            </a:solidFill>
            <a:round/>
          </a:ln>
        </p:spPr>
        <p:txBody>
          <a:bodyPr lIns="91439" tIns="45719" rIns="91439" bIns="45719" anchor="t">
            <a:noAutofit/>
          </a:bodyPr>
          <a:lstStyle/>
          <a:p>
            <a:pPr/>
          </a:p>
        </p:txBody>
      </p:sp>
      <p:sp>
        <p:nvSpPr>
          <p:cNvPr id="98" name="Body Level One…"/>
          <p:cNvSpPr txBox="1"/>
          <p:nvPr>
            <p:ph type="body" sz="quarter" idx="1"/>
          </p:nvPr>
        </p:nvSpPr>
        <p:spPr>
          <a:xfrm>
            <a:off x="4722812" y="2777065"/>
            <a:ext cx="6021388" cy="2048935"/>
          </a:xfrm>
          <a:prstGeom prst="rect">
            <a:avLst/>
          </a:prstGeom>
        </p:spPr>
        <p:txBody>
          <a:bodyPr anchor="t"/>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62D2EF"/>
            </a:gs>
            <a:gs pos="10000">
              <a:srgbClr val="62D2EF"/>
            </a:gs>
            <a:gs pos="100000">
              <a:srgbClr val="05578D"/>
            </a:gs>
          </a:gsLst>
          <a:lin ang="6120001" scaled="0"/>
        </a:gradFill>
      </p:bgPr>
    </p:bg>
    <p:spTree>
      <p:nvGrpSpPr>
        <p:cNvPr id="1" name=""/>
        <p:cNvGrpSpPr/>
        <p:nvPr/>
      </p:nvGrpSpPr>
      <p:grpSpPr>
        <a:xfrm>
          <a:off x="0" y="0"/>
          <a:ext cx="0" cy="0"/>
          <a:chOff x="0" y="0"/>
          <a:chExt cx="0" cy="0"/>
        </a:xfrm>
      </p:grpSpPr>
      <p:grpSp>
        <p:nvGrpSpPr>
          <p:cNvPr id="7" name="Google Shape;6;p14"/>
          <p:cNvGrpSpPr/>
          <p:nvPr/>
        </p:nvGrpSpPr>
        <p:grpSpPr>
          <a:xfrm>
            <a:off x="9206969" y="2963332"/>
            <a:ext cx="2981859" cy="3208869"/>
            <a:chOff x="0" y="0"/>
            <a:chExt cx="2981857" cy="3208867"/>
          </a:xfrm>
        </p:grpSpPr>
        <p:sp>
          <p:nvSpPr>
            <p:cNvPr id="2" name="Google Shape;7;p14"/>
            <p:cNvSpPr/>
            <p:nvPr/>
          </p:nvSpPr>
          <p:spPr>
            <a:xfrm flipH="1">
              <a:off x="2069043" y="-1"/>
              <a:ext cx="912815" cy="912813"/>
            </a:xfrm>
            <a:prstGeom prst="line">
              <a:avLst/>
            </a:prstGeom>
            <a:noFill/>
            <a:ln w="9525" cap="flat">
              <a:solidFill>
                <a:srgbClr val="FFFFFF"/>
              </a:solidFill>
              <a:prstDash val="solid"/>
              <a:round/>
            </a:ln>
            <a:effectLst/>
          </p:spPr>
          <p:txBody>
            <a:bodyPr wrap="square" lIns="0" tIns="0" rIns="0" bIns="0" numCol="1" anchor="t">
              <a:noAutofit/>
            </a:bodyPr>
            <a:lstStyle/>
            <a:p>
              <a:pPr/>
            </a:p>
          </p:txBody>
        </p:sp>
        <p:sp>
          <p:nvSpPr>
            <p:cNvPr id="3" name="Google Shape;8;p14"/>
            <p:cNvSpPr/>
            <p:nvPr/>
          </p:nvSpPr>
          <p:spPr>
            <a:xfrm flipH="1">
              <a:off x="0" y="227010"/>
              <a:ext cx="2981857" cy="2981858"/>
            </a:xfrm>
            <a:prstGeom prst="line">
              <a:avLst/>
            </a:prstGeom>
            <a:noFill/>
            <a:ln w="9525" cap="flat">
              <a:solidFill>
                <a:srgbClr val="FFFFFF"/>
              </a:solidFill>
              <a:prstDash val="solid"/>
              <a:round/>
            </a:ln>
            <a:effectLst/>
          </p:spPr>
          <p:txBody>
            <a:bodyPr wrap="square" lIns="0" tIns="0" rIns="0" bIns="0" numCol="1" anchor="t">
              <a:noAutofit/>
            </a:bodyPr>
            <a:lstStyle/>
            <a:p>
              <a:pPr/>
            </a:p>
          </p:txBody>
        </p:sp>
        <p:sp>
          <p:nvSpPr>
            <p:cNvPr id="4" name="Google Shape;9;p14"/>
            <p:cNvSpPr/>
            <p:nvPr/>
          </p:nvSpPr>
          <p:spPr>
            <a:xfrm flipH="1">
              <a:off x="1085323" y="321733"/>
              <a:ext cx="1896535" cy="1896534"/>
            </a:xfrm>
            <a:prstGeom prst="line">
              <a:avLst/>
            </a:prstGeom>
            <a:noFill/>
            <a:ln w="9525" cap="flat">
              <a:solidFill>
                <a:srgbClr val="FFFFFF"/>
              </a:solidFill>
              <a:prstDash val="solid"/>
              <a:round/>
            </a:ln>
            <a:effectLst/>
          </p:spPr>
          <p:txBody>
            <a:bodyPr wrap="square" lIns="0" tIns="0" rIns="0" bIns="0" numCol="1" anchor="t">
              <a:noAutofit/>
            </a:bodyPr>
            <a:lstStyle/>
            <a:p>
              <a:pPr/>
            </a:p>
          </p:txBody>
        </p:sp>
        <p:sp>
          <p:nvSpPr>
            <p:cNvPr id="5" name="Google Shape;10;p14"/>
            <p:cNvSpPr/>
            <p:nvPr/>
          </p:nvSpPr>
          <p:spPr>
            <a:xfrm flipH="1">
              <a:off x="1236135" y="167746"/>
              <a:ext cx="1745721" cy="1745721"/>
            </a:xfrm>
            <a:prstGeom prst="line">
              <a:avLst/>
            </a:prstGeom>
            <a:noFill/>
            <a:ln w="28575" cap="flat">
              <a:solidFill>
                <a:srgbClr val="FFFFFF"/>
              </a:solidFill>
              <a:prstDash val="solid"/>
              <a:round/>
            </a:ln>
            <a:effectLst/>
          </p:spPr>
          <p:txBody>
            <a:bodyPr wrap="square" lIns="0" tIns="0" rIns="0" bIns="0" numCol="1" anchor="t">
              <a:noAutofit/>
            </a:bodyPr>
            <a:lstStyle/>
            <a:p>
              <a:pPr/>
            </a:p>
          </p:txBody>
        </p:sp>
        <p:sp>
          <p:nvSpPr>
            <p:cNvPr id="6" name="Google Shape;11;p14"/>
            <p:cNvSpPr/>
            <p:nvPr/>
          </p:nvSpPr>
          <p:spPr>
            <a:xfrm flipH="1">
              <a:off x="1711857" y="719667"/>
              <a:ext cx="1270002" cy="1270000"/>
            </a:xfrm>
            <a:prstGeom prst="line">
              <a:avLst/>
            </a:prstGeom>
            <a:noFill/>
            <a:ln w="28575" cap="flat">
              <a:solidFill>
                <a:srgbClr val="FFFFFF"/>
              </a:solidFill>
              <a:prstDash val="solid"/>
              <a:round/>
            </a:ln>
            <a:effectLst/>
          </p:spPr>
          <p:txBody>
            <a:bodyPr wrap="square" lIns="0" tIns="0" rIns="0" bIns="0" numCol="1" anchor="t">
              <a:noAutofit/>
            </a:bodyPr>
            <a:lstStyle/>
            <a:p>
              <a:pPr/>
            </a:p>
          </p:txBody>
        </p:sp>
      </p:grpSp>
      <p:sp>
        <p:nvSpPr>
          <p:cNvPr id="8" name="Title Text"/>
          <p:cNvSpPr txBox="1"/>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9" name="Body Level One…"/>
          <p:cNvSpPr txBox="1"/>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0950891" y="5661699"/>
            <a:ext cx="554555" cy="586701"/>
          </a:xfrm>
          <a:prstGeom prst="rect">
            <a:avLst/>
          </a:prstGeom>
          <a:ln w="12700">
            <a:miter lim="400000"/>
          </a:ln>
        </p:spPr>
        <p:txBody>
          <a:bodyPr wrap="none" lIns="45699" tIns="45699" rIns="45699" bIns="45699" anchor="b">
            <a:spAutoFit/>
          </a:bodyPr>
          <a:lstStyle>
            <a:lvl1pPr algn="r">
              <a:defRPr sz="3200">
                <a:solidFill>
                  <a:srgbClr val="09304A"/>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1pPr>
      <a:lvl2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2pPr>
      <a:lvl3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3pPr>
      <a:lvl4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4pPr>
      <a:lvl5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5pPr>
      <a:lvl6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6pPr>
      <a:lvl7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7pPr>
      <a:lvl8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8pPr>
      <a:lvl9pPr marL="0" marR="0" indent="0" algn="l" defTabSz="914400" rtl="0" latinLnBrk="0">
        <a:lnSpc>
          <a:spcPct val="100000"/>
        </a:lnSpc>
        <a:spcBef>
          <a:spcPts val="0"/>
        </a:spcBef>
        <a:spcAft>
          <a:spcPts val="0"/>
        </a:spcAft>
        <a:buClrTx/>
        <a:buSzTx/>
        <a:buFontTx/>
        <a:buNone/>
        <a:tabLst/>
        <a:defRPr b="0" baseline="0" cap="none" i="0" spc="0" strike="noStrike" sz="3600" u="none">
          <a:solidFill>
            <a:srgbClr val="FFFFFF"/>
          </a:solidFill>
          <a:uFillTx/>
          <a:latin typeface="Century Gothic"/>
          <a:ea typeface="Century Gothic"/>
          <a:cs typeface="Century Gothic"/>
          <a:sym typeface="Century Gothic"/>
        </a:defRPr>
      </a:lvl9pPr>
    </p:titleStyle>
    <p:bodyStyle>
      <a:lvl1pPr marL="457200" marR="0" indent="-330200"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1pPr>
      <a:lvl2pPr marL="949960" marR="0" indent="-355600"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2pPr>
      <a:lvl3pPr marL="1449069" marR="0" indent="-387350"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3pPr>
      <a:lvl4pPr marL="1957251" marR="0" indent="-428170"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4pPr>
      <a:lvl5pPr marL="2414451" marR="0" indent="-428171"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5pPr>
      <a:lvl6pPr marL="2871651" marR="0" indent="-428171"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6pPr>
      <a:lvl7pPr marL="3328851" marR="0" indent="-428171"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7pPr>
      <a:lvl8pPr marL="3786051" marR="0" indent="-428171"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8pPr>
      <a:lvl9pPr marL="4243251" marR="0" indent="-428171" algn="l" defTabSz="914400" rtl="0" latinLnBrk="0">
        <a:lnSpc>
          <a:spcPct val="100000"/>
        </a:lnSpc>
        <a:spcBef>
          <a:spcPts val="400"/>
        </a:spcBef>
        <a:spcAft>
          <a:spcPts val="0"/>
        </a:spcAft>
        <a:buClr>
          <a:srgbClr val="FFFFFF"/>
        </a:buClr>
        <a:buSzPts val="2000"/>
        <a:buFont typeface="Helvetica"/>
        <a:buChar char="▶"/>
        <a:tabLst/>
        <a:defRPr b="0" baseline="0" cap="none" i="0" spc="0" strike="noStrike" sz="2000" u="none">
          <a:solidFill>
            <a:srgbClr val="0F486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1pPr>
      <a:lvl2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2pPr>
      <a:lvl3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3pPr>
      <a:lvl4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4pPr>
      <a:lvl5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5pPr>
      <a:lvl6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6pPr>
      <a:lvl7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7pPr>
      <a:lvl8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8pPr>
      <a:lvl9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39;p1"/>
          <p:cNvSpPr txBox="1"/>
          <p:nvPr>
            <p:ph type="subTitle" sz="half" idx="1"/>
          </p:nvPr>
        </p:nvSpPr>
        <p:spPr>
          <a:xfrm>
            <a:off x="2571927" y="2909871"/>
            <a:ext cx="6400801" cy="3254062"/>
          </a:xfrm>
          <a:prstGeom prst="rect">
            <a:avLst/>
          </a:prstGeom>
        </p:spPr>
        <p:txBody>
          <a:bodyPr/>
          <a:lstStyle>
            <a:lvl1pPr marL="0" indent="0" algn="ctr">
              <a:spcBef>
                <a:spcPts val="0"/>
              </a:spcBef>
              <a:defRPr sz="3000">
                <a:solidFill>
                  <a:srgbClr val="FFFFFF"/>
                </a:solidFill>
                <a:latin typeface="Times New Roman"/>
                <a:ea typeface="Times New Roman"/>
                <a:cs typeface="Times New Roman"/>
                <a:sym typeface="Times New Roman"/>
              </a:defRPr>
            </a:lvl1pPr>
          </a:lstStyle>
          <a:p>
            <a:pPr/>
            <a:r>
              <a:t>Mushroom Classification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70;p7"/>
          <p:cNvSpPr txBox="1"/>
          <p:nvPr>
            <p:ph type="body" idx="1"/>
          </p:nvPr>
        </p:nvSpPr>
        <p:spPr>
          <a:xfrm>
            <a:off x="684210" y="103031"/>
            <a:ext cx="11009807" cy="6426560"/>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Prediction:</a:t>
            </a:r>
          </a:p>
          <a:p>
            <a:pPr marL="0" indent="0">
              <a:spcBef>
                <a:spcPts val="0"/>
              </a:spcBef>
              <a:buSzTx/>
              <a:buNone/>
              <a:defRPr sz="2200">
                <a:solidFill>
                  <a:srgbClr val="FFFFFF"/>
                </a:solidFill>
                <a:latin typeface="Times New Roman"/>
                <a:ea typeface="Times New Roman"/>
                <a:cs typeface="Times New Roman"/>
                <a:sym typeface="Times New Roman"/>
              </a:defRPr>
            </a:pPr>
          </a:p>
          <a:p>
            <a:pPr marL="0" indent="0">
              <a:spcBef>
                <a:spcPts val="0"/>
              </a:spcBef>
              <a:buSzTx/>
              <a:buNone/>
              <a:defRPr>
                <a:solidFill>
                  <a:srgbClr val="FFFFFF"/>
                </a:solidFill>
                <a:latin typeface="Calibri"/>
                <a:ea typeface="Calibri"/>
                <a:cs typeface="Calibri"/>
                <a:sym typeface="Calibri"/>
              </a:defRPr>
            </a:pPr>
            <a:r>
              <a:t>Created separate prediction pipeline to predict the unseen data. Model saved as picked file which then loaded. It is used to predict the unseen data based on the client input and displayed on the web </a:t>
            </a:r>
          </a:p>
          <a:p>
            <a:pPr marL="0" indent="0">
              <a:spcBef>
                <a:spcPts val="0"/>
              </a:spcBef>
              <a:buSzTx/>
              <a:buNone/>
              <a:defRPr>
                <a:solidFill>
                  <a:srgbClr val="FFFFFF"/>
                </a:solidFill>
                <a:latin typeface="Calibri"/>
                <a:ea typeface="Calibri"/>
                <a:cs typeface="Calibri"/>
                <a:sym typeface="Calibri"/>
              </a:defRPr>
            </a:pPr>
            <a:r>
              <a:t>interface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70;p7"/>
          <p:cNvSpPr txBox="1"/>
          <p:nvPr>
            <p:ph type="body" idx="1"/>
          </p:nvPr>
        </p:nvSpPr>
        <p:spPr>
          <a:xfrm>
            <a:off x="684210" y="103031"/>
            <a:ext cx="11009807" cy="6426560"/>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Web User Interface</a:t>
            </a:r>
          </a:p>
          <a:p>
            <a:pPr marL="0" indent="0">
              <a:spcBef>
                <a:spcPts val="0"/>
              </a:spcBef>
              <a:buSzTx/>
              <a:buNone/>
              <a:defRPr sz="2200">
                <a:solidFill>
                  <a:srgbClr val="FFFFFF"/>
                </a:solidFill>
                <a:latin typeface="Times New Roman"/>
                <a:ea typeface="Times New Roman"/>
                <a:cs typeface="Times New Roman"/>
                <a:sym typeface="Times New Roman"/>
              </a:defRPr>
            </a:pPr>
          </a:p>
          <a:p>
            <a:pPr marL="0" indent="0">
              <a:spcBef>
                <a:spcPts val="0"/>
              </a:spcBef>
              <a:buSzTx/>
              <a:buNone/>
              <a:defRPr>
                <a:solidFill>
                  <a:srgbClr val="FFFFFF"/>
                </a:solidFill>
                <a:latin typeface="Calibri"/>
                <a:ea typeface="Calibri"/>
                <a:cs typeface="Calibri"/>
                <a:sym typeface="Calibri"/>
              </a:defRPr>
            </a:pPr>
            <a:r>
              <a:t>User Interface was created using Flask, HTLM and CSS. When the client entered the respective details on website. It passed to the prediction pipeline where it predicts type of mushroom either it is edible or poisonous with a probability of the classification. Web interface has home page and predict page. Home page has all the details of the mushroom to select. Once the predict button is used it will redirect to the predict page where it shows the result of the classification. Created train route which will train the model if train is updated.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85;p10"/>
          <p:cNvSpPr txBox="1"/>
          <p:nvPr>
            <p:ph type="body" idx="1"/>
          </p:nvPr>
        </p:nvSpPr>
        <p:spPr>
          <a:xfrm>
            <a:off x="684211" y="685800"/>
            <a:ext cx="10520410" cy="5418786"/>
          </a:xfrm>
          <a:prstGeom prst="rect">
            <a:avLst/>
          </a:prstGeom>
        </p:spPr>
        <p:txBody>
          <a:bodyPr/>
          <a:lstStyle/>
          <a:p>
            <a:pPr marL="0" indent="0" algn="just">
              <a:spcBef>
                <a:spcPts val="0"/>
              </a:spcBef>
              <a:buSzTx/>
              <a:buNone/>
              <a:defRPr sz="3000">
                <a:solidFill>
                  <a:srgbClr val="FFFFFF"/>
                </a:solidFill>
                <a:latin typeface="Calibri"/>
                <a:ea typeface="Calibri"/>
                <a:cs typeface="Calibri"/>
                <a:sym typeface="Calibri"/>
              </a:defRPr>
            </a:pPr>
            <a:r>
              <a:t>Q &amp; A:</a:t>
            </a:r>
          </a:p>
          <a:p>
            <a:pPr marL="0" indent="0">
              <a:spcBef>
                <a:spcPts val="900"/>
              </a:spcBef>
              <a:buSzTx/>
              <a:buNone/>
              <a:defRPr>
                <a:solidFill>
                  <a:srgbClr val="FFFFFF"/>
                </a:solidFill>
                <a:latin typeface="Calibri"/>
                <a:ea typeface="Calibri"/>
                <a:cs typeface="Calibri"/>
                <a:sym typeface="Calibri"/>
              </a:defRPr>
            </a:pPr>
            <a:r>
              <a:t>Q1) What’s the source of data?</a:t>
            </a:r>
          </a:p>
          <a:p>
            <a:pPr marL="0" indent="0">
              <a:spcBef>
                <a:spcPts val="900"/>
              </a:spcBef>
              <a:buSzTx/>
              <a:buNone/>
              <a:defRPr>
                <a:solidFill>
                  <a:srgbClr val="FFFFFF"/>
                </a:solidFill>
                <a:latin typeface="Calibri"/>
                <a:ea typeface="Calibri"/>
                <a:cs typeface="Calibri"/>
                <a:sym typeface="Calibri"/>
              </a:defRPr>
            </a:pPr>
            <a:r>
              <a:t>The data is available in Kaggle.</a:t>
            </a:r>
          </a:p>
          <a:p>
            <a:pPr marL="0" indent="0">
              <a:spcBef>
                <a:spcPts val="900"/>
              </a:spcBef>
              <a:buSzTx/>
              <a:buNone/>
              <a:defRPr>
                <a:solidFill>
                  <a:srgbClr val="FFFFFF"/>
                </a:solidFill>
                <a:latin typeface="Calibri"/>
                <a:ea typeface="Calibri"/>
                <a:cs typeface="Calibri"/>
                <a:sym typeface="Calibri"/>
              </a:defRPr>
            </a:pPr>
          </a:p>
          <a:p>
            <a:pPr marL="0" indent="0">
              <a:spcBef>
                <a:spcPts val="900"/>
              </a:spcBef>
              <a:buSzTx/>
              <a:buNone/>
              <a:defRPr>
                <a:solidFill>
                  <a:srgbClr val="FFFFFF"/>
                </a:solidFill>
                <a:latin typeface="Calibri"/>
                <a:ea typeface="Calibri"/>
                <a:cs typeface="Calibri"/>
                <a:sym typeface="Calibri"/>
              </a:defRPr>
            </a:pPr>
            <a:r>
              <a:t>Q 2) What is the type of data?</a:t>
            </a:r>
          </a:p>
          <a:p>
            <a:pPr lvl="1" marL="0" indent="0">
              <a:spcBef>
                <a:spcPts val="900"/>
              </a:spcBef>
              <a:buSzTx/>
              <a:buNone/>
              <a:defRPr sz="1800">
                <a:solidFill>
                  <a:srgbClr val="FFFFFF"/>
                </a:solidFill>
                <a:latin typeface="Calibri"/>
                <a:ea typeface="Calibri"/>
                <a:cs typeface="Calibri"/>
                <a:sym typeface="Calibri"/>
              </a:defRPr>
            </a:pPr>
            <a:r>
              <a:t>The type of data is categorical.</a:t>
            </a:r>
          </a:p>
          <a:p>
            <a:pPr lvl="1" marL="0" indent="0">
              <a:spcBef>
                <a:spcPts val="900"/>
              </a:spcBef>
              <a:buSzTx/>
              <a:buNone/>
              <a:defRPr sz="1800">
                <a:solidFill>
                  <a:srgbClr val="FFFFFF"/>
                </a:solidFill>
                <a:latin typeface="Calibri"/>
                <a:ea typeface="Calibri"/>
                <a:cs typeface="Calibri"/>
                <a:sym typeface="Calibri"/>
              </a:defRPr>
            </a:pPr>
          </a:p>
          <a:p>
            <a:pPr lvl="1" marL="0" indent="0">
              <a:spcBef>
                <a:spcPts val="900"/>
              </a:spcBef>
              <a:buSzTx/>
              <a:buNone/>
              <a:defRPr>
                <a:solidFill>
                  <a:srgbClr val="FFFFFF"/>
                </a:solidFill>
                <a:latin typeface="Calibri"/>
                <a:ea typeface="Calibri"/>
                <a:cs typeface="Calibri"/>
                <a:sym typeface="Calibri"/>
              </a:defRPr>
            </a:pPr>
            <a:r>
              <a:t>Q 3) What’s the complete flow you followed in this Project?</a:t>
            </a:r>
          </a:p>
          <a:p>
            <a:pPr lvl="1" marL="0" indent="0">
              <a:spcBef>
                <a:spcPts val="900"/>
              </a:spcBef>
              <a:buSzTx/>
              <a:buNone/>
              <a:defRPr>
                <a:solidFill>
                  <a:srgbClr val="FFFFFF"/>
                </a:solidFill>
                <a:latin typeface="Calibri"/>
                <a:ea typeface="Calibri"/>
                <a:cs typeface="Calibri"/>
                <a:sym typeface="Calibri"/>
              </a:defRPr>
            </a:pPr>
            <a:r>
              <a:t>Refer slide 3rd for better Understanding </a:t>
            </a:r>
          </a:p>
          <a:p>
            <a:pPr lvl="1" marL="0" indent="0">
              <a:spcBef>
                <a:spcPts val="900"/>
              </a:spcBef>
              <a:buSzTx/>
              <a:buNone/>
              <a:defRPr>
                <a:solidFill>
                  <a:srgbClr val="FFFFFF"/>
                </a:solidFill>
                <a:latin typeface="Calibri"/>
                <a:ea typeface="Calibri"/>
                <a:cs typeface="Calibri"/>
                <a:sym typeface="Calibri"/>
              </a:defRPr>
            </a:pPr>
          </a:p>
          <a:p>
            <a:pPr lvl="1" marL="0" indent="0">
              <a:spcBef>
                <a:spcPts val="900"/>
              </a:spcBef>
              <a:buSzTx/>
              <a:buNone/>
              <a:defRPr>
                <a:solidFill>
                  <a:srgbClr val="FFFFFF"/>
                </a:solidFill>
                <a:latin typeface="Calibri"/>
                <a:ea typeface="Calibri"/>
                <a:cs typeface="Calibri"/>
                <a:sym typeface="Calibri"/>
              </a:defRPr>
            </a:pPr>
            <a:r>
              <a:t>Q 4) What’s the accuracy is achieved in this Project?</a:t>
            </a:r>
          </a:p>
          <a:p>
            <a:pPr lvl="1" marL="0" indent="0">
              <a:spcBef>
                <a:spcPts val="900"/>
              </a:spcBef>
              <a:buSzTx/>
              <a:buNone/>
              <a:defRPr>
                <a:solidFill>
                  <a:srgbClr val="FFFFFF"/>
                </a:solidFill>
                <a:latin typeface="Calibri"/>
                <a:ea typeface="Calibri"/>
                <a:cs typeface="Calibri"/>
                <a:sym typeface="Calibri"/>
              </a:defRPr>
            </a:pPr>
            <a:r>
              <a:t>Achieved 100% accuracy by cross validating the 30 different types of sample from the training data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90;p11"/>
          <p:cNvSpPr txBox="1"/>
          <p:nvPr>
            <p:ph type="body" idx="1"/>
          </p:nvPr>
        </p:nvSpPr>
        <p:spPr>
          <a:xfrm>
            <a:off x="684210" y="685799"/>
            <a:ext cx="11074201" cy="6307430"/>
          </a:xfrm>
          <a:prstGeom prst="rect">
            <a:avLst/>
          </a:prstGeom>
        </p:spPr>
        <p:txBody>
          <a:bodyPr/>
          <a:lstStyle/>
          <a:p>
            <a:pPr marL="0" indent="0">
              <a:spcBef>
                <a:spcPts val="0"/>
              </a:spcBef>
              <a:buSzTx/>
              <a:buNone/>
              <a:defRPr>
                <a:solidFill>
                  <a:srgbClr val="FFFFFF"/>
                </a:solidFill>
                <a:latin typeface="Calibri"/>
                <a:ea typeface="Calibri"/>
                <a:cs typeface="Calibri"/>
                <a:sym typeface="Calibri"/>
              </a:defRPr>
            </a:pPr>
            <a:r>
              <a:t>Q 5) How logs are managed?</a:t>
            </a:r>
          </a:p>
          <a:p>
            <a:pPr marL="0" indent="0">
              <a:spcBef>
                <a:spcPts val="0"/>
              </a:spcBef>
              <a:buSzTx/>
              <a:buNone/>
              <a:defRPr>
                <a:solidFill>
                  <a:srgbClr val="FFFFFF"/>
                </a:solidFill>
                <a:latin typeface="Calibri"/>
                <a:ea typeface="Calibri"/>
                <a:cs typeface="Calibri"/>
                <a:sym typeface="Calibri"/>
              </a:defRPr>
            </a:pPr>
            <a:endParaRPr sz="1800"/>
          </a:p>
          <a:p>
            <a:pPr marL="0" indent="0">
              <a:spcBef>
                <a:spcPts val="0"/>
              </a:spcBef>
              <a:buSzTx/>
              <a:buNone/>
              <a:defRPr>
                <a:solidFill>
                  <a:srgbClr val="FFFFFF"/>
                </a:solidFill>
                <a:latin typeface="Calibri"/>
                <a:ea typeface="Calibri"/>
                <a:cs typeface="Calibri"/>
                <a:sym typeface="Calibri"/>
              </a:defRPr>
            </a:pPr>
            <a:r>
              <a:t>We followed log at every step of the process Load data, Data ingestion, Data Transformation, Model Training and stored it is src/logger folder.</a:t>
            </a:r>
          </a:p>
          <a:p>
            <a:pPr marL="0" indent="0">
              <a:spcBef>
                <a:spcPts val="0"/>
              </a:spcBef>
              <a:buSzTx/>
              <a:buNone/>
              <a:defRPr>
                <a:solidFill>
                  <a:srgbClr val="FFFFFF"/>
                </a:solidFill>
                <a:latin typeface="Calibri"/>
                <a:ea typeface="Calibri"/>
                <a:cs typeface="Calibri"/>
                <a:sym typeface="Calibri"/>
              </a:defRPr>
            </a:pPr>
          </a:p>
          <a:p>
            <a:pPr marL="0" indent="0">
              <a:spcBef>
                <a:spcPts val="900"/>
              </a:spcBef>
              <a:buSzTx/>
              <a:buNone/>
              <a:defRPr>
                <a:solidFill>
                  <a:srgbClr val="FFFFFF"/>
                </a:solidFill>
                <a:latin typeface="Calibri"/>
                <a:ea typeface="Calibri"/>
                <a:cs typeface="Calibri"/>
                <a:sym typeface="Calibri"/>
              </a:defRPr>
            </a:pPr>
            <a:r>
              <a:t>Q 6) What techniques were you using for data pre-processing?</a:t>
            </a:r>
          </a:p>
          <a:p>
            <a:pPr lvl="1" marL="742950" indent="-285750">
              <a:spcBef>
                <a:spcPts val="900"/>
              </a:spcBef>
              <a:defRPr>
                <a:solidFill>
                  <a:srgbClr val="FFFFFF"/>
                </a:solidFill>
                <a:latin typeface="Calibri"/>
                <a:ea typeface="Calibri"/>
                <a:cs typeface="Calibri"/>
                <a:sym typeface="Calibri"/>
              </a:defRPr>
            </a:pPr>
            <a:r>
              <a:t>Imputing missing values with mode using simple imputer</a:t>
            </a:r>
          </a:p>
          <a:p>
            <a:pPr lvl="1" marL="742950" indent="-285750">
              <a:spcBef>
                <a:spcPts val="900"/>
              </a:spcBef>
              <a:defRPr>
                <a:solidFill>
                  <a:srgbClr val="FFFFFF"/>
                </a:solidFill>
                <a:latin typeface="Calibri"/>
                <a:ea typeface="Calibri"/>
                <a:cs typeface="Calibri"/>
                <a:sym typeface="Calibri"/>
              </a:defRPr>
            </a:pPr>
            <a:r>
              <a:t>Converting categorical data into numeric values using Ordinal encoding.</a:t>
            </a:r>
          </a:p>
          <a:p>
            <a:pPr lvl="1" marL="194308" indent="354332">
              <a:spcBef>
                <a:spcPts val="900"/>
              </a:spcBef>
              <a:buSzTx/>
              <a:buNone/>
              <a:defRPr sz="1800">
                <a:latin typeface="Calibri"/>
                <a:ea typeface="Calibri"/>
                <a:cs typeface="Calibri"/>
                <a:sym typeface="Calibri"/>
              </a:defRPr>
            </a:pPr>
            <a:endParaRPr>
              <a:solidFill>
                <a:srgbClr val="FFFFFF"/>
              </a:solidFill>
            </a:endParaRPr>
          </a:p>
          <a:p>
            <a:pPr marL="0" indent="0">
              <a:spcBef>
                <a:spcPts val="1000"/>
              </a:spcBef>
              <a:buSzTx/>
              <a:buNone/>
              <a:defRPr>
                <a:latin typeface="Calibri"/>
                <a:ea typeface="Calibri"/>
                <a:cs typeface="Calibri"/>
                <a:sym typeface="Calibri"/>
              </a:defRPr>
            </a:pPr>
            <a:endParaRPr>
              <a:solidFill>
                <a:srgbClr val="FFFFFF"/>
              </a:solidFill>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95;p12"/>
          <p:cNvSpPr txBox="1"/>
          <p:nvPr>
            <p:ph type="body" idx="1"/>
          </p:nvPr>
        </p:nvSpPr>
        <p:spPr>
          <a:xfrm>
            <a:off x="684211" y="685800"/>
            <a:ext cx="10765108" cy="5933941"/>
          </a:xfrm>
          <a:prstGeom prst="rect">
            <a:avLst/>
          </a:prstGeom>
        </p:spPr>
        <p:txBody>
          <a:bodyPr/>
          <a:lstStyle/>
          <a:p>
            <a:pPr marL="0" indent="0">
              <a:spcBef>
                <a:spcPts val="0"/>
              </a:spcBef>
              <a:buSzTx/>
              <a:buNone/>
              <a:defRPr>
                <a:solidFill>
                  <a:srgbClr val="FFFFFF"/>
                </a:solidFill>
                <a:latin typeface="Calibri"/>
                <a:ea typeface="Calibri"/>
                <a:cs typeface="Calibri"/>
                <a:sym typeface="Calibri"/>
              </a:defRPr>
            </a:pPr>
            <a:r>
              <a:t>Q 7) How training was done or what models were used?</a:t>
            </a:r>
          </a:p>
          <a:p>
            <a:pPr marL="285750" indent="-285750">
              <a:spcBef>
                <a:spcPts val="900"/>
              </a:spcBef>
              <a:defRPr>
                <a:solidFill>
                  <a:srgbClr val="FFFFFF"/>
                </a:solidFill>
                <a:latin typeface="Calibri"/>
                <a:ea typeface="Calibri"/>
                <a:cs typeface="Calibri"/>
                <a:sym typeface="Calibri"/>
              </a:defRPr>
            </a:pPr>
            <a:r>
              <a:t>Training conducted on train data using scikit-learn library which was transformed in previous steps</a:t>
            </a:r>
          </a:p>
          <a:p>
            <a:pPr marL="285750" indent="-285750">
              <a:spcBef>
                <a:spcPts val="900"/>
              </a:spcBef>
              <a:defRPr>
                <a:solidFill>
                  <a:srgbClr val="FFFFFF"/>
                </a:solidFill>
                <a:latin typeface="Calibri"/>
                <a:ea typeface="Calibri"/>
                <a:cs typeface="Calibri"/>
                <a:sym typeface="Calibri"/>
              </a:defRPr>
            </a:pPr>
            <a:r>
              <a:t>In web interface we created the training route where it runs model training in the background</a:t>
            </a:r>
          </a:p>
          <a:p>
            <a:pPr marL="285750" indent="-285750">
              <a:spcBef>
                <a:spcPts val="900"/>
              </a:spcBef>
              <a:defRPr>
                <a:solidFill>
                  <a:srgbClr val="FFFFFF"/>
                </a:solidFill>
                <a:latin typeface="Calibri"/>
                <a:ea typeface="Calibri"/>
                <a:cs typeface="Calibri"/>
                <a:sym typeface="Calibri"/>
              </a:defRPr>
            </a:pPr>
            <a:r>
              <a:t>Algorithms like decision tree and logistic regression were used.</a:t>
            </a:r>
          </a:p>
          <a:p>
            <a:pPr marL="285750" indent="-285750">
              <a:spcBef>
                <a:spcPts val="900"/>
              </a:spcBef>
              <a:buSzPts val="1800"/>
              <a:defRPr sz="1800">
                <a:solidFill>
                  <a:srgbClr val="FFFFFF"/>
                </a:solidFill>
                <a:latin typeface="Calibri"/>
                <a:ea typeface="Calibri"/>
                <a:cs typeface="Calibri"/>
                <a:sym typeface="Calibri"/>
              </a:defRPr>
            </a:pPr>
          </a:p>
          <a:p>
            <a:pPr marL="285750" indent="-285750">
              <a:spcBef>
                <a:spcPts val="900"/>
              </a:spcBef>
              <a:buSzPts val="1800"/>
              <a:defRPr sz="1800">
                <a:solidFill>
                  <a:srgbClr val="FFFFFF"/>
                </a:solidFill>
                <a:latin typeface="Calibri"/>
                <a:ea typeface="Calibri"/>
                <a:cs typeface="Calibri"/>
                <a:sym typeface="Calibri"/>
              </a:defRPr>
            </a:pPr>
          </a:p>
          <a:p>
            <a:pPr marL="0" indent="0">
              <a:spcBef>
                <a:spcPts val="900"/>
              </a:spcBef>
              <a:buSzTx/>
              <a:buNone/>
              <a:defRPr>
                <a:solidFill>
                  <a:srgbClr val="FFFFFF"/>
                </a:solidFill>
                <a:latin typeface="Calibri"/>
                <a:ea typeface="Calibri"/>
                <a:cs typeface="Calibri"/>
                <a:sym typeface="Calibri"/>
              </a:defRPr>
            </a:pPr>
            <a:r>
              <a:t>Q 8) How Prediction was done?</a:t>
            </a:r>
          </a:p>
          <a:p>
            <a:pPr marL="0" indent="0">
              <a:spcBef>
                <a:spcPts val="900"/>
              </a:spcBef>
              <a:buSzTx/>
              <a:buNone/>
              <a:defRPr>
                <a:solidFill>
                  <a:srgbClr val="FFFFFF"/>
                </a:solidFill>
                <a:latin typeface="Calibri"/>
                <a:ea typeface="Calibri"/>
                <a:cs typeface="Calibri"/>
                <a:sym typeface="Calibri"/>
              </a:defRPr>
            </a:pPr>
            <a:r>
              <a:t>Using data ingestion, test data was split before moving to further process to avoid data leakage. Once training was done, predictions was performed on the test data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00;p13"/>
          <p:cNvSpPr txBox="1"/>
          <p:nvPr>
            <p:ph type="body" idx="1"/>
          </p:nvPr>
        </p:nvSpPr>
        <p:spPr>
          <a:xfrm>
            <a:off x="684210" y="685800"/>
            <a:ext cx="11125717" cy="3615267"/>
          </a:xfrm>
          <a:prstGeom prst="rect">
            <a:avLst/>
          </a:prstGeom>
        </p:spPr>
        <p:txBody>
          <a:bodyPr/>
          <a:lstStyle/>
          <a:p>
            <a:pPr marL="285750" indent="-285750">
              <a:spcBef>
                <a:spcPts val="0"/>
              </a:spcBef>
              <a:defRPr>
                <a:solidFill>
                  <a:srgbClr val="FFFFFF"/>
                </a:solidFill>
                <a:latin typeface="Calibri"/>
                <a:ea typeface="Calibri"/>
                <a:cs typeface="Calibri"/>
                <a:sym typeface="Calibri"/>
              </a:defRPr>
            </a:pPr>
            <a:r>
              <a:t>Q 9) What are the different stages of deployment?</a:t>
            </a:r>
          </a:p>
          <a:p>
            <a:pPr lvl="1" marL="742950" indent="-285750">
              <a:spcBef>
                <a:spcPts val="900"/>
              </a:spcBef>
              <a:defRPr>
                <a:solidFill>
                  <a:srgbClr val="FFFFFF"/>
                </a:solidFill>
                <a:latin typeface="Calibri"/>
                <a:ea typeface="Calibri"/>
                <a:cs typeface="Calibri"/>
                <a:sym typeface="Calibri"/>
              </a:defRPr>
            </a:pPr>
            <a:r>
              <a:t>When the model is ready we pushed to Github.</a:t>
            </a:r>
          </a:p>
          <a:p>
            <a:pPr lvl="1" marL="742950" indent="-285750">
              <a:spcBef>
                <a:spcPts val="900"/>
              </a:spcBef>
              <a:defRPr>
                <a:solidFill>
                  <a:srgbClr val="FFFFFF"/>
                </a:solidFill>
                <a:latin typeface="Calibri"/>
                <a:ea typeface="Calibri"/>
                <a:cs typeface="Calibri"/>
                <a:sym typeface="Calibri"/>
              </a:defRPr>
            </a:pPr>
            <a:r>
              <a:t>Created environment in Elastic Beanstalk</a:t>
            </a:r>
          </a:p>
          <a:p>
            <a:pPr lvl="1" marL="742950" indent="-285750">
              <a:spcBef>
                <a:spcPts val="900"/>
              </a:spcBef>
              <a:defRPr>
                <a:solidFill>
                  <a:srgbClr val="FFFFFF"/>
                </a:solidFill>
                <a:latin typeface="Calibri"/>
                <a:ea typeface="Calibri"/>
                <a:cs typeface="Calibri"/>
                <a:sym typeface="Calibri"/>
              </a:defRPr>
            </a:pPr>
            <a:r>
              <a:t>Created CodePipeline using GitHub for continuous deployment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44;p2"/>
          <p:cNvSpPr txBox="1"/>
          <p:nvPr>
            <p:ph type="body" idx="1"/>
          </p:nvPr>
        </p:nvSpPr>
        <p:spPr>
          <a:xfrm>
            <a:off x="684212" y="685798"/>
            <a:ext cx="8534401" cy="5457425"/>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Objective:</a:t>
            </a:r>
          </a:p>
          <a:p>
            <a:pPr marL="0" indent="0">
              <a:spcBef>
                <a:spcPts val="0"/>
              </a:spcBef>
              <a:buSzTx/>
              <a:buNone/>
              <a:defRPr>
                <a:solidFill>
                  <a:srgbClr val="FFFFFF"/>
                </a:solidFill>
                <a:latin typeface="Calibri"/>
                <a:ea typeface="Calibri"/>
                <a:cs typeface="Calibri"/>
                <a:sym typeface="Calibri"/>
              </a:defRPr>
            </a:pPr>
            <a:r>
              <a:t>Development of a predictive model for classifying mushrooms as either edible or poisonous based on their features. The model will determine whether a given mushroom is safe to consume or not.</a:t>
            </a:r>
          </a:p>
          <a:p>
            <a:pPr marL="0" indent="0">
              <a:spcBef>
                <a:spcPts val="0"/>
              </a:spcBef>
              <a:buSzTx/>
              <a:buNone/>
              <a:defRPr>
                <a:solidFill>
                  <a:srgbClr val="FFFFFF"/>
                </a:solidFill>
              </a:defRPr>
            </a:pPr>
          </a:p>
          <a:p>
            <a:pPr marL="0" indent="0">
              <a:spcBef>
                <a:spcPts val="0"/>
              </a:spcBef>
              <a:buSzTx/>
              <a:buNone/>
              <a:defRPr sz="3000">
                <a:solidFill>
                  <a:srgbClr val="FFFFFF"/>
                </a:solidFill>
                <a:latin typeface="Calibri"/>
                <a:ea typeface="Calibri"/>
                <a:cs typeface="Calibri"/>
                <a:sym typeface="Calibri"/>
              </a:defRPr>
            </a:pPr>
            <a:r>
              <a:t>Benefits:</a:t>
            </a:r>
          </a:p>
          <a:p>
            <a:pPr marL="0" indent="0">
              <a:spcBef>
                <a:spcPts val="0"/>
              </a:spcBef>
              <a:buSzTx/>
              <a:buNone/>
              <a:defRPr>
                <a:solidFill>
                  <a:srgbClr val="FFFFFF"/>
                </a:solidFill>
                <a:latin typeface="Calibri"/>
                <a:ea typeface="Calibri"/>
                <a:cs typeface="Calibri"/>
                <a:sym typeface="Calibri"/>
              </a:defRPr>
            </a:pPr>
            <a:r>
              <a:t>1. Identification of poisonous mushrooms: The model can help in detecting potentially harmful mushrooms and prevent incidents of poisoning.</a:t>
            </a:r>
          </a:p>
          <a:p>
            <a:pPr marL="0" indent="0">
              <a:spcBef>
                <a:spcPts val="0"/>
              </a:spcBef>
              <a:buSzTx/>
              <a:buNone/>
              <a:defRPr>
                <a:solidFill>
                  <a:srgbClr val="FFFFFF"/>
                </a:solidFill>
                <a:latin typeface="Calibri"/>
                <a:ea typeface="Calibri"/>
                <a:cs typeface="Calibri"/>
                <a:sym typeface="Calibri"/>
              </a:defRPr>
            </a:pPr>
            <a:r>
              <a:t>2. Improved safety for mushroom enthusiasts: The classification model can provide valuable information to mushroom collectors and enthusiasts, enabling them to make informed decisions about the mushrooms they encounter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54;p4"/>
          <p:cNvSpPr txBox="1"/>
          <p:nvPr>
            <p:ph type="body" sz="half" idx="1"/>
          </p:nvPr>
        </p:nvSpPr>
        <p:spPr>
          <a:xfrm>
            <a:off x="1369561" y="421279"/>
            <a:ext cx="8534401" cy="2058772"/>
          </a:xfrm>
          <a:prstGeom prst="rect">
            <a:avLst/>
          </a:prstGeom>
        </p:spPr>
        <p:txBody>
          <a:bodyPr/>
          <a:lstStyle/>
          <a:p>
            <a:pPr lvl="8" marL="0" indent="3657600">
              <a:spcBef>
                <a:spcPts val="0"/>
              </a:spcBef>
              <a:buSzTx/>
              <a:buNone/>
              <a:defRPr sz="3000">
                <a:solidFill>
                  <a:srgbClr val="FFFFFF"/>
                </a:solidFill>
                <a:latin typeface="Calibri"/>
                <a:ea typeface="Calibri"/>
                <a:cs typeface="Calibri"/>
                <a:sym typeface="Calibri"/>
              </a:defRPr>
            </a:pPr>
            <a:r>
              <a:t>Architecture</a:t>
            </a:r>
          </a:p>
          <a:p>
            <a:pPr marL="184150" indent="-82550">
              <a:spcBef>
                <a:spcPts val="1000"/>
              </a:spcBef>
              <a:buSzTx/>
              <a:buNone/>
            </a:pPr>
            <a:endParaRPr sz="1400"/>
          </a:p>
        </p:txBody>
      </p:sp>
      <p:pic>
        <p:nvPicPr>
          <p:cNvPr id="193" name="Image" descr="Image"/>
          <p:cNvPicPr>
            <a:picLocks noChangeAspect="1"/>
          </p:cNvPicPr>
          <p:nvPr/>
        </p:nvPicPr>
        <p:blipFill>
          <a:blip r:embed="rId2">
            <a:extLst/>
          </a:blip>
          <a:stretch>
            <a:fillRect/>
          </a:stretch>
        </p:blipFill>
        <p:spPr>
          <a:xfrm>
            <a:off x="993978" y="1489493"/>
            <a:ext cx="10204044" cy="498914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60;p5"/>
          <p:cNvSpPr txBox="1"/>
          <p:nvPr>
            <p:ph type="body" idx="1"/>
          </p:nvPr>
        </p:nvSpPr>
        <p:spPr>
          <a:xfrm>
            <a:off x="703937" y="912749"/>
            <a:ext cx="8534401" cy="6011102"/>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Load Data</a:t>
            </a:r>
          </a:p>
          <a:p>
            <a:pPr marL="0" indent="0">
              <a:spcBef>
                <a:spcPts val="0"/>
              </a:spcBef>
              <a:buSzTx/>
              <a:buNone/>
              <a:defRPr sz="2200">
                <a:solidFill>
                  <a:srgbClr val="FFFFFF"/>
                </a:solidFill>
                <a:latin typeface="Times New Roman"/>
                <a:ea typeface="Times New Roman"/>
                <a:cs typeface="Times New Roman"/>
                <a:sym typeface="Times New Roman"/>
              </a:defRPr>
            </a:pP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Connected the Mongodb database</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We read source csv file and loaded the data into the Mongodb database</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Read the data from the database and converted to raw.csv for further data split process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60;p5"/>
          <p:cNvSpPr txBox="1"/>
          <p:nvPr>
            <p:ph type="body" idx="1"/>
          </p:nvPr>
        </p:nvSpPr>
        <p:spPr>
          <a:xfrm>
            <a:off x="703937" y="912749"/>
            <a:ext cx="8534401" cy="6011102"/>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Data Ingestion</a:t>
            </a:r>
          </a:p>
          <a:p>
            <a:pPr marL="220578" indent="-220578">
              <a:spcBef>
                <a:spcPts val="0"/>
              </a:spcBef>
              <a:buClrTx/>
              <a:buSzPct val="60000"/>
              <a:buFontTx/>
              <a:buBlip>
                <a:blip r:embed="rId2"/>
              </a:buBlip>
              <a:defRPr sz="2200">
                <a:solidFill>
                  <a:srgbClr val="FFFFFF"/>
                </a:solidFill>
                <a:latin typeface="Times New Roman"/>
                <a:ea typeface="Times New Roman"/>
                <a:cs typeface="Times New Roman"/>
                <a:sym typeface="Times New Roman"/>
              </a:defRPr>
            </a:pP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Read raw.csv and it was split into train and test data using Scikit Learn</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The Split data then created as train.csv and test.csv</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Returned path of the train.csv and test.csv for further step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60;p5"/>
          <p:cNvSpPr txBox="1"/>
          <p:nvPr>
            <p:ph type="body" idx="1"/>
          </p:nvPr>
        </p:nvSpPr>
        <p:spPr>
          <a:xfrm>
            <a:off x="703937" y="912749"/>
            <a:ext cx="8534401" cy="6011102"/>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Exploratoratory Data Analysis</a:t>
            </a:r>
          </a:p>
          <a:p>
            <a:pPr marL="0" indent="0">
              <a:spcBef>
                <a:spcPts val="0"/>
              </a:spcBef>
              <a:buSzTx/>
              <a:buNone/>
              <a:defRPr>
                <a:solidFill>
                  <a:srgbClr val="FFFFFF"/>
                </a:solidFill>
                <a:latin typeface="Calibri"/>
                <a:ea typeface="Calibri"/>
                <a:cs typeface="Calibri"/>
                <a:sym typeface="Calibri"/>
              </a:defRPr>
            </a:pP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Read the data using pandas and analyse the count of each variable using count plot</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Checked the missing values and found some categories are missing and it was added as “?” in the data. </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Conducted Chi-Square test for all the columns to find the important feature and find the relation between the columns using cross tab.</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60;p5"/>
          <p:cNvSpPr txBox="1"/>
          <p:nvPr>
            <p:ph type="body" idx="1"/>
          </p:nvPr>
        </p:nvSpPr>
        <p:spPr>
          <a:xfrm>
            <a:off x="703937" y="912749"/>
            <a:ext cx="8534401" cy="6011102"/>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Data Transformation :</a:t>
            </a:r>
          </a:p>
          <a:p>
            <a:pPr marL="220578" indent="-220578">
              <a:spcBef>
                <a:spcPts val="0"/>
              </a:spcBef>
              <a:buClrTx/>
              <a:buSzPct val="60000"/>
              <a:buFontTx/>
              <a:buBlip>
                <a:blip r:embed="rId2"/>
              </a:buBlip>
              <a:defRPr sz="2200">
                <a:solidFill>
                  <a:srgbClr val="FFFFFF"/>
                </a:solidFill>
                <a:latin typeface="Times New Roman"/>
                <a:ea typeface="Times New Roman"/>
                <a:cs typeface="Times New Roman"/>
                <a:sym typeface="Times New Roman"/>
              </a:defRPr>
            </a:pP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Created preprocessing  pipeline to follow imputation and transformation for all the categorical columns using simple imputer and Ordinal Encoding techniques</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Passed train and test columns separately to column transformer. It was transformed without any data leakage</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Saved the preprocessor pickle which will help to transform the unseen data.</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Returned transformed train and test array to further step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70;p7"/>
          <p:cNvSpPr txBox="1"/>
          <p:nvPr>
            <p:ph type="body" idx="1"/>
          </p:nvPr>
        </p:nvSpPr>
        <p:spPr>
          <a:xfrm>
            <a:off x="684210" y="103031"/>
            <a:ext cx="11009807" cy="6426560"/>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Model Training:</a:t>
            </a:r>
          </a:p>
          <a:p>
            <a:pPr marL="0" indent="0">
              <a:spcBef>
                <a:spcPts val="0"/>
              </a:spcBef>
              <a:buSzTx/>
              <a:buNone/>
              <a:defRPr sz="2200">
                <a:solidFill>
                  <a:srgbClr val="FFFFFF"/>
                </a:solidFill>
                <a:latin typeface="Times New Roman"/>
                <a:ea typeface="Times New Roman"/>
                <a:cs typeface="Times New Roman"/>
                <a:sym typeface="Times New Roman"/>
              </a:defRPr>
            </a:pP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Transformed data is moved to model training.Training is conducted on train data. </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Decision tree and Logistic Regression is used to train and validated the model on test data.</a:t>
            </a:r>
          </a:p>
          <a:p>
            <a:pPr marL="220578" indent="-220578">
              <a:spcBef>
                <a:spcPts val="0"/>
              </a:spcBef>
              <a:buClrTx/>
              <a:buSzPct val="60000"/>
              <a:buFontTx/>
              <a:buBlip>
                <a:blip r:embed="rId2"/>
              </a:buBlip>
              <a:defRPr>
                <a:solidFill>
                  <a:srgbClr val="FFFFFF"/>
                </a:solidFill>
                <a:latin typeface="Calibri"/>
                <a:ea typeface="Calibri"/>
                <a:cs typeface="Calibri"/>
                <a:sym typeface="Calibri"/>
              </a:defRPr>
            </a:pPr>
            <a:r>
              <a:t>By using “F1 macro” metrics best model is found  and saved as picked file which then can be used to predict the unseen 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70;p7"/>
          <p:cNvSpPr txBox="1"/>
          <p:nvPr>
            <p:ph type="body" idx="1"/>
          </p:nvPr>
        </p:nvSpPr>
        <p:spPr>
          <a:xfrm>
            <a:off x="684210" y="103031"/>
            <a:ext cx="11009807" cy="6426560"/>
          </a:xfrm>
          <a:prstGeom prst="rect">
            <a:avLst/>
          </a:prstGeom>
        </p:spPr>
        <p:txBody>
          <a:bodyPr/>
          <a:lstStyle/>
          <a:p>
            <a:pPr marL="0" indent="0">
              <a:spcBef>
                <a:spcPts val="0"/>
              </a:spcBef>
              <a:buSzTx/>
              <a:buNone/>
              <a:defRPr sz="3000">
                <a:solidFill>
                  <a:srgbClr val="FFFFFF"/>
                </a:solidFill>
                <a:latin typeface="Calibri"/>
                <a:ea typeface="Calibri"/>
                <a:cs typeface="Calibri"/>
                <a:sym typeface="Calibri"/>
              </a:defRPr>
            </a:pPr>
            <a:r>
              <a:t>Decision Tree Algorithm:</a:t>
            </a:r>
          </a:p>
          <a:p>
            <a:pPr marL="0" indent="0">
              <a:spcBef>
                <a:spcPts val="0"/>
              </a:spcBef>
              <a:buSzTx/>
              <a:buNone/>
              <a:defRPr sz="2200">
                <a:solidFill>
                  <a:srgbClr val="FFFFFF"/>
                </a:solidFill>
                <a:latin typeface="Times New Roman"/>
                <a:ea typeface="Times New Roman"/>
                <a:cs typeface="Times New Roman"/>
                <a:sym typeface="Times New Roman"/>
              </a:defRPr>
            </a:pPr>
          </a:p>
          <a:p>
            <a:pPr marL="0" indent="0">
              <a:spcBef>
                <a:spcPts val="0"/>
              </a:spcBef>
              <a:buSzTx/>
              <a:buNone/>
              <a:defRPr>
                <a:solidFill>
                  <a:srgbClr val="FFFFFF"/>
                </a:solidFill>
                <a:latin typeface="Calibri"/>
                <a:ea typeface="Calibri"/>
                <a:cs typeface="Calibri"/>
                <a:sym typeface="Calibri"/>
              </a:defRPr>
            </a:pPr>
            <a:r>
              <a:t>A decision tree algorithm is a versatile and widely-used machine learning technique for classification tasks. It builds a flowchart-like model that makes predictions based on feature values. The algorithm selects the best features for splitting the data, recursively creating branches and levels in the tree until a stopping condition is met. The resulting tree can be used to predict the outcome for new data points by following a path from the root to a leaf node.</a:t>
            </a:r>
          </a:p>
          <a:p>
            <a:pPr marL="0" indent="0">
              <a:spcBef>
                <a:spcPts val="0"/>
              </a:spcBef>
              <a:buSzTx/>
              <a:buNone/>
              <a:defRPr sz="2200">
                <a:solidFill>
                  <a:srgbClr val="FFFFFF"/>
                </a:solidFill>
                <a:latin typeface="Times New Roman"/>
                <a:ea typeface="Times New Roman"/>
                <a:cs typeface="Times New Roman"/>
                <a:sym typeface="Times New Roman"/>
              </a:defRPr>
            </a:pPr>
          </a:p>
          <a:p>
            <a:pPr marL="0" indent="0">
              <a:spcBef>
                <a:spcPts val="0"/>
              </a:spcBef>
              <a:buSzTx/>
              <a:buNone/>
              <a:defRPr sz="3000">
                <a:solidFill>
                  <a:srgbClr val="FFFFFF"/>
                </a:solidFill>
                <a:latin typeface="Calibri"/>
                <a:ea typeface="Calibri"/>
                <a:cs typeface="Calibri"/>
                <a:sym typeface="Calibri"/>
              </a:defRPr>
            </a:pPr>
            <a:r>
              <a:t>Logistic regression Algorithm:</a:t>
            </a:r>
          </a:p>
          <a:p>
            <a:pPr marL="0" indent="0">
              <a:spcBef>
                <a:spcPts val="0"/>
              </a:spcBef>
              <a:buSzTx/>
              <a:buNone/>
              <a:defRPr sz="2200">
                <a:solidFill>
                  <a:srgbClr val="FFFFFF"/>
                </a:solidFill>
                <a:latin typeface="Times New Roman"/>
                <a:ea typeface="Times New Roman"/>
                <a:cs typeface="Times New Roman"/>
                <a:sym typeface="Times New Roman"/>
              </a:defRPr>
            </a:pPr>
          </a:p>
          <a:p>
            <a:pPr marL="0" indent="0">
              <a:spcBef>
                <a:spcPts val="0"/>
              </a:spcBef>
              <a:buSzTx/>
              <a:buNone/>
              <a:defRPr>
                <a:solidFill>
                  <a:srgbClr val="FFFFFF"/>
                </a:solidFill>
                <a:latin typeface="Calibri"/>
                <a:ea typeface="Calibri"/>
                <a:cs typeface="Calibri"/>
                <a:sym typeface="Calibri"/>
              </a:defRPr>
            </a:pPr>
            <a:r>
              <a:t>It is used for binary classification tasks. It is an extension of linear regression that predicts the probability of an event occurring. The algorithm estimates the relationship between the input features and the binary outcome by applying a logistic function, also known as the sigmoid function. This transformation maps the linear regression output to a probability value between 0 and 1. If the probability exceeds a certain threshold, typically 0.5, the data point is classified into the positive class; otherwise, it is classified into the negative class.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Arial"/>
        <a:ea typeface="Arial"/>
        <a:cs typeface="Arial"/>
      </a:majorFont>
      <a:minorFont>
        <a:latin typeface="Helvetica"/>
        <a:ea typeface="Helvetica"/>
        <a:cs typeface="Helvetica"/>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Arial"/>
        <a:ea typeface="Arial"/>
        <a:cs typeface="Arial"/>
      </a:majorFont>
      <a:minorFont>
        <a:latin typeface="Helvetica"/>
        <a:ea typeface="Helvetica"/>
        <a:cs typeface="Helvetica"/>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