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4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7" Type="http://schemas.openxmlformats.org/officeDocument/2006/relationships/tableStyles" Target="tableStyles.xml"/>  <Relationship Id="rId16" Type="http://schemas.openxmlformats.org/officeDocument/2006/relationships/theme" Target="theme/theme1.xml"/>  <Relationship Id="rId15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6735"/>
            <a:ext cx="12185650" cy="67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8016" y="0"/>
            <a:ext cx="1190961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6735"/>
            <a:ext cx="12185650" cy="67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636" y="0"/>
            <a:ext cx="120263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636" y="0"/>
            <a:ext cx="120263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4551" y="0"/>
            <a:ext cx="1177654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37804"/>
            <a:ext cx="12185650" cy="67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56735"/>
            <a:ext cx="12185650" cy="67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2697"/>
            <a:ext cx="12185650" cy="68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51441" y="0"/>
            <a:ext cx="116827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22697"/>
            <a:ext cx="12185650" cy="680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79636" y="0"/>
            <a:ext cx="1202637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