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60" r:id="rId5"/>
    <p:sldId id="25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8" d="100"/>
          <a:sy n="78" d="100"/>
        </p:scale>
        <p:origin x="45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1/3/2022</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1/3/2022</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1/3/2022</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1/3/2022</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Car price </a:t>
            </a:r>
            <a:r>
              <a:rPr lang="en-US" dirty="0" err="1"/>
              <a:t>predictoR</a:t>
            </a:r>
            <a:endParaRPr lang="en-US" dirty="0"/>
          </a:p>
        </p:txBody>
      </p:sp>
      <p:sp>
        <p:nvSpPr>
          <p:cNvPr id="3" name="Subtitle 2"/>
          <p:cNvSpPr>
            <a:spLocks noGrp="1"/>
          </p:cNvSpPr>
          <p:nvPr>
            <p:ph type="subTitle" idx="1"/>
          </p:nvPr>
        </p:nvSpPr>
        <p:spPr/>
        <p:txBody>
          <a:bodyPr/>
          <a:lstStyle/>
          <a:p>
            <a:r>
              <a:rPr lang="en-US" dirty="0"/>
              <a:t>MUZZAMMIL HUSSAIN		SP19-BCS-039</a:t>
            </a:r>
          </a:p>
          <a:p>
            <a:r>
              <a:rPr lang="en-US" dirty="0"/>
              <a:t>MUHAMMAD AHSAN			SP19-BCS-147</a:t>
            </a:r>
          </a:p>
        </p:txBody>
      </p:sp>
    </p:spTree>
    <p:extLst>
      <p:ext uri="{BB962C8B-B14F-4D97-AF65-F5344CB8AC3E}">
        <p14:creationId xmlns:p14="http://schemas.microsoft.com/office/powerpoint/2010/main" val="76270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167128" y="5306965"/>
            <a:ext cx="5863689" cy="1203960"/>
          </a:xfrm>
        </p:spPr>
        <p:txBody>
          <a:bodyPr>
            <a:noAutofit/>
          </a:bodyPr>
          <a:lstStyle/>
          <a:p>
            <a:r>
              <a:rPr lang="en-US" sz="4400" dirty="0"/>
              <a:t>Machine learning project</a:t>
            </a:r>
          </a:p>
        </p:txBody>
      </p:sp>
      <p:sp>
        <p:nvSpPr>
          <p:cNvPr id="3" name="Content Placeholder 2"/>
          <p:cNvSpPr>
            <a:spLocks noGrp="1"/>
          </p:cNvSpPr>
          <p:nvPr>
            <p:ph type="body" idx="1"/>
          </p:nvPr>
        </p:nvSpPr>
        <p:spPr>
          <a:xfrm>
            <a:off x="2885859" y="824153"/>
            <a:ext cx="6420281" cy="4158664"/>
          </a:xfrm>
        </p:spPr>
        <p:txBody>
          <a:bodyPr>
            <a:normAutofit/>
          </a:bodyPr>
          <a:lstStyle/>
          <a:p>
            <a:pPr marL="0" marR="0">
              <a:lnSpc>
                <a:spcPct val="107000"/>
              </a:lnSpc>
              <a:spcBef>
                <a:spcPts val="0"/>
              </a:spcBef>
              <a:spcAft>
                <a:spcPts val="800"/>
              </a:spcAft>
            </a:pPr>
            <a:r>
              <a:rPr lang="en-US" b="1" u="sng" dirty="0">
                <a:latin typeface="Calibri" panose="020F0502020204030204" pitchFamily="34" charset="0"/>
                <a:ea typeface="Calibri" panose="020F0502020204030204" pitchFamily="34" charset="0"/>
                <a:cs typeface="Times New Roman" panose="02020603050405020304" pitchFamily="18" charset="0"/>
              </a:rPr>
              <a:t>Project Name</a:t>
            </a:r>
            <a:r>
              <a:rPr lang="en-US" b="1" dirty="0">
                <a:latin typeface="Calibri" panose="020F0502020204030204" pitchFamily="34" charset="0"/>
                <a:ea typeface="Calibri" panose="020F0502020204030204" pitchFamily="34" charset="0"/>
                <a:cs typeface="Times New Roman" panose="02020603050405020304" pitchFamily="18" charset="0"/>
              </a:rPr>
              <a:t>:</a:t>
            </a:r>
          </a:p>
          <a:p>
            <a:pPr marL="822960" lvl="3">
              <a:lnSpc>
                <a:spcPct val="107000"/>
              </a:lnSpc>
              <a:spcBef>
                <a:spcPts val="0"/>
              </a:spcBef>
              <a:spcAft>
                <a:spcPts val="800"/>
              </a:spcAft>
            </a:pPr>
            <a:r>
              <a:rPr lang="en-US" sz="2000" b="1" dirty="0">
                <a:solidFill>
                  <a:srgbClr val="2E74B5"/>
                </a:solidFill>
                <a:latin typeface="Calibri" panose="020F0502020204030204" pitchFamily="34" charset="0"/>
                <a:ea typeface="Calibri" panose="020F0502020204030204" pitchFamily="34" charset="0"/>
                <a:cs typeface="Times New Roman" panose="02020603050405020304" pitchFamily="18" charset="0"/>
              </a:rPr>
              <a:t>Car Price Predictor</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b="1" u="sng" dirty="0">
                <a:latin typeface="Calibri" panose="020F0502020204030204" pitchFamily="34" charset="0"/>
                <a:ea typeface="Calibri" panose="020F0502020204030204" pitchFamily="34" charset="0"/>
                <a:cs typeface="Times New Roman" panose="02020603050405020304" pitchFamily="18" charset="0"/>
              </a:rPr>
              <a:t>Language</a:t>
            </a:r>
            <a:r>
              <a:rPr lang="en-US" b="1" dirty="0">
                <a:latin typeface="Calibri" panose="020F0502020204030204" pitchFamily="34" charset="0"/>
                <a:ea typeface="Calibri" panose="020F0502020204030204" pitchFamily="34"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822960" lvl="3">
              <a:lnSpc>
                <a:spcPct val="107000"/>
              </a:lnSpc>
              <a:spcBef>
                <a:spcPts val="0"/>
              </a:spcBef>
              <a:spcAft>
                <a:spcPts val="800"/>
              </a:spcAft>
            </a:pPr>
            <a:r>
              <a:rPr lang="en-US" sz="2000" b="1" dirty="0">
                <a:solidFill>
                  <a:srgbClr val="2E74B5"/>
                </a:solidFill>
                <a:latin typeface="Calibri" panose="020F0502020204030204" pitchFamily="34" charset="0"/>
                <a:ea typeface="Calibri" panose="020F0502020204030204" pitchFamily="34" charset="0"/>
                <a:cs typeface="Times New Roman" panose="02020603050405020304" pitchFamily="18" charset="0"/>
              </a:rPr>
              <a:t>Python </a:t>
            </a:r>
          </a:p>
          <a:p>
            <a:pPr marL="822960" lvl="3">
              <a:lnSpc>
                <a:spcPct val="107000"/>
              </a:lnSpc>
              <a:spcBef>
                <a:spcPts val="0"/>
              </a:spcBef>
              <a:spcAft>
                <a:spcPts val="800"/>
              </a:spcAft>
            </a:pPr>
            <a:r>
              <a:rPr lang="en-US" sz="2000" b="1" dirty="0">
                <a:solidFill>
                  <a:srgbClr val="2E74B5"/>
                </a:solidFill>
                <a:latin typeface="Calibri" panose="020F0502020204030204" pitchFamily="34" charset="0"/>
                <a:ea typeface="Calibri" panose="020F0502020204030204" pitchFamily="34" charset="0"/>
                <a:cs typeface="Times New Roman" panose="02020603050405020304" pitchFamily="18" charset="0"/>
              </a:rPr>
              <a:t>HTML</a:t>
            </a:r>
          </a:p>
          <a:p>
            <a:pPr marL="0" marR="0">
              <a:lnSpc>
                <a:spcPct val="107000"/>
              </a:lnSpc>
              <a:spcBef>
                <a:spcPts val="0"/>
              </a:spcBef>
              <a:spcAft>
                <a:spcPts val="800"/>
              </a:spcAft>
            </a:pPr>
            <a:r>
              <a:rPr lang="en-US" b="1" u="sng" dirty="0">
                <a:latin typeface="Calibri" panose="020F0502020204030204" pitchFamily="34" charset="0"/>
                <a:ea typeface="Calibri" panose="020F0502020204030204" pitchFamily="34" charset="0"/>
                <a:cs typeface="Times New Roman" panose="02020603050405020304" pitchFamily="18" charset="0"/>
              </a:rPr>
              <a:t>Model Using</a:t>
            </a:r>
            <a:r>
              <a:rPr lang="en-US" b="1"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Bef>
                <a:spcPts val="0"/>
              </a:spcBef>
              <a:spcAft>
                <a:spcPts val="800"/>
              </a:spcAft>
            </a:pPr>
            <a:r>
              <a:rPr lang="en-US" b="1" dirty="0">
                <a:latin typeface="Calibri" panose="020F0502020204030204" pitchFamily="34" charset="0"/>
                <a:ea typeface="Calibri" panose="020F0502020204030204" pitchFamily="34" charset="0"/>
                <a:cs typeface="Times New Roman" panose="02020603050405020304" pitchFamily="18" charset="0"/>
              </a:rPr>
              <a:t>	</a:t>
            </a:r>
            <a:r>
              <a:rPr lang="en-US" sz="2000" b="1" dirty="0">
                <a:solidFill>
                  <a:srgbClr val="2E74B5"/>
                </a:solidFill>
                <a:latin typeface="Calibri" panose="020F0502020204030204" pitchFamily="34" charset="0"/>
                <a:ea typeface="Calibri" panose="020F0502020204030204" pitchFamily="34" charset="0"/>
                <a:cs typeface="Times New Roman" panose="02020603050405020304" pitchFamily="18" charset="0"/>
              </a:rPr>
              <a:t>Linear </a:t>
            </a:r>
            <a:r>
              <a:rPr lang="en-US" sz="2000" b="1">
                <a:solidFill>
                  <a:srgbClr val="2E74B5"/>
                </a:solidFill>
                <a:latin typeface="Calibri" panose="020F0502020204030204" pitchFamily="34" charset="0"/>
                <a:ea typeface="Calibri" panose="020F0502020204030204" pitchFamily="34" charset="0"/>
                <a:cs typeface="Times New Roman" panose="02020603050405020304" pitchFamily="18" charset="0"/>
              </a:rPr>
              <a:t>and Lasso Regression </a:t>
            </a:r>
            <a:r>
              <a:rPr lang="en-US" sz="2000" b="1" dirty="0">
                <a:solidFill>
                  <a:srgbClr val="2E74B5"/>
                </a:solidFill>
                <a:latin typeface="Calibri" panose="020F0502020204030204" pitchFamily="34" charset="0"/>
                <a:ea typeface="Calibri" panose="020F0502020204030204" pitchFamily="34" charset="0"/>
                <a:cs typeface="Times New Roman" panose="02020603050405020304" pitchFamily="18" charset="0"/>
              </a:rPr>
              <a:t>Model</a:t>
            </a:r>
            <a:endParaRPr lang="en-US"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spcAft>
                <a:spcPts val="800"/>
              </a:spcAft>
            </a:pPr>
            <a:r>
              <a:rPr lang="en-US" b="1" u="sng" dirty="0">
                <a:latin typeface="Calibri" panose="020F0502020204030204" pitchFamily="34" charset="0"/>
                <a:cs typeface="Times New Roman" panose="02020603050405020304" pitchFamily="18" charset="0"/>
              </a:rPr>
              <a:t>Modules/Libraries:</a:t>
            </a:r>
          </a:p>
          <a:p>
            <a:pPr>
              <a:lnSpc>
                <a:spcPct val="107000"/>
              </a:lnSpc>
              <a:spcBef>
                <a:spcPts val="0"/>
              </a:spcBef>
              <a:spcAft>
                <a:spcPts val="800"/>
              </a:spcAft>
            </a:pPr>
            <a:r>
              <a:rPr lang="en-US" b="1" dirty="0">
                <a:latin typeface="Calibri" panose="020F0502020204030204" pitchFamily="34" charset="0"/>
                <a:cs typeface="Times New Roman" panose="02020603050405020304" pitchFamily="18" charset="0"/>
              </a:rPr>
              <a:t>	</a:t>
            </a:r>
            <a:r>
              <a:rPr lang="en-US" b="1" dirty="0">
                <a:solidFill>
                  <a:srgbClr val="2E74B5"/>
                </a:solidFill>
                <a:latin typeface="Calibri" panose="020F0502020204030204" pitchFamily="34" charset="0"/>
                <a:cs typeface="Times New Roman" panose="02020603050405020304" pitchFamily="18" charset="0"/>
              </a:rPr>
              <a:t>pandas     flask     </a:t>
            </a:r>
            <a:r>
              <a:rPr lang="en-US" b="1" dirty="0" err="1">
                <a:solidFill>
                  <a:srgbClr val="2E74B5"/>
                </a:solidFill>
                <a:latin typeface="Calibri" panose="020F0502020204030204" pitchFamily="34" charset="0"/>
                <a:cs typeface="Times New Roman" panose="02020603050405020304" pitchFamily="18" charset="0"/>
              </a:rPr>
              <a:t>numpy</a:t>
            </a:r>
            <a:r>
              <a:rPr lang="en-US" b="1" dirty="0">
                <a:solidFill>
                  <a:srgbClr val="2E74B5"/>
                </a:solidFill>
                <a:latin typeface="Calibri" panose="020F0502020204030204" pitchFamily="34" charset="0"/>
                <a:cs typeface="Times New Roman" panose="02020603050405020304" pitchFamily="18" charset="0"/>
              </a:rPr>
              <a:t>       </a:t>
            </a:r>
            <a:r>
              <a:rPr lang="en-US" b="1" dirty="0" err="1">
                <a:solidFill>
                  <a:srgbClr val="2E74B5"/>
                </a:solidFill>
                <a:latin typeface="Calibri" panose="020F0502020204030204" pitchFamily="34" charset="0"/>
                <a:cs typeface="Times New Roman" panose="02020603050405020304" pitchFamily="18" charset="0"/>
              </a:rPr>
              <a:t>sklearn</a:t>
            </a:r>
            <a:endParaRPr lang="en-US" b="1" dirty="0">
              <a:solidFill>
                <a:srgbClr val="2E74B5"/>
              </a:solidFill>
              <a:latin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4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756103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Project Description</a:t>
            </a:r>
            <a:r>
              <a:rPr lang="en-US" b="1" dirty="0"/>
              <a:t>:</a:t>
            </a:r>
            <a:endParaRPr lang="en-US" dirty="0"/>
          </a:p>
        </p:txBody>
      </p:sp>
      <p:sp>
        <p:nvSpPr>
          <p:cNvPr id="3" name="Content Placeholder 2"/>
          <p:cNvSpPr>
            <a:spLocks noGrp="1"/>
          </p:cNvSpPr>
          <p:nvPr>
            <p:ph idx="1"/>
          </p:nvPr>
        </p:nvSpPr>
        <p:spPr/>
        <p:txBody>
          <a:bodyPr>
            <a:normAutofit/>
          </a:bodyPr>
          <a:lstStyle/>
          <a:p>
            <a:pPr>
              <a:lnSpc>
                <a:spcPct val="100000"/>
              </a:lnSpc>
            </a:pPr>
            <a:r>
              <a:rPr lang="en-US" sz="3200" dirty="0"/>
              <a:t>This project predicts the price of old/used cars. Once the user enter some information about the car it predicts the price of that car. Using cars data and some processing on data to evaluate results. It is regression problem because it is giving particular value on which car can be sold or Buy.   </a:t>
            </a:r>
            <a:r>
              <a:rPr lang="en-US" sz="3200" b="1" dirty="0"/>
              <a:t>         </a:t>
            </a:r>
            <a:endParaRPr lang="en-US" sz="3200" dirty="0"/>
          </a:p>
        </p:txBody>
      </p:sp>
    </p:spTree>
    <p:extLst>
      <p:ext uri="{BB962C8B-B14F-4D97-AF65-F5344CB8AC3E}">
        <p14:creationId xmlns:p14="http://schemas.microsoft.com/office/powerpoint/2010/main" val="1493075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Tools and Technologies:</a:t>
            </a:r>
            <a:endParaRPr lang="en-US" dirty="0"/>
          </a:p>
        </p:txBody>
      </p:sp>
      <p:sp>
        <p:nvSpPr>
          <p:cNvPr id="3" name="Content Placeholder 2"/>
          <p:cNvSpPr>
            <a:spLocks noGrp="1"/>
          </p:cNvSpPr>
          <p:nvPr>
            <p:ph idx="1"/>
          </p:nvPr>
        </p:nvSpPr>
        <p:spPr/>
        <p:txBody>
          <a:bodyPr>
            <a:normAutofit/>
          </a:bodyPr>
          <a:lstStyle/>
          <a:p>
            <a:pPr>
              <a:lnSpc>
                <a:spcPct val="100000"/>
              </a:lnSpc>
            </a:pPr>
            <a:r>
              <a:rPr lang="en-US" sz="3200" dirty="0"/>
              <a:t>We are using Python to code. we train over machine learning model with linear regression model then it will compare accuracy score of error percentage of these model to see which model performs better for the given particular dataset.</a:t>
            </a:r>
          </a:p>
        </p:txBody>
      </p:sp>
    </p:spTree>
    <p:extLst>
      <p:ext uri="{BB962C8B-B14F-4D97-AF65-F5344CB8AC3E}">
        <p14:creationId xmlns:p14="http://schemas.microsoft.com/office/powerpoint/2010/main" val="2971830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u="sng" dirty="0"/>
              <a:t>Dataset Features:</a:t>
            </a:r>
            <a:endParaRPr lang="en-US" dirty="0"/>
          </a:p>
        </p:txBody>
      </p:sp>
      <p:sp>
        <p:nvSpPr>
          <p:cNvPr id="7" name="Content Placeholder 6"/>
          <p:cNvSpPr>
            <a:spLocks noGrp="1"/>
          </p:cNvSpPr>
          <p:nvPr>
            <p:ph idx="1"/>
          </p:nvPr>
        </p:nvSpPr>
        <p:spPr/>
        <p:txBody>
          <a:bodyPr/>
          <a:lstStyle/>
          <a:p>
            <a:r>
              <a:rPr lang="en-US" sz="5400" b="1" u="sng" cap="all" dirty="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rPr>
              <a:t>Benefits:</a:t>
            </a:r>
          </a:p>
          <a:p>
            <a:r>
              <a:rPr lang="en-US" sz="3200" dirty="0"/>
              <a:t>Project have much more benefits in real life for the individuals who are willing to sell their cars and thinking about prices and the individuals who are searching for the cars in their price range.    </a:t>
            </a:r>
          </a:p>
        </p:txBody>
      </p:sp>
      <p:sp>
        <p:nvSpPr>
          <p:cNvPr id="8" name="Text Placeholder 7"/>
          <p:cNvSpPr>
            <a:spLocks noGrp="1"/>
          </p:cNvSpPr>
          <p:nvPr>
            <p:ph type="body" sz="half" idx="2"/>
          </p:nvPr>
        </p:nvSpPr>
        <p:spPr/>
        <p:txBody>
          <a:bodyPr>
            <a:normAutofit/>
          </a:bodyPr>
          <a:lstStyle/>
          <a:p>
            <a:pPr lvl="0"/>
            <a:r>
              <a:rPr lang="en-US" dirty="0"/>
              <a:t>Name</a:t>
            </a:r>
          </a:p>
          <a:p>
            <a:pPr lvl="0"/>
            <a:r>
              <a:rPr lang="en-US" dirty="0"/>
              <a:t>Company</a:t>
            </a:r>
          </a:p>
          <a:p>
            <a:pPr lvl="0"/>
            <a:r>
              <a:rPr lang="en-US" dirty="0"/>
              <a:t>Year of manufacture</a:t>
            </a:r>
          </a:p>
          <a:p>
            <a:pPr lvl="0"/>
            <a:r>
              <a:rPr lang="en-US" dirty="0"/>
              <a:t>KMS Driven</a:t>
            </a:r>
          </a:p>
          <a:p>
            <a:pPr lvl="0"/>
            <a:r>
              <a:rPr lang="en-US" dirty="0"/>
              <a:t>Fuel Type</a:t>
            </a:r>
          </a:p>
          <a:p>
            <a:pPr lvl="0"/>
            <a:r>
              <a:rPr lang="en-US" dirty="0"/>
              <a:t>Price</a:t>
            </a:r>
          </a:p>
        </p:txBody>
      </p:sp>
    </p:spTree>
    <p:extLst>
      <p:ext uri="{BB962C8B-B14F-4D97-AF65-F5344CB8AC3E}">
        <p14:creationId xmlns:p14="http://schemas.microsoft.com/office/powerpoint/2010/main" val="4387257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125</TotalTime>
  <Words>203</Words>
  <Application>Microsoft Office PowerPoint</Application>
  <PresentationFormat>Widescreen</PresentationFormat>
  <Paragraphs>26</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Calibri</vt:lpstr>
      <vt:lpstr>Rockwell</vt:lpstr>
      <vt:lpstr>Rockwell Condensed</vt:lpstr>
      <vt:lpstr>Wingdings</vt:lpstr>
      <vt:lpstr>Wood Type</vt:lpstr>
      <vt:lpstr>Car price predictoR</vt:lpstr>
      <vt:lpstr>Machine learning project</vt:lpstr>
      <vt:lpstr>Project Description:</vt:lpstr>
      <vt:lpstr>Tools and Technologies:</vt:lpstr>
      <vt:lpstr>Dataset Features: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price prediction</dc:title>
  <dc:creator>HAIER</dc:creator>
  <cp:lastModifiedBy>MUZZAMMIL HUSSAIN</cp:lastModifiedBy>
  <cp:revision>17</cp:revision>
  <dcterms:created xsi:type="dcterms:W3CDTF">2021-12-01T15:37:49Z</dcterms:created>
  <dcterms:modified xsi:type="dcterms:W3CDTF">2022-01-03T08:24:00Z</dcterms:modified>
</cp:coreProperties>
</file>