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153C-4642-1797-9A77-821FCFA80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C09AF-B7BE-7BA1-2E27-E8FE1EB9F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49F9A-FD3C-1241-A4D0-C52A8478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7FFE-2620-4847-8AB4-3BDF55CE027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97874-3F0C-1B39-439A-26C13D28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CE072-34A3-994E-41C7-9E974083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078-FA90-4B0F-9C51-A7D3373D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5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3F1F-A147-C445-B8E4-BAB2F00C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2DA9B-1A33-8454-BEAB-72718F7E5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F550C-E92D-D274-5B22-1E1994DC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7FFE-2620-4847-8AB4-3BDF55CE027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6AD24-0402-6760-0A20-0D04C65D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1E204-A93D-3118-57E7-93581BBD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078-FA90-4B0F-9C51-A7D3373D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2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AAE70-6388-61DE-6CA8-59759D737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7F301-E73C-EAE9-2737-EF76BB868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1E8B5-C175-C6A8-3A4D-FCC0379D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7FFE-2620-4847-8AB4-3BDF55CE027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96993-CAC4-8DC2-711C-03613813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A35F-B54B-3297-38F9-A77D50D4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078-FA90-4B0F-9C51-A7D3373D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E251B-C679-C2B3-E97B-A1369DD4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B6CBD-D09F-B1C8-D739-C249D308D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FE037-B334-AAAA-88DF-22D4413AE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7FFE-2620-4847-8AB4-3BDF55CE027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9FA80-396B-1000-4C15-58118C96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B2E05-0F88-41AE-F07E-852251FD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078-FA90-4B0F-9C51-A7D3373D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8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2A0A-8635-8AC7-5D34-14C149B3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295C3-75C8-521D-9FBE-7968DC026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6128-DB76-90CD-C826-20AE250AA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7FFE-2620-4847-8AB4-3BDF55CE027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EC616-BA7A-2DD7-270A-7FBC975A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C4645-DCD1-6CE0-2695-3CBD635E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078-FA90-4B0F-9C51-A7D3373D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0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2BAD-BBE1-9E9A-93CA-2BDF9778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9D6C-2139-478B-E908-DE5FA1704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B889F-9046-9F0A-DBE0-33F81B643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1B9DA-0E18-5601-4AD8-7E00C6A4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7FFE-2620-4847-8AB4-3BDF55CE027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475AE-1557-6705-75A4-EA1FC072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E8978-CE04-AD49-D96B-7B2F76B5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078-FA90-4B0F-9C51-A7D3373D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0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AD64-4916-3B45-B773-110E23B4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DF514-CD8B-13B2-45E3-0F99856DD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ABD14-BFBA-777F-31C1-5D71E2CB7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BFC93-89A6-C986-210E-9F2D87607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846E5-3A4A-A71A-A9B5-F01C53145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6C5A1A-A6F3-260F-9DF9-7EBE2B48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7FFE-2620-4847-8AB4-3BDF55CE027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4E4099-314C-F73B-5291-68338CF4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85CAE-1357-1F5A-E017-26F74B7B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078-FA90-4B0F-9C51-A7D3373D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9FA8-6BBC-0F35-A028-5B433EF0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F64B8-64D5-824D-3EF8-B4079297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7FFE-2620-4847-8AB4-3BDF55CE027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8C015-7D07-4D1E-0B39-A2741D82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27327-C772-D0C8-516B-774AD482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078-FA90-4B0F-9C51-A7D3373D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6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61B58-49A9-B27F-98B8-7D6B452E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7FFE-2620-4847-8AB4-3BDF55CE027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9BB9A-0FE1-8C46-113A-0C39849E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C5490-2A26-27ED-B2F2-E5562C1B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078-FA90-4B0F-9C51-A7D3373D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7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D227-4695-BEC7-B1DD-0481AAD3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D6C00-46F1-0269-1DD9-0BE31D8C6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1C7CD-CC29-2190-0E3B-AC8D1A153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2C32D-DB3C-0B2B-854B-DB0066F5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7FFE-2620-4847-8AB4-3BDF55CE027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8C49D-FB7A-FC75-75B2-8055BE78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C09A1-B225-CD46-D958-181E3E4B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078-FA90-4B0F-9C51-A7D3373D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160E-E9BA-2229-33FC-B2EAA1AFF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39FF23-8014-7AC3-2A23-FE61891AB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7F108-9016-5C52-D577-0AF50A1F5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16767-061D-5945-0EF0-BE2A3809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7FFE-2620-4847-8AB4-3BDF55CE027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48BF6-C6FA-158D-F521-57692A92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FDDBD-2706-5C69-14E6-323851AA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B4078-FA90-4B0F-9C51-A7D3373D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2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FEB4C-9CD9-D540-A81F-F220E815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EDE81-30AB-03F7-9C6B-671E43DBB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41741-5BFF-FBC6-C79B-4D2D241B8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E7FFE-2620-4847-8AB4-3BDF55CE027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C0702-1D66-AA5B-005E-A0950B59D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EAD18-AB01-A49F-983D-CAB03063C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B4078-FA90-4B0F-9C51-A7D3373DB6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87132588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CEE83900-0A68-CE22-A245-ED964AF7FF74}"/>
              </a:ext>
            </a:extLst>
          </p:cNvPr>
          <p:cNvSpPr txBox="1"/>
          <p:nvPr userDrawn="1"/>
        </p:nvSpPr>
        <p:spPr>
          <a:xfrm>
            <a:off x="0" y="6595656"/>
            <a:ext cx="143701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Classification: Internal</a:t>
            </a:r>
          </a:p>
        </p:txBody>
      </p:sp>
    </p:spTree>
    <p:extLst>
      <p:ext uri="{BB962C8B-B14F-4D97-AF65-F5344CB8AC3E}">
        <p14:creationId xmlns:p14="http://schemas.microsoft.com/office/powerpoint/2010/main" val="300508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B07524C-2B67-31BF-4A41-AA0DD649D91C}"/>
              </a:ext>
            </a:extLst>
          </p:cNvPr>
          <p:cNvSpPr/>
          <p:nvPr/>
        </p:nvSpPr>
        <p:spPr>
          <a:xfrm>
            <a:off x="211869" y="622687"/>
            <a:ext cx="1300986" cy="5485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1278531E-A328-E21E-E13A-5EB1637F1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64" y="3124811"/>
            <a:ext cx="767882" cy="76446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90F853C-8885-0075-F7E3-B60221117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95" y="2166008"/>
            <a:ext cx="1091325" cy="726227"/>
          </a:xfrm>
          <a:prstGeom prst="rect">
            <a:avLst/>
          </a:prstGeom>
        </p:spPr>
      </p:pic>
      <p:pic>
        <p:nvPicPr>
          <p:cNvPr id="9" name="Picture 8" descr="Shape, icon&#10;&#10;Description automatically generated with medium confidence">
            <a:extLst>
              <a:ext uri="{FF2B5EF4-FFF2-40B4-BE49-F238E27FC236}">
                <a16:creationId xmlns:a16="http://schemas.microsoft.com/office/drawing/2014/main" id="{97C7500F-0969-5B0D-F5C6-41BF10B395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0" y="4121856"/>
            <a:ext cx="777388" cy="953545"/>
          </a:xfrm>
          <a:prstGeom prst="rect">
            <a:avLst/>
          </a:prstGeom>
        </p:spPr>
      </p:pic>
      <p:pic>
        <p:nvPicPr>
          <p:cNvPr id="11" name="Picture 10" descr="A picture containing text, sign, street, clipart&#10;&#10;Description automatically generated">
            <a:extLst>
              <a:ext uri="{FF2B5EF4-FFF2-40B4-BE49-F238E27FC236}">
                <a16:creationId xmlns:a16="http://schemas.microsoft.com/office/drawing/2014/main" id="{94CBCFAC-C7F0-F6BB-141A-FA5EC6570B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3" y="5362256"/>
            <a:ext cx="720978" cy="680404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C270D075-D036-0376-2698-DF76B51FEC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5" y="1254408"/>
            <a:ext cx="720978" cy="7209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24E5FD-2544-41A2-DBC6-10A2B0B63A19}"/>
              </a:ext>
            </a:extLst>
          </p:cNvPr>
          <p:cNvSpPr txBox="1"/>
          <p:nvPr/>
        </p:nvSpPr>
        <p:spPr>
          <a:xfrm>
            <a:off x="5407573" y="256452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971703-BFC7-E7CC-85FB-91886222C960}"/>
              </a:ext>
            </a:extLst>
          </p:cNvPr>
          <p:cNvSpPr txBox="1"/>
          <p:nvPr/>
        </p:nvSpPr>
        <p:spPr>
          <a:xfrm>
            <a:off x="233525" y="676999"/>
            <a:ext cx="1556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Sources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E98E3C-6337-C8C6-65DE-DFB96906C45E}"/>
              </a:ext>
            </a:extLst>
          </p:cNvPr>
          <p:cNvCxnSpPr>
            <a:cxnSpLocks/>
          </p:cNvCxnSpPr>
          <p:nvPr/>
        </p:nvCxnSpPr>
        <p:spPr>
          <a:xfrm>
            <a:off x="1525551" y="4516076"/>
            <a:ext cx="17626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A92896-ADC2-05FF-4DAA-6C538F551C38}"/>
              </a:ext>
            </a:extLst>
          </p:cNvPr>
          <p:cNvCxnSpPr>
            <a:cxnSpLocks/>
          </p:cNvCxnSpPr>
          <p:nvPr/>
        </p:nvCxnSpPr>
        <p:spPr>
          <a:xfrm>
            <a:off x="1557072" y="2645082"/>
            <a:ext cx="17206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82EB54BF-898F-2045-C677-B1DE4952B1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256" y="2312142"/>
            <a:ext cx="1220771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3A67625-A846-3128-C0DA-B7E8E43EF3DB}"/>
              </a:ext>
            </a:extLst>
          </p:cNvPr>
          <p:cNvSpPr txBox="1"/>
          <p:nvPr/>
        </p:nvSpPr>
        <p:spPr>
          <a:xfrm>
            <a:off x="3399615" y="3105834"/>
            <a:ext cx="165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Azure Data Factory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20DC1B8-F3D3-6A4F-D113-3F38C4BFDECF}"/>
              </a:ext>
            </a:extLst>
          </p:cNvPr>
          <p:cNvSpPr/>
          <p:nvPr/>
        </p:nvSpPr>
        <p:spPr>
          <a:xfrm>
            <a:off x="4947820" y="622688"/>
            <a:ext cx="1300986" cy="561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C43246-107C-1491-79B6-A1AAB6845081}"/>
              </a:ext>
            </a:extLst>
          </p:cNvPr>
          <p:cNvSpPr txBox="1"/>
          <p:nvPr/>
        </p:nvSpPr>
        <p:spPr>
          <a:xfrm>
            <a:off x="4991131" y="676999"/>
            <a:ext cx="1300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RAW </a:t>
            </a:r>
            <a:r>
              <a:rPr lang="en-US" sz="1400" b="1" dirty="0" err="1"/>
              <a:t>DataLake</a:t>
            </a:r>
            <a:endParaRPr lang="en-US" sz="1400" b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E9CB7A-3106-789C-321A-3CE84708DE3B}"/>
              </a:ext>
            </a:extLst>
          </p:cNvPr>
          <p:cNvCxnSpPr>
            <a:cxnSpLocks/>
          </p:cNvCxnSpPr>
          <p:nvPr/>
        </p:nvCxnSpPr>
        <p:spPr>
          <a:xfrm>
            <a:off x="4595134" y="2769342"/>
            <a:ext cx="3361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Folder with solid fill">
            <a:extLst>
              <a:ext uri="{FF2B5EF4-FFF2-40B4-BE49-F238E27FC236}">
                <a16:creationId xmlns:a16="http://schemas.microsoft.com/office/drawing/2014/main" id="{E2339FE1-88CE-364A-87A6-2DFC021C41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11810" y="938550"/>
            <a:ext cx="652963" cy="652963"/>
          </a:xfrm>
          <a:prstGeom prst="rect">
            <a:avLst/>
          </a:prstGeom>
        </p:spPr>
      </p:pic>
      <p:pic>
        <p:nvPicPr>
          <p:cNvPr id="45" name="Graphic 44" descr="Folder with solid fill">
            <a:extLst>
              <a:ext uri="{FF2B5EF4-FFF2-40B4-BE49-F238E27FC236}">
                <a16:creationId xmlns:a16="http://schemas.microsoft.com/office/drawing/2014/main" id="{8C6DD190-D140-BB59-F216-D53ABAD33F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11810" y="1654445"/>
            <a:ext cx="652963" cy="652963"/>
          </a:xfrm>
          <a:prstGeom prst="rect">
            <a:avLst/>
          </a:prstGeom>
        </p:spPr>
      </p:pic>
      <p:pic>
        <p:nvPicPr>
          <p:cNvPr id="46" name="Graphic 45" descr="Folder with solid fill">
            <a:extLst>
              <a:ext uri="{FF2B5EF4-FFF2-40B4-BE49-F238E27FC236}">
                <a16:creationId xmlns:a16="http://schemas.microsoft.com/office/drawing/2014/main" id="{690969E1-9605-F007-FD45-73142C3CDE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11810" y="2394998"/>
            <a:ext cx="698245" cy="698245"/>
          </a:xfrm>
          <a:prstGeom prst="rect">
            <a:avLst/>
          </a:prstGeom>
        </p:spPr>
      </p:pic>
      <p:pic>
        <p:nvPicPr>
          <p:cNvPr id="47" name="Graphic 46" descr="Folder with solid fill">
            <a:extLst>
              <a:ext uri="{FF2B5EF4-FFF2-40B4-BE49-F238E27FC236}">
                <a16:creationId xmlns:a16="http://schemas.microsoft.com/office/drawing/2014/main" id="{040CAC4F-31F8-AF8F-FC65-6C732BDEDF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91590" y="3260073"/>
            <a:ext cx="718465" cy="71846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8DD91A0-19C3-DC72-A29B-BABF6F230C15}"/>
              </a:ext>
            </a:extLst>
          </p:cNvPr>
          <p:cNvSpPr txBox="1"/>
          <p:nvPr/>
        </p:nvSpPr>
        <p:spPr>
          <a:xfrm>
            <a:off x="5177777" y="1461426"/>
            <a:ext cx="80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Flights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63F078-6A44-7BA7-BB35-BC58C9475D13}"/>
              </a:ext>
            </a:extLst>
          </p:cNvPr>
          <p:cNvSpPr txBox="1"/>
          <p:nvPr/>
        </p:nvSpPr>
        <p:spPr>
          <a:xfrm>
            <a:off x="5196684" y="2187155"/>
            <a:ext cx="80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Plane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7B78E96-35FA-8E68-A0F2-87D4760F336A}"/>
              </a:ext>
            </a:extLst>
          </p:cNvPr>
          <p:cNvSpPr txBox="1"/>
          <p:nvPr/>
        </p:nvSpPr>
        <p:spPr>
          <a:xfrm>
            <a:off x="5156619" y="3026837"/>
            <a:ext cx="88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Airport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6E7F60-257E-034E-2137-84D31BABF4B2}"/>
              </a:ext>
            </a:extLst>
          </p:cNvPr>
          <p:cNvSpPr txBox="1"/>
          <p:nvPr/>
        </p:nvSpPr>
        <p:spPr>
          <a:xfrm>
            <a:off x="5211810" y="3845978"/>
            <a:ext cx="962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Cancellation</a:t>
            </a:r>
          </a:p>
        </p:txBody>
      </p:sp>
      <p:pic>
        <p:nvPicPr>
          <p:cNvPr id="53" name="Graphic 52" descr="Folder with solid fill">
            <a:extLst>
              <a:ext uri="{FF2B5EF4-FFF2-40B4-BE49-F238E27FC236}">
                <a16:creationId xmlns:a16="http://schemas.microsoft.com/office/drawing/2014/main" id="{2C443F39-780E-F8F9-7AD8-021202DC5B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12924" y="4311714"/>
            <a:ext cx="714977" cy="71497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E5BC21F1-7E3D-9BA7-818F-E28DFD47F6B6}"/>
              </a:ext>
            </a:extLst>
          </p:cNvPr>
          <p:cNvSpPr txBox="1"/>
          <p:nvPr/>
        </p:nvSpPr>
        <p:spPr>
          <a:xfrm>
            <a:off x="5154143" y="4874004"/>
            <a:ext cx="96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Airlines</a:t>
            </a:r>
          </a:p>
        </p:txBody>
      </p:sp>
      <p:pic>
        <p:nvPicPr>
          <p:cNvPr id="59" name="Picture 58" descr="A picture containing icon&#10;&#10;Description automatically generated">
            <a:extLst>
              <a:ext uri="{FF2B5EF4-FFF2-40B4-BE49-F238E27FC236}">
                <a16:creationId xmlns:a16="http://schemas.microsoft.com/office/drawing/2014/main" id="{7F9375E6-99C8-9FB6-B690-F17F76A5A1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242" y="3832442"/>
            <a:ext cx="1111073" cy="1111073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6BE4381-8618-6B44-12A8-D87585DD842E}"/>
              </a:ext>
            </a:extLst>
          </p:cNvPr>
          <p:cNvCxnSpPr>
            <a:cxnSpLocks/>
          </p:cNvCxnSpPr>
          <p:nvPr/>
        </p:nvCxnSpPr>
        <p:spPr>
          <a:xfrm>
            <a:off x="4242448" y="4474942"/>
            <a:ext cx="7053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5" name="Graphic 64" descr="Folder with solid fill">
            <a:extLst>
              <a:ext uri="{FF2B5EF4-FFF2-40B4-BE49-F238E27FC236}">
                <a16:creationId xmlns:a16="http://schemas.microsoft.com/office/drawing/2014/main" id="{5CFFAF41-2596-D812-7541-5A1A5AE180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26895" y="5154259"/>
            <a:ext cx="652963" cy="65296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A232631-6C22-6808-2E38-DC23E7CFCE1E}"/>
              </a:ext>
            </a:extLst>
          </p:cNvPr>
          <p:cNvSpPr txBox="1"/>
          <p:nvPr/>
        </p:nvSpPr>
        <p:spPr>
          <a:xfrm>
            <a:off x="5156619" y="4874004"/>
            <a:ext cx="96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Airlines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0C4922-433D-DE40-78F2-0A5C1561BD7D}"/>
              </a:ext>
            </a:extLst>
          </p:cNvPr>
          <p:cNvSpPr txBox="1"/>
          <p:nvPr/>
        </p:nvSpPr>
        <p:spPr>
          <a:xfrm>
            <a:off x="5073874" y="5588981"/>
            <a:ext cx="104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Unique_Carriers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217E81C-62AD-CE21-9CA2-4D571BAAC52D}"/>
              </a:ext>
            </a:extLst>
          </p:cNvPr>
          <p:cNvSpPr txBox="1"/>
          <p:nvPr/>
        </p:nvSpPr>
        <p:spPr>
          <a:xfrm>
            <a:off x="3341007" y="4747034"/>
            <a:ext cx="165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Azure </a:t>
            </a:r>
            <a:r>
              <a:rPr lang="en-US" b="1" dirty="0" err="1"/>
              <a:t>DataBricks</a:t>
            </a:r>
            <a:endParaRPr lang="en-US" b="1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81BC06A-9A68-89A4-13F7-34A76C0B696F}"/>
              </a:ext>
            </a:extLst>
          </p:cNvPr>
          <p:cNvCxnSpPr>
            <a:cxnSpLocks/>
          </p:cNvCxnSpPr>
          <p:nvPr/>
        </p:nvCxnSpPr>
        <p:spPr>
          <a:xfrm>
            <a:off x="6321973" y="2862944"/>
            <a:ext cx="6904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Picture 72" descr="A picture containing icon&#10;&#10;Description automatically generated">
            <a:extLst>
              <a:ext uri="{FF2B5EF4-FFF2-40B4-BE49-F238E27FC236}">
                <a16:creationId xmlns:a16="http://schemas.microsoft.com/office/drawing/2014/main" id="{DB2BCED5-A298-0650-9ACC-1769C4B77A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600" y="2556487"/>
            <a:ext cx="724836" cy="724836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30C79F61-7BC1-EF5E-2AF3-8ED1575ACCAD}"/>
              </a:ext>
            </a:extLst>
          </p:cNvPr>
          <p:cNvSpPr txBox="1"/>
          <p:nvPr/>
        </p:nvSpPr>
        <p:spPr>
          <a:xfrm>
            <a:off x="6963373" y="2004927"/>
            <a:ext cx="1300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Cleansed and Mart</a:t>
            </a:r>
          </a:p>
        </p:txBody>
      </p:sp>
      <p:pic>
        <p:nvPicPr>
          <p:cNvPr id="78" name="Picture 77" descr="A picture containing icon&#10;&#10;Description automatically generated">
            <a:extLst>
              <a:ext uri="{FF2B5EF4-FFF2-40B4-BE49-F238E27FC236}">
                <a16:creationId xmlns:a16="http://schemas.microsoft.com/office/drawing/2014/main" id="{CDD6E9E8-7D52-F41A-1326-45EF12BE18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29" y="2556487"/>
            <a:ext cx="724836" cy="724836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722FAC5-13BF-3D7E-AFFE-DE5BC7F76F46}"/>
              </a:ext>
            </a:extLst>
          </p:cNvPr>
          <p:cNvCxnSpPr>
            <a:cxnSpLocks/>
          </p:cNvCxnSpPr>
          <p:nvPr/>
        </p:nvCxnSpPr>
        <p:spPr>
          <a:xfrm>
            <a:off x="7669599" y="2862944"/>
            <a:ext cx="6904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764A876-3B79-9622-7379-03B2ACC9007A}"/>
              </a:ext>
            </a:extLst>
          </p:cNvPr>
          <p:cNvSpPr txBox="1"/>
          <p:nvPr/>
        </p:nvSpPr>
        <p:spPr>
          <a:xfrm>
            <a:off x="8599714" y="2033266"/>
            <a:ext cx="1300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Publish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72C124B-171E-D735-4945-E7CBDFBF0F87}"/>
              </a:ext>
            </a:extLst>
          </p:cNvPr>
          <p:cNvCxnSpPr>
            <a:cxnSpLocks/>
          </p:cNvCxnSpPr>
          <p:nvPr/>
        </p:nvCxnSpPr>
        <p:spPr>
          <a:xfrm>
            <a:off x="7369018" y="3226542"/>
            <a:ext cx="0" cy="620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C8A73FD-6B77-E955-1C1A-652ED4A231E9}"/>
              </a:ext>
            </a:extLst>
          </p:cNvPr>
          <p:cNvCxnSpPr>
            <a:cxnSpLocks/>
          </p:cNvCxnSpPr>
          <p:nvPr/>
        </p:nvCxnSpPr>
        <p:spPr>
          <a:xfrm>
            <a:off x="8671147" y="3168453"/>
            <a:ext cx="0" cy="620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6" name="Picture 85" descr="Icon&#10;&#10;Description automatically generated">
            <a:extLst>
              <a:ext uri="{FF2B5EF4-FFF2-40B4-BE49-F238E27FC236}">
                <a16:creationId xmlns:a16="http://schemas.microsoft.com/office/drawing/2014/main" id="{7A9DE5E4-F710-F4D5-3E72-88D89A61F1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87" y="3995056"/>
            <a:ext cx="905143" cy="724836"/>
          </a:xfrm>
          <a:prstGeom prst="rect">
            <a:avLst/>
          </a:prstGeom>
        </p:spPr>
      </p:pic>
      <p:pic>
        <p:nvPicPr>
          <p:cNvPr id="87" name="Picture 86" descr="Icon&#10;&#10;Description automatically generated">
            <a:extLst>
              <a:ext uri="{FF2B5EF4-FFF2-40B4-BE49-F238E27FC236}">
                <a16:creationId xmlns:a16="http://schemas.microsoft.com/office/drawing/2014/main" id="{5D74EB2B-FB9A-B986-E67C-5CDF398168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359" y="3978538"/>
            <a:ext cx="905143" cy="724836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A57E43A-9330-24B3-DC6E-34836B3DCAC0}"/>
              </a:ext>
            </a:extLst>
          </p:cNvPr>
          <p:cNvCxnSpPr>
            <a:cxnSpLocks/>
          </p:cNvCxnSpPr>
          <p:nvPr/>
        </p:nvCxnSpPr>
        <p:spPr>
          <a:xfrm>
            <a:off x="8951842" y="2892234"/>
            <a:ext cx="6904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91" descr="Logo, company name&#10;&#10;Description automatically generated">
            <a:extLst>
              <a:ext uri="{FF2B5EF4-FFF2-40B4-BE49-F238E27FC236}">
                <a16:creationId xmlns:a16="http://schemas.microsoft.com/office/drawing/2014/main" id="{31726C06-9280-B9F2-6C9B-5106156899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771" y="2519589"/>
            <a:ext cx="825634" cy="825634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5BFE6D4-9C49-6415-65B7-FF50FB1A86C7}"/>
              </a:ext>
            </a:extLst>
          </p:cNvPr>
          <p:cNvCxnSpPr>
            <a:cxnSpLocks/>
          </p:cNvCxnSpPr>
          <p:nvPr/>
        </p:nvCxnSpPr>
        <p:spPr>
          <a:xfrm>
            <a:off x="10296746" y="2935050"/>
            <a:ext cx="452986" cy="306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" name="Picture 101" descr="Icon&#10;&#10;Description automatically generated">
            <a:extLst>
              <a:ext uri="{FF2B5EF4-FFF2-40B4-BE49-F238E27FC236}">
                <a16:creationId xmlns:a16="http://schemas.microsoft.com/office/drawing/2014/main" id="{A0F3B38F-6439-95C6-D574-E32264E038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903" y="3335363"/>
            <a:ext cx="607460" cy="607460"/>
          </a:xfrm>
          <a:prstGeom prst="rect">
            <a:avLst/>
          </a:prstGeom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A862902-64BD-1AA7-E166-08277E84442A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10096588" y="3345223"/>
            <a:ext cx="45308" cy="23917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0" name="Picture 109" descr="Icon&#10;&#10;Description automatically generated">
            <a:extLst>
              <a:ext uri="{FF2B5EF4-FFF2-40B4-BE49-F238E27FC236}">
                <a16:creationId xmlns:a16="http://schemas.microsoft.com/office/drawing/2014/main" id="{4012AC11-A27E-0781-EB7C-F63142E1D7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405" y="5955104"/>
            <a:ext cx="1084750" cy="607460"/>
          </a:xfrm>
          <a:prstGeom prst="rect">
            <a:avLst/>
          </a:prstGeom>
        </p:spPr>
      </p:pic>
      <p:pic>
        <p:nvPicPr>
          <p:cNvPr id="114" name="Graphic 113" descr="Email outline">
            <a:extLst>
              <a:ext uri="{FF2B5EF4-FFF2-40B4-BE49-F238E27FC236}">
                <a16:creationId xmlns:a16="http://schemas.microsoft.com/office/drawing/2014/main" id="{28C318EE-786F-ABAF-9EED-9FDBCEC9098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988566" y="5778112"/>
            <a:ext cx="914400" cy="914400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1FA0132-4B90-5CFE-F37C-41622EBA17D1}"/>
              </a:ext>
            </a:extLst>
          </p:cNvPr>
          <p:cNvCxnSpPr>
            <a:cxnSpLocks/>
          </p:cNvCxnSpPr>
          <p:nvPr/>
        </p:nvCxnSpPr>
        <p:spPr>
          <a:xfrm>
            <a:off x="10397046" y="6403590"/>
            <a:ext cx="5915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8" name="Picture 117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5D19FB28-3CDE-14CE-EE94-1B7738F3983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129" y="49292"/>
            <a:ext cx="960877" cy="480439"/>
          </a:xfrm>
          <a:prstGeom prst="rect">
            <a:avLst/>
          </a:prstGeom>
        </p:spPr>
      </p:pic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7C5B51D-481D-5BB2-5A0A-600ACEF035BC}"/>
              </a:ext>
            </a:extLst>
          </p:cNvPr>
          <p:cNvCxnSpPr>
            <a:cxnSpLocks/>
          </p:cNvCxnSpPr>
          <p:nvPr/>
        </p:nvCxnSpPr>
        <p:spPr>
          <a:xfrm>
            <a:off x="650875" y="255766"/>
            <a:ext cx="4296945" cy="39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33051C2-5DEE-CEA6-8B82-C8D68AED843E}"/>
              </a:ext>
            </a:extLst>
          </p:cNvPr>
          <p:cNvCxnSpPr/>
          <p:nvPr/>
        </p:nvCxnSpPr>
        <p:spPr>
          <a:xfrm flipV="1">
            <a:off x="2701159" y="136634"/>
            <a:ext cx="0" cy="6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6AFF01E-FBEB-74A4-E71E-A88F5E1A357A}"/>
              </a:ext>
            </a:extLst>
          </p:cNvPr>
          <p:cNvCxnSpPr>
            <a:cxnSpLocks/>
          </p:cNvCxnSpPr>
          <p:nvPr/>
        </p:nvCxnSpPr>
        <p:spPr>
          <a:xfrm flipH="1" flipV="1">
            <a:off x="6173314" y="291750"/>
            <a:ext cx="5167348" cy="101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640224E7-D625-E4EF-1C47-D13E4A7D5D3F}"/>
              </a:ext>
            </a:extLst>
          </p:cNvPr>
          <p:cNvCxnSpPr>
            <a:cxnSpLocks/>
          </p:cNvCxnSpPr>
          <p:nvPr/>
        </p:nvCxnSpPr>
        <p:spPr>
          <a:xfrm>
            <a:off x="1574298" y="1529203"/>
            <a:ext cx="1628608" cy="155328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2BC345BE-2B8A-66DB-AF7B-FE666BEA05E6}"/>
              </a:ext>
            </a:extLst>
          </p:cNvPr>
          <p:cNvCxnSpPr>
            <a:cxnSpLocks/>
          </p:cNvCxnSpPr>
          <p:nvPr/>
        </p:nvCxnSpPr>
        <p:spPr>
          <a:xfrm flipV="1">
            <a:off x="1545186" y="2892234"/>
            <a:ext cx="1692361" cy="74685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5D17BFCF-68D1-781A-481E-E2E045DCE00A}"/>
              </a:ext>
            </a:extLst>
          </p:cNvPr>
          <p:cNvCxnSpPr/>
          <p:nvPr/>
        </p:nvCxnSpPr>
        <p:spPr>
          <a:xfrm>
            <a:off x="532059" y="6108240"/>
            <a:ext cx="8718148" cy="32725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42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Prajapati</dc:creator>
  <cp:lastModifiedBy>Aneesh Antony Thomas</cp:lastModifiedBy>
  <cp:revision>1</cp:revision>
  <dcterms:created xsi:type="dcterms:W3CDTF">2023-04-28T09:57:04Z</dcterms:created>
  <dcterms:modified xsi:type="dcterms:W3CDTF">2024-01-25T22:16:49Z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1bba39d-4745-4e9d-97db-0c1927b54242_Enabled">
    <vt:lpwstr>true</vt:lpwstr>
  </property>
  <property fmtid="{D5CDD505-2E9C-101B-9397-08002B2CF9AE}" pid="3" name="MSIP_Label_71bba39d-4745-4e9d-97db-0c1927b54242_SetDate">
    <vt:lpwstr>2023-04-28T11:06:05Z</vt:lpwstr>
  </property>
  <property fmtid="{D5CDD505-2E9C-101B-9397-08002B2CF9AE}" pid="4" name="MSIP_Label_71bba39d-4745-4e9d-97db-0c1927b54242_Method">
    <vt:lpwstr>Privileged</vt:lpwstr>
  </property>
  <property fmtid="{D5CDD505-2E9C-101B-9397-08002B2CF9AE}" pid="5" name="MSIP_Label_71bba39d-4745-4e9d-97db-0c1927b54242_Name">
    <vt:lpwstr>Internal</vt:lpwstr>
  </property>
  <property fmtid="{D5CDD505-2E9C-101B-9397-08002B2CF9AE}" pid="6" name="MSIP_Label_71bba39d-4745-4e9d-97db-0c1927b54242_SiteId">
    <vt:lpwstr>05d75c05-fa1a-42e7-9cf1-eb416c396f2d</vt:lpwstr>
  </property>
  <property fmtid="{D5CDD505-2E9C-101B-9397-08002B2CF9AE}" pid="7" name="MSIP_Label_71bba39d-4745-4e9d-97db-0c1927b54242_ActionId">
    <vt:lpwstr>32225e7f-d554-4dba-84ad-13281d53c32a</vt:lpwstr>
  </property>
  <property fmtid="{D5CDD505-2E9C-101B-9397-08002B2CF9AE}" pid="8" name="MSIP_Label_71bba39d-4745-4e9d-97db-0c1927b54242_ContentBits">
    <vt:lpwstr>2</vt:lpwstr>
  </property>
</Properties>
</file>