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Calibri Light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FAA044D-BF98-4D78-8436-9B9A5284CE70}">
  <a:tblStyle styleId="{AFAA044D-BF98-4D78-8436-9B9A5284C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82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C8F3F-77DA-49DB-9D3A-0D10607D7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041321-B889-494E-A915-5E83F648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817B3-E6D7-40C2-A15C-AA40DDE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0FEB0-0BC5-4B2C-B1AC-41E72241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BF9E01-29F3-4CD3-B9FF-B3062B93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670080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C3D8F-1B42-4328-8844-295D08D9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9D9C83-BBC0-4915-B031-A5CE44EE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53846F-37F4-4C18-BB7A-FB4AD56C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8BC02-68D8-416E-9E77-38D2DB7D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80EAC-D51E-4772-9062-16DB2DFF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5197160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8C348B-A3AE-41CC-9050-ABE743F0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C39C0F-BEA0-4B22-A06F-7BDE3D276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D8A208-9265-4783-AAD6-4AF4FB96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EB9FAF-D809-4BF5-BF44-57A10D9B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9247C-153B-407D-ACE5-418D04CE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3717107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585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4B7D5-EE77-4832-9EDA-595684F5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57BE44-5B5B-4D7D-ABCA-2C46CF2C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70C400-6FC5-439B-BC1B-5DEB36EF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00F3B-578C-464E-8DCC-5C04CF16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86D225-860B-4414-889F-20D90883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3429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56533-9278-4AC0-B65A-6DA2B2C6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65115E-AD17-420B-86CC-9772DA08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92B13-E777-40E2-8B62-D6A91DB2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D25D0F-0A22-4E48-B698-944F81EA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9BBF6A-AE40-4B3F-A553-2BF20FF3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1106548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1F18D-B226-45EF-BE53-158E793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D91D0-DCFB-4B18-8694-31ACBAB1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AD617B-AFFD-4B3B-A5FE-5EC1D998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49CD-7748-4320-80BF-56F549A7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ACA0C3-E250-4DB2-B90E-F1BC3424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912BBE-4742-4D89-AE62-F590591B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345530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12721-E471-40CC-856B-00EC850A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E3ADAE-7B99-46C0-8149-54598A93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83A316-3571-48DB-8A3D-C0A20166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34E45C-FA2B-4693-8A9D-7A3E7005C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A1D11B-85A0-4226-92C4-4912007CD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199788-B1DD-475D-A287-20B22075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B58BBC-97A6-4587-BF5E-84FD16E7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1E48D8-4231-4F34-B6C7-349F7F1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431925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842B5-6DF9-4A27-9505-979A504F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4C3903-9237-4D4F-8898-0C29A62F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C54674-98FA-4969-87D7-39C4EC26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EFCC54-8634-49F7-A9F9-7B82EAD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390179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2C08E3-A489-411D-8A1D-72CC4FC0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79BA7C-3256-420C-A98B-C395A45D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8EF8C9-906B-4F63-93F6-2B93980F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9105047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09B42-72E5-4E9B-8279-1F91BAF4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9CABC-60C7-43CE-986E-348FA832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5F48CE-1785-4963-81D6-D96C905D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A54106-AF67-4EA9-8112-EE17208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E58BB3-D8F6-4A01-AE62-89ABEBC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D0CFE8-0901-411A-AAB3-C47E6084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6775265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4A11C-FE8D-4E38-985E-E51296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D90EB7-3D38-45B7-A6C1-1D50FACE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C93883-4AE2-430F-BA75-567081F4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FB9F4D-30F8-4F23-825E-85E98B7E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C8920F-115E-41DB-AE25-DD760CC3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2CD672-B288-4409-88EB-1871D03A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0307214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7B1DC1-C93B-457C-9428-F75FE933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7B6B02-9009-42E9-9365-FD67C011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B81B60-64F8-48AA-A976-DCE28422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6DFA-5E29-4928-A5A7-5825D747C399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CA1D2-11FE-476B-96E8-B2F277DAF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269CF4-2F71-4C1A-9A6E-119E126D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1900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8000"/>
          </a:stretch>
        </a:blip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158" y="1571618"/>
            <a:ext cx="2060600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Team ID:  </a:t>
            </a:r>
            <a:r>
              <a:rPr lang="en-IN" dirty="0" smtClean="0"/>
              <a:t>T031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3528" y="2067694"/>
            <a:ext cx="8424936" cy="4066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Theme: Challenges in Agricultural Sector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3528" y="2571750"/>
            <a:ext cx="8424936" cy="3558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Problem </a:t>
            </a:r>
            <a:r>
              <a:rPr lang="en-IN" dirty="0" smtClean="0"/>
              <a:t>Statement: Improper Agricultural Management of INDIA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55776" y="1550938"/>
            <a:ext cx="6192688" cy="4447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Academic </a:t>
            </a:r>
            <a:r>
              <a:rPr lang="en-IN" dirty="0" smtClean="0"/>
              <a:t>Year: 2018-19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2720" y="3075806"/>
            <a:ext cx="5359400" cy="19442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Solution</a:t>
            </a:r>
            <a:r>
              <a:rPr lang="en-IN" dirty="0" smtClean="0"/>
              <a:t>: Effort to tackle this improper management in agricultural sector by making an all-in-one portal for </a:t>
            </a:r>
            <a:r>
              <a:rPr lang="en-IN" dirty="0" smtClean="0"/>
              <a:t>retailers, and </a:t>
            </a:r>
            <a:r>
              <a:rPr lang="en-IN" dirty="0" smtClean="0"/>
              <a:t>most importantly FARMERS.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750620" y="3075806"/>
            <a:ext cx="2997844" cy="864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Uniqueness</a:t>
            </a:r>
            <a:r>
              <a:rPr lang="en-IN" smtClean="0"/>
              <a:t>: Extra support </a:t>
            </a:r>
            <a:r>
              <a:rPr lang="en-IN" dirty="0" smtClean="0"/>
              <a:t>to farmers, </a:t>
            </a:r>
            <a:r>
              <a:rPr lang="en-IN" dirty="0" smtClean="0"/>
              <a:t>removal of </a:t>
            </a:r>
            <a:r>
              <a:rPr lang="en-IN" dirty="0" smtClean="0"/>
              <a:t>mediator from agricultural sales.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793036" y="4011910"/>
            <a:ext cx="2955428" cy="93610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Technology </a:t>
            </a:r>
            <a:r>
              <a:rPr lang="en-IN" dirty="0" smtClean="0"/>
              <a:t>Used: WEB</a:t>
            </a:r>
          </a:p>
          <a:p>
            <a:r>
              <a:rPr lang="en-IN" dirty="0" smtClean="0"/>
              <a:t>(HTML, CSS, </a:t>
            </a:r>
            <a:r>
              <a:rPr lang="en-IN" dirty="0" smtClean="0"/>
              <a:t>PHP)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71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UPES presents</dc:title>
  <dc:creator>Shivansh Thapliyal</dc:creator>
  <cp:lastModifiedBy>BharatGoyal</cp:lastModifiedBy>
  <cp:revision>18</cp:revision>
  <dcterms:modified xsi:type="dcterms:W3CDTF">2019-02-24T04:36:44Z</dcterms:modified>
</cp:coreProperties>
</file>