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74" r:id="rId6"/>
    <p:sldId id="275" r:id="rId7"/>
    <p:sldId id="258" r:id="rId8"/>
    <p:sldId id="276" r:id="rId9"/>
    <p:sldId id="257" r:id="rId10"/>
    <p:sldId id="273" r:id="rId11"/>
    <p:sldId id="259" r:id="rId12"/>
    <p:sldId id="277" r:id="rId13"/>
    <p:sldId id="261" r:id="rId14"/>
    <p:sldId id="262" r:id="rId15"/>
    <p:sldId id="265" r:id="rId16"/>
    <p:sldId id="263" r:id="rId17"/>
    <p:sldId id="270" r:id="rId18"/>
    <p:sldId id="271" r:id="rId19"/>
    <p:sldId id="264" r:id="rId20"/>
    <p:sldId id="278" r:id="rId21"/>
    <p:sldId id="272" r:id="rId22"/>
    <p:sldId id="269" r:id="rId23"/>
    <p:sldId id="26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11/2/2009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11/2/2009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3A271A1-F6D6-438B-A432-4747EE7ECD40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A271A1-F6D6-438B-A432-4747EE7ECD40}" type="datetimeFigureOut">
              <a:rPr lang="en-US" smtClean="0"/>
              <a:pPr/>
              <a:t>11/2/2009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ottinge.blogsome.com/use-vim-like-a-pro/" TargetMode="External"/><Relationship Id="rId2" Type="http://schemas.openxmlformats.org/officeDocument/2006/relationships/hyperlink" Target="http://www.viemu.com/a-why-vi-vim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sychocats.net/ubuntu/" TargetMode="External"/><Relationship Id="rId2" Type="http://schemas.openxmlformats.org/officeDocument/2006/relationships/hyperlink" Target="http://ubuntuforum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mbuntu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UMDprogrammingclub@gmail.com" TargetMode="External"/><Relationship Id="rId2" Type="http://schemas.openxmlformats.org/officeDocument/2006/relationships/hyperlink" Target="mailto:Javed.b.ahamed+umpc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mpc.clubumd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ux.org/people/linus_pos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University of Maryland Programming Club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Vi/Vim/</a:t>
            </a:r>
            <a:r>
              <a:rPr lang="en-US" dirty="0" err="1" smtClean="0"/>
              <a:t>Gvim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Vim is a modal text editor. Hard to use at first.</a:t>
            </a:r>
          </a:p>
          <a:p>
            <a:r>
              <a:rPr lang="en-US" dirty="0" smtClean="0"/>
              <a:t>Over 15-30 years old</a:t>
            </a:r>
          </a:p>
          <a:p>
            <a:r>
              <a:rPr lang="en-US" dirty="0" smtClean="0"/>
              <a:t>Vi is default installed on almost every </a:t>
            </a:r>
            <a:r>
              <a:rPr lang="en-US" dirty="0" err="1" smtClean="0"/>
              <a:t>distro</a:t>
            </a:r>
            <a:endParaRPr lang="en-US" dirty="0" smtClean="0"/>
          </a:p>
          <a:p>
            <a:r>
              <a:rPr lang="en-US" dirty="0" smtClean="0"/>
              <a:t>Highly customizable through .</a:t>
            </a:r>
            <a:r>
              <a:rPr lang="en-US" dirty="0" err="1" smtClean="0"/>
              <a:t>vimrc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http://www.viemu.com/a-why-vi-vim.html</a:t>
            </a:r>
            <a:endParaRPr lang="en-US" dirty="0" smtClean="0"/>
          </a:p>
          <a:p>
            <a:pPr lvl="1"/>
            <a:r>
              <a:rPr lang="en-US" dirty="0" smtClean="0"/>
              <a:t>Answers many misconceptions</a:t>
            </a:r>
          </a:p>
          <a:p>
            <a:r>
              <a:rPr lang="en-US" dirty="0" smtClean="0">
                <a:hlinkClick r:id="rId3"/>
              </a:rPr>
              <a:t>http://tottinge.blogsome.com/use-vim-like-a-pro/</a:t>
            </a:r>
            <a:endParaRPr lang="en-US" dirty="0" smtClean="0"/>
          </a:p>
          <a:p>
            <a:pPr lvl="1"/>
            <a:r>
              <a:rPr lang="en-US" dirty="0" smtClean="0"/>
              <a:t>Pretty good starting reference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 for day to day tasks</a:t>
            </a:r>
          </a:p>
          <a:p>
            <a:r>
              <a:rPr lang="en-US" dirty="0" smtClean="0"/>
              <a:t>Fast and Efficient (tab completion, batch commands)</a:t>
            </a:r>
          </a:p>
          <a:p>
            <a:r>
              <a:rPr lang="en-US" dirty="0" smtClean="0"/>
              <a:t>Great for working remotely</a:t>
            </a:r>
          </a:p>
          <a:p>
            <a:r>
              <a:rPr lang="en-US" dirty="0" smtClean="0"/>
              <a:t>Powerful Scripting (bash scripts)</a:t>
            </a:r>
          </a:p>
          <a:p>
            <a:r>
              <a:rPr lang="en-US" dirty="0" smtClean="0"/>
              <a:t>The command line != DOS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rule of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Don’t ever log in as root</a:t>
            </a:r>
          </a:p>
          <a:p>
            <a:r>
              <a:rPr lang="en-US" dirty="0" smtClean="0"/>
              <a:t>Windows logs you in as root by default and well…</a:t>
            </a:r>
          </a:p>
          <a:p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 smtClean="0"/>
              <a:t> *</a:t>
            </a:r>
          </a:p>
          <a:p>
            <a:r>
              <a:rPr lang="en-US" dirty="0" err="1" smtClean="0"/>
              <a:t>Ubuntu</a:t>
            </a:r>
            <a:r>
              <a:rPr lang="en-US" dirty="0" smtClean="0"/>
              <a:t> gets around this problem by making you run in </a:t>
            </a:r>
            <a:r>
              <a:rPr lang="en-US" dirty="0" err="1" smtClean="0"/>
              <a:t>superuser</a:t>
            </a:r>
            <a:r>
              <a:rPr lang="en-US" dirty="0" smtClean="0"/>
              <a:t> mode when you need it only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apt-get install vim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dirty="0" err="1" smtClean="0"/>
              <a:t>Filesystem</a:t>
            </a:r>
            <a:endParaRPr lang="en-US" dirty="0"/>
          </a:p>
        </p:txBody>
      </p:sp>
      <p:pic>
        <p:nvPicPr>
          <p:cNvPr id="4" name="Content Placeholder 3" descr="directory-filesystem-hierarchy-standard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600200"/>
            <a:ext cx="6324600" cy="5132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pwd</a:t>
            </a:r>
            <a:r>
              <a:rPr lang="en-US" dirty="0" smtClean="0"/>
              <a:t> – display working directory</a:t>
            </a:r>
          </a:p>
          <a:p>
            <a:r>
              <a:rPr lang="en-US" dirty="0" err="1" smtClean="0"/>
              <a:t>cd</a:t>
            </a:r>
            <a:r>
              <a:rPr lang="en-US" dirty="0" smtClean="0"/>
              <a:t> &lt;dir&gt; - change directory</a:t>
            </a:r>
          </a:p>
          <a:p>
            <a:r>
              <a:rPr lang="en-US" dirty="0" err="1" smtClean="0"/>
              <a:t>ls</a:t>
            </a:r>
            <a:r>
              <a:rPr lang="en-US" dirty="0" smtClean="0"/>
              <a:t> – list files in working directory</a:t>
            </a:r>
          </a:p>
          <a:p>
            <a:r>
              <a:rPr lang="en-US" dirty="0" err="1" smtClean="0"/>
              <a:t>ls</a:t>
            </a:r>
            <a:r>
              <a:rPr lang="en-US" dirty="0" smtClean="0"/>
              <a:t> -l – list files in working directory long version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. – Current directory</a:t>
            </a:r>
          </a:p>
          <a:p>
            <a:r>
              <a:rPr lang="en-US" dirty="0" smtClean="0"/>
              <a:t>.. – Directory above current directory</a:t>
            </a:r>
          </a:p>
          <a:p>
            <a:r>
              <a:rPr lang="en-US" dirty="0" smtClean="0"/>
              <a:t>~ – Home directory</a:t>
            </a:r>
          </a:p>
          <a:p>
            <a:r>
              <a:rPr lang="en-US" dirty="0" smtClean="0"/>
              <a:t>- – Last directory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cp &lt;</a:t>
            </a:r>
            <a:r>
              <a:rPr lang="en-US" dirty="0" err="1" smtClean="0"/>
              <a:t>fromfile</a:t>
            </a:r>
            <a:r>
              <a:rPr lang="en-US" dirty="0" smtClean="0"/>
              <a:t>&gt; &lt;</a:t>
            </a:r>
            <a:r>
              <a:rPr lang="en-US" dirty="0" err="1" smtClean="0"/>
              <a:t>tofile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Copy from &lt;</a:t>
            </a:r>
            <a:r>
              <a:rPr lang="en-US" dirty="0" err="1" smtClean="0"/>
              <a:t>fromfile</a:t>
            </a:r>
            <a:r>
              <a:rPr lang="en-US" dirty="0" smtClean="0"/>
              <a:t>&gt; to the &lt;</a:t>
            </a:r>
            <a:r>
              <a:rPr lang="en-US" dirty="0" err="1" smtClean="0"/>
              <a:t>tofile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mv</a:t>
            </a:r>
            <a:r>
              <a:rPr lang="en-US" dirty="0" smtClean="0"/>
              <a:t> &lt;</a:t>
            </a:r>
            <a:r>
              <a:rPr lang="en-US" dirty="0" err="1" smtClean="0"/>
              <a:t>fromfile</a:t>
            </a:r>
            <a:r>
              <a:rPr lang="en-US" dirty="0" smtClean="0"/>
              <a:t>&gt; &lt;</a:t>
            </a:r>
            <a:r>
              <a:rPr lang="en-US" dirty="0" err="1" smtClean="0"/>
              <a:t>tofile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Move/Rename the &lt;</a:t>
            </a:r>
            <a:r>
              <a:rPr lang="en-US" dirty="0" err="1" smtClean="0"/>
              <a:t>fromfile</a:t>
            </a:r>
            <a:r>
              <a:rPr lang="en-US" dirty="0" smtClean="0"/>
              <a:t>&gt; to the &lt;</a:t>
            </a:r>
            <a:r>
              <a:rPr lang="en-US" dirty="0" err="1" smtClean="0"/>
              <a:t>tofile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rm</a:t>
            </a:r>
            <a:r>
              <a:rPr lang="en-US" dirty="0" smtClean="0"/>
              <a:t> &lt;file&gt;</a:t>
            </a:r>
          </a:p>
          <a:p>
            <a:pPr lvl="1"/>
            <a:r>
              <a:rPr lang="en-US" dirty="0" smtClean="0"/>
              <a:t>Remove file &lt;file&gt;</a:t>
            </a:r>
          </a:p>
          <a:p>
            <a:r>
              <a:rPr lang="en-US" dirty="0" err="1" smtClean="0"/>
              <a:t>mkdir</a:t>
            </a:r>
            <a:r>
              <a:rPr lang="en-US" dirty="0" smtClean="0"/>
              <a:t> &lt;dir&gt;</a:t>
            </a:r>
          </a:p>
          <a:p>
            <a:pPr lvl="1"/>
            <a:r>
              <a:rPr lang="en-US" dirty="0" smtClean="0"/>
              <a:t>Make new directory called &lt;dir&gt;</a:t>
            </a:r>
          </a:p>
          <a:p>
            <a:r>
              <a:rPr lang="en-US" dirty="0" err="1" smtClean="0"/>
              <a:t>rmdir</a:t>
            </a:r>
            <a:r>
              <a:rPr lang="en-US" dirty="0" smtClean="0"/>
              <a:t> &lt;dir&gt;</a:t>
            </a:r>
          </a:p>
          <a:p>
            <a:pPr lvl="1"/>
            <a:r>
              <a:rPr lang="en-US" dirty="0" smtClean="0"/>
              <a:t>Remove EMPTY directory. Need –r to do recursive delete.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| (pipe)</a:t>
            </a:r>
          </a:p>
          <a:p>
            <a:pPr lvl="1"/>
            <a:r>
              <a:rPr lang="en-US" dirty="0" smtClean="0"/>
              <a:t>Passes output of one Linux command to output of second command</a:t>
            </a:r>
          </a:p>
          <a:p>
            <a:pPr lvl="1"/>
            <a:r>
              <a:rPr lang="en-US" dirty="0" err="1" smtClean="0"/>
              <a:t>ls</a:t>
            </a:r>
            <a:r>
              <a:rPr lang="en-US" dirty="0" smtClean="0"/>
              <a:t> | </a:t>
            </a:r>
            <a:r>
              <a:rPr lang="en-US" dirty="0" err="1" smtClean="0"/>
              <a:t>wc</a:t>
            </a:r>
            <a:endParaRPr lang="en-US" dirty="0" smtClean="0"/>
          </a:p>
          <a:p>
            <a:pPr lvl="2"/>
            <a:r>
              <a:rPr lang="en-US" dirty="0" smtClean="0"/>
              <a:t>Get </a:t>
            </a:r>
            <a:r>
              <a:rPr lang="en-US" dirty="0" err="1" smtClean="0"/>
              <a:t>filecount</a:t>
            </a:r>
            <a:r>
              <a:rPr lang="en-US" dirty="0" smtClean="0"/>
              <a:t> of directory</a:t>
            </a:r>
          </a:p>
          <a:p>
            <a:pPr lvl="2"/>
            <a:r>
              <a:rPr lang="en-US" dirty="0" smtClean="0"/>
              <a:t>Can string multiple pipes together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&gt;, &lt;</a:t>
            </a:r>
          </a:p>
          <a:p>
            <a:pPr lvl="1"/>
            <a:r>
              <a:rPr lang="en-US" i="1" dirty="0" smtClean="0"/>
              <a:t>command</a:t>
            </a:r>
            <a:r>
              <a:rPr lang="en-US" dirty="0" smtClean="0"/>
              <a:t> &gt; </a:t>
            </a:r>
            <a:r>
              <a:rPr lang="en-US" i="1" dirty="0" smtClean="0"/>
              <a:t>filename</a:t>
            </a:r>
            <a:r>
              <a:rPr lang="en-US" dirty="0" smtClean="0"/>
              <a:t> (instead of display on a screen send information to file)</a:t>
            </a:r>
          </a:p>
          <a:p>
            <a:pPr lvl="2"/>
            <a:r>
              <a:rPr lang="en-US" dirty="0" err="1" smtClean="0"/>
              <a:t>ls</a:t>
            </a:r>
            <a:r>
              <a:rPr lang="en-US" dirty="0" smtClean="0"/>
              <a:t> &gt; file.txt</a:t>
            </a:r>
          </a:p>
          <a:p>
            <a:pPr lvl="1"/>
            <a:r>
              <a:rPr lang="en-US" i="1" dirty="0" smtClean="0"/>
              <a:t>program &lt; filename (passes contents of a file to a program for execution)</a:t>
            </a:r>
          </a:p>
          <a:p>
            <a:pPr lvl="2"/>
            <a:r>
              <a:rPr lang="en-US" i="1" dirty="0" smtClean="0"/>
              <a:t>./</a:t>
            </a:r>
            <a:r>
              <a:rPr lang="en-US" i="1" dirty="0" err="1" smtClean="0"/>
              <a:t>printxfibs</a:t>
            </a:r>
            <a:r>
              <a:rPr lang="en-US" i="1" dirty="0" smtClean="0"/>
              <a:t> &lt; 5</a:t>
            </a:r>
            <a:endParaRPr lang="en-US" i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for GRACE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users – find out who is logged onto the server</a:t>
            </a:r>
          </a:p>
          <a:p>
            <a:r>
              <a:rPr lang="en-US" dirty="0" smtClean="0"/>
              <a:t>finger &lt;username&gt; - request info on user</a:t>
            </a:r>
          </a:p>
          <a:p>
            <a:r>
              <a:rPr lang="en-US" dirty="0" smtClean="0"/>
              <a:t>write &lt;user&gt; - sends IM to user.</a:t>
            </a:r>
          </a:p>
          <a:p>
            <a:r>
              <a:rPr lang="en-US" dirty="0" smtClean="0"/>
              <a:t>talk &lt;user&gt; - real time IM between users</a:t>
            </a:r>
          </a:p>
          <a:p>
            <a:r>
              <a:rPr lang="en-US" dirty="0" smtClean="0"/>
              <a:t>top – find out </a:t>
            </a:r>
            <a:r>
              <a:rPr lang="en-US" dirty="0" err="1" smtClean="0"/>
              <a:t>cpu</a:t>
            </a:r>
            <a:r>
              <a:rPr lang="en-US" dirty="0" smtClean="0"/>
              <a:t>/ram usage and stuff</a:t>
            </a:r>
          </a:p>
          <a:p>
            <a:r>
              <a:rPr lang="en-US" dirty="0" smtClean="0"/>
              <a:t>:(){ :|:&amp; };: - </a:t>
            </a:r>
            <a:r>
              <a:rPr lang="en-US" dirty="0" err="1" smtClean="0"/>
              <a:t>forkbomb</a:t>
            </a:r>
            <a:r>
              <a:rPr lang="en-US" dirty="0" smtClean="0"/>
              <a:t>. DON’T DO THIS!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1969 developers at Bell Labs started working on Unix</a:t>
            </a:r>
          </a:p>
          <a:p>
            <a:r>
              <a:rPr lang="en-US" dirty="0" smtClean="0"/>
              <a:t>Written in C instead of assembly</a:t>
            </a:r>
          </a:p>
          <a:p>
            <a:r>
              <a:rPr lang="en-US" dirty="0" smtClean="0"/>
              <a:t>Ability to recycle code</a:t>
            </a:r>
          </a:p>
          <a:p>
            <a:r>
              <a:rPr lang="en-US" dirty="0" smtClean="0"/>
              <a:t>Called UNIX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important command… kind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 &lt;command&gt;</a:t>
            </a:r>
          </a:p>
          <a:p>
            <a:pPr lvl="1"/>
            <a:r>
              <a:rPr lang="en-US" dirty="0" smtClean="0"/>
              <a:t>Will tell you everything about that command</a:t>
            </a:r>
          </a:p>
          <a:p>
            <a:pPr lvl="1"/>
            <a:r>
              <a:rPr lang="en-US" dirty="0" smtClean="0"/>
              <a:t>Gnu has its own version called info</a:t>
            </a:r>
          </a:p>
          <a:p>
            <a:pPr lvl="1"/>
            <a:r>
              <a:rPr lang="en-US" dirty="0" smtClean="0"/>
              <a:t>For simple stuff internet is probably better, but this is quicker</a:t>
            </a:r>
          </a:p>
          <a:p>
            <a:pPr lvl="1"/>
            <a:r>
              <a:rPr lang="en-US" dirty="0" smtClean="0"/>
              <a:t>Press q to quit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Linux… In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PuTTY</a:t>
            </a:r>
            <a:r>
              <a:rPr lang="en-US" dirty="0" smtClean="0"/>
              <a:t> – Free telnet/</a:t>
            </a:r>
            <a:r>
              <a:rPr lang="en-US" dirty="0" err="1" smtClean="0"/>
              <a:t>ssh</a:t>
            </a:r>
            <a:r>
              <a:rPr lang="en-US" dirty="0" smtClean="0"/>
              <a:t> client </a:t>
            </a:r>
          </a:p>
          <a:p>
            <a:pPr lvl="1"/>
            <a:r>
              <a:rPr lang="en-US" dirty="0" err="1" smtClean="0"/>
              <a:t>ssh</a:t>
            </a:r>
            <a:r>
              <a:rPr lang="en-US" dirty="0" smtClean="0"/>
              <a:t> with –Y option for graphical mode</a:t>
            </a:r>
          </a:p>
          <a:p>
            <a:r>
              <a:rPr lang="en-US" dirty="0" err="1" smtClean="0"/>
              <a:t>Cygwin</a:t>
            </a:r>
            <a:r>
              <a:rPr lang="en-US" dirty="0" smtClean="0"/>
              <a:t> – Linux-like environment for windows</a:t>
            </a:r>
          </a:p>
          <a:p>
            <a:r>
              <a:rPr lang="en-US" dirty="0" smtClean="0"/>
              <a:t>Virtual Linux with say </a:t>
            </a:r>
            <a:r>
              <a:rPr lang="en-US" dirty="0" err="1" smtClean="0"/>
              <a:t>VirtualBox</a:t>
            </a:r>
            <a:endParaRPr lang="en-US" dirty="0" smtClean="0"/>
          </a:p>
          <a:p>
            <a:r>
              <a:rPr lang="en-US" dirty="0" smtClean="0"/>
              <a:t>Live CD. No installation lets you play around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Links for getting started with </a:t>
            </a:r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Ubuntu</a:t>
            </a:r>
            <a:r>
              <a:rPr lang="en-US" dirty="0" smtClean="0"/>
              <a:t> Forums</a:t>
            </a:r>
          </a:p>
          <a:p>
            <a:pPr lvl="1"/>
            <a:r>
              <a:rPr lang="en-US" dirty="0" smtClean="0">
                <a:hlinkClick r:id="rId2"/>
              </a:rPr>
              <a:t>http://ubuntuforums.org/</a:t>
            </a:r>
            <a:endParaRPr lang="en-US" dirty="0" smtClean="0"/>
          </a:p>
          <a:p>
            <a:pPr lvl="1"/>
            <a:r>
              <a:rPr lang="en-US" dirty="0" smtClean="0"/>
              <a:t>irc.freenode.net:8001 #</a:t>
            </a:r>
            <a:r>
              <a:rPr lang="en-US" dirty="0" err="1" smtClean="0"/>
              <a:t>ubuntu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http://www.psychocats.net/ubuntu/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http://tombuntu.com/</a:t>
            </a:r>
            <a:endParaRPr lang="en-US" dirty="0" smtClean="0"/>
          </a:p>
          <a:p>
            <a:r>
              <a:rPr lang="en-US" dirty="0" smtClean="0"/>
              <a:t>Don’t bother with books, things change too fast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Contact/Club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Email:</a:t>
            </a:r>
          </a:p>
          <a:p>
            <a:pPr lvl="1"/>
            <a:r>
              <a:rPr lang="en-US" dirty="0" err="1" smtClean="0">
                <a:hlinkClick r:id="rId2"/>
              </a:rPr>
              <a:t>Javed.b.ahamed+umpc@gmail.com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UMDprogrammingclub@gmail.com</a:t>
            </a:r>
            <a:endParaRPr lang="en-US" dirty="0" smtClean="0"/>
          </a:p>
          <a:p>
            <a:r>
              <a:rPr lang="en-US" dirty="0" smtClean="0"/>
              <a:t>Website: </a:t>
            </a:r>
            <a:r>
              <a:rPr lang="en-US" dirty="0" smtClean="0">
                <a:hlinkClick r:id="rId4"/>
              </a:rPr>
              <a:t>http://umpc.clubumd.com</a:t>
            </a:r>
            <a:endParaRPr lang="en-US" dirty="0" smtClean="0"/>
          </a:p>
          <a:p>
            <a:r>
              <a:rPr lang="en-US" dirty="0" smtClean="0"/>
              <a:t>If you would like to lecture or show something you wrote or have any suggestions please contact us!</a:t>
            </a:r>
          </a:p>
          <a:p>
            <a:r>
              <a:rPr lang="en-US" dirty="0" smtClean="0"/>
              <a:t>Remember to solve the programming puzzle that </a:t>
            </a:r>
            <a:r>
              <a:rPr lang="en-US" dirty="0" err="1" smtClean="0"/>
              <a:t>Aymon</a:t>
            </a:r>
            <a:r>
              <a:rPr lang="en-US" dirty="0" smtClean="0"/>
              <a:t> posted!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– </a:t>
            </a:r>
            <a:r>
              <a:rPr lang="en-US" dirty="0" err="1" smtClean="0"/>
              <a:t>Torvalds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dirty="0" err="1" smtClean="0"/>
              <a:t>Torvalds</a:t>
            </a:r>
            <a:r>
              <a:rPr lang="en-US" dirty="0" smtClean="0"/>
              <a:t>, student studying computer science at the University of Helsinki</a:t>
            </a:r>
          </a:p>
          <a:p>
            <a:r>
              <a:rPr lang="en-US" dirty="0" smtClean="0"/>
              <a:t>Thought it would be cool to have a free academic/home version of Linux</a:t>
            </a:r>
          </a:p>
          <a:p>
            <a:r>
              <a:rPr lang="en-US" dirty="0" smtClean="0"/>
              <a:t>Got help and coded it up</a:t>
            </a:r>
          </a:p>
          <a:p>
            <a:r>
              <a:rPr lang="en-US" dirty="0" smtClean="0"/>
              <a:t>Original post: </a:t>
            </a:r>
            <a:r>
              <a:rPr lang="en-US" dirty="0" smtClean="0">
                <a:hlinkClick r:id="rId2"/>
              </a:rPr>
              <a:t>http://www.linux.org/people/linus_post.html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– Richard Stallman/GNU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1983 Richard Stallman started GNU project</a:t>
            </a:r>
          </a:p>
          <a:p>
            <a:r>
              <a:rPr lang="en-US" dirty="0" smtClean="0"/>
              <a:t>Wanted to create free Unix-like OS</a:t>
            </a:r>
          </a:p>
          <a:p>
            <a:r>
              <a:rPr lang="en-US" dirty="0" smtClean="0"/>
              <a:t>Wrote GNU General Public License (GPL)</a:t>
            </a:r>
          </a:p>
          <a:p>
            <a:r>
              <a:rPr lang="en-US" dirty="0" smtClean="0"/>
              <a:t>Today we use Linux Kernel with GNU tools.</a:t>
            </a:r>
          </a:p>
          <a:p>
            <a:r>
              <a:rPr lang="en-US" dirty="0" smtClean="0"/>
              <a:t>Examples of GNU tools are </a:t>
            </a:r>
            <a:r>
              <a:rPr lang="en-US" dirty="0" err="1" smtClean="0"/>
              <a:t>gcc</a:t>
            </a:r>
            <a:r>
              <a:rPr lang="en-US" dirty="0" smtClean="0"/>
              <a:t>, </a:t>
            </a:r>
            <a:r>
              <a:rPr lang="en-US" dirty="0" err="1" smtClean="0"/>
              <a:t>gdb</a:t>
            </a:r>
            <a:r>
              <a:rPr lang="en-US" dirty="0" smtClean="0"/>
              <a:t>, </a:t>
            </a:r>
            <a:r>
              <a:rPr lang="en-US" dirty="0" err="1" smtClean="0"/>
              <a:t>emacs</a:t>
            </a:r>
            <a:r>
              <a:rPr lang="en-US" dirty="0" smtClean="0"/>
              <a:t>, bash, etc.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 Source – Free as in free beer and speech</a:t>
            </a:r>
          </a:p>
          <a:p>
            <a:r>
              <a:rPr lang="en-US" dirty="0" smtClean="0"/>
              <a:t>Portable</a:t>
            </a:r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Secure</a:t>
            </a:r>
          </a:p>
          <a:p>
            <a:r>
              <a:rPr lang="en-US" dirty="0" smtClean="0"/>
              <a:t>Growing in popularity for the general populace! </a:t>
            </a:r>
          </a:p>
          <a:p>
            <a:pPr lvl="1"/>
            <a:r>
              <a:rPr lang="en-US" dirty="0" smtClean="0"/>
              <a:t>Especially programmers!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not that difficult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Today Linux is easy to switch to</a:t>
            </a:r>
          </a:p>
          <a:p>
            <a:r>
              <a:rPr lang="en-US" dirty="0" smtClean="0"/>
              <a:t>GUI available, with terminal always there</a:t>
            </a:r>
          </a:p>
          <a:p>
            <a:r>
              <a:rPr lang="en-US" dirty="0" smtClean="0"/>
              <a:t>Excellent community to ask for help</a:t>
            </a:r>
          </a:p>
          <a:p>
            <a:r>
              <a:rPr lang="en-US" dirty="0" smtClean="0"/>
              <a:t>Fast and efficient. Will run well on old computers</a:t>
            </a:r>
          </a:p>
          <a:p>
            <a:r>
              <a:rPr lang="en-US" dirty="0" smtClean="0"/>
              <a:t>Honestly once you get into it, it will grow on you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Distros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Ubuntu</a:t>
            </a:r>
            <a:r>
              <a:rPr lang="en-US" dirty="0" smtClean="0"/>
              <a:t> – Easy :) </a:t>
            </a:r>
          </a:p>
          <a:p>
            <a:r>
              <a:rPr lang="en-US" dirty="0" smtClean="0"/>
              <a:t>Fedora</a:t>
            </a:r>
          </a:p>
          <a:p>
            <a:r>
              <a:rPr lang="en-US" dirty="0" err="1" smtClean="0"/>
              <a:t>Debian</a:t>
            </a:r>
            <a:endParaRPr lang="en-US" dirty="0" smtClean="0"/>
          </a:p>
          <a:p>
            <a:r>
              <a:rPr lang="en-US" dirty="0" err="1" smtClean="0"/>
              <a:t>openSUSE</a:t>
            </a:r>
            <a:endParaRPr lang="en-US" dirty="0" smtClean="0"/>
          </a:p>
          <a:p>
            <a:r>
              <a:rPr lang="en-US" dirty="0" err="1" smtClean="0"/>
              <a:t>Slackware</a:t>
            </a:r>
            <a:endParaRPr lang="en-US" dirty="0" smtClean="0"/>
          </a:p>
          <a:p>
            <a:r>
              <a:rPr lang="en-US" dirty="0" smtClean="0"/>
              <a:t>Linux from Scratch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 Office</a:t>
            </a:r>
          </a:p>
          <a:p>
            <a:r>
              <a:rPr lang="en-US" dirty="0" smtClean="0"/>
              <a:t>The Gimp</a:t>
            </a:r>
          </a:p>
          <a:p>
            <a:r>
              <a:rPr lang="en-US" dirty="0" err="1" smtClean="0"/>
              <a:t>Compiz</a:t>
            </a:r>
            <a:r>
              <a:rPr lang="en-US" dirty="0" smtClean="0"/>
              <a:t> Fusion</a:t>
            </a:r>
          </a:p>
          <a:p>
            <a:r>
              <a:rPr lang="en-US" dirty="0" err="1" smtClean="0"/>
              <a:t>Docky</a:t>
            </a:r>
            <a:endParaRPr lang="en-US" dirty="0" smtClean="0"/>
          </a:p>
          <a:p>
            <a:r>
              <a:rPr lang="en-US" dirty="0" smtClean="0"/>
              <a:t>Gnome Do</a:t>
            </a:r>
          </a:p>
          <a:p>
            <a:r>
              <a:rPr lang="en-US" dirty="0" smtClean="0"/>
              <a:t>Synaptic Package Manager (for </a:t>
            </a:r>
            <a:r>
              <a:rPr lang="en-US" dirty="0" err="1" smtClean="0"/>
              <a:t>debian</a:t>
            </a:r>
            <a:r>
              <a:rPr lang="en-US" dirty="0" smtClean="0"/>
              <a:t> based)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Learn an Editor and stick with it. </a:t>
            </a:r>
          </a:p>
          <a:p>
            <a:r>
              <a:rPr lang="en-US" dirty="0" smtClean="0"/>
              <a:t>Lots of choices available: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Vi/Vim/</a:t>
            </a:r>
            <a:r>
              <a:rPr lang="en-US" dirty="0" err="1" smtClean="0"/>
              <a:t>Gvim</a:t>
            </a:r>
            <a:r>
              <a:rPr lang="en-US" dirty="0" smtClean="0"/>
              <a:t> – Vi is standard.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err="1" smtClean="0"/>
              <a:t>Emacs</a:t>
            </a:r>
            <a:r>
              <a:rPr lang="en-US" dirty="0" smtClean="0"/>
              <a:t> – The contender to Vim, and can do everything.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err="1" smtClean="0"/>
              <a:t>Gedit</a:t>
            </a:r>
            <a:r>
              <a:rPr lang="en-US" dirty="0" smtClean="0"/>
              <a:t> – “Normal” text editor. Lots of </a:t>
            </a:r>
            <a:r>
              <a:rPr lang="en-US" dirty="0" err="1" smtClean="0"/>
              <a:t>plugins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err="1" smtClean="0"/>
              <a:t>Nano</a:t>
            </a:r>
            <a:r>
              <a:rPr lang="en-US" dirty="0" smtClean="0"/>
              <a:t>/Joe/Pico/etc. – Not for serious work please.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317</TotalTime>
  <Words>803</Words>
  <Application>Microsoft Office PowerPoint</Application>
  <PresentationFormat>On-screen Show (4:3)</PresentationFormat>
  <Paragraphs>140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Median</vt:lpstr>
      <vt:lpstr>Introduction to linux</vt:lpstr>
      <vt:lpstr>History</vt:lpstr>
      <vt:lpstr>History – Torvalds</vt:lpstr>
      <vt:lpstr>History – Richard Stallman/GNU</vt:lpstr>
      <vt:lpstr>Properties of Linux</vt:lpstr>
      <vt:lpstr>It’s not that difficult</vt:lpstr>
      <vt:lpstr>Distros</vt:lpstr>
      <vt:lpstr>Cool Stuff</vt:lpstr>
      <vt:lpstr>Editors</vt:lpstr>
      <vt:lpstr>Vi/Vim/Gvim</vt:lpstr>
      <vt:lpstr>Command Line</vt:lpstr>
      <vt:lpstr>First rule of Linux</vt:lpstr>
      <vt:lpstr>Linux Filesystem</vt:lpstr>
      <vt:lpstr>Common Commands</vt:lpstr>
      <vt:lpstr>Path references</vt:lpstr>
      <vt:lpstr>File Commands</vt:lpstr>
      <vt:lpstr>Pipes</vt:lpstr>
      <vt:lpstr>Redirection</vt:lpstr>
      <vt:lpstr>Commands for GRACE</vt:lpstr>
      <vt:lpstr>Most important command… kind of</vt:lpstr>
      <vt:lpstr>Linux… In Windows</vt:lpstr>
      <vt:lpstr>Links for getting started with Ubuntu</vt:lpstr>
      <vt:lpstr>Contact/Club Info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Javed Ahamed</dc:creator>
  <cp:lastModifiedBy>Javed Ahamed</cp:lastModifiedBy>
  <cp:revision>33</cp:revision>
  <dcterms:created xsi:type="dcterms:W3CDTF">2009-11-02T04:14:16Z</dcterms:created>
  <dcterms:modified xsi:type="dcterms:W3CDTF">2009-11-02T22:31:56Z</dcterms:modified>
</cp:coreProperties>
</file>