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D182-9C3D-353A-E829-EF0BAB32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5A45-4F59-02CF-CF14-1ECA7202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2CC1-55CD-1260-76E9-FB4E258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6CFB-1CEE-AA17-3130-0919F2CE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F6E1-898B-E817-A35B-DA5D9639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8E9D-3F3F-B01F-8E6C-AE5A50DE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01ED3-C28D-0D25-E23D-A89BC845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526B-FB61-4A81-415D-A934CEB8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F3E9-3BE1-29B6-35FF-5465F42B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E791-23DF-DBE3-DB96-03351E33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7B4D7-4439-10C6-E134-2CE122F9C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C9F29-B914-9FAE-06A7-0A1E5425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B7A9-7DC8-635F-24DC-EB0726FD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F215-5759-5021-3257-A82B871B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A4CF-70DD-799D-848A-5372ED14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47EF-F8E2-51AB-863A-C797DBC0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6A60-625F-7CF0-B820-B100C394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40C6-EC0E-AAB8-2518-72ED4275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E5D9-8ED3-5A8F-1FEA-C2C64EB2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7ADD-C872-65BA-09CF-5FFA26FF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3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A3E2-B5D2-A854-6DB6-5651FBD8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7806F-5115-CE9A-38D5-101C04816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4DA8-B528-F426-D9F1-D362226C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19CF-E0EE-D2F0-22D4-497318C2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A039-E885-0470-8C18-41561B15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AB0C-8E3C-493F-8A66-98E508F5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EB2C-FCA8-CD97-3C21-1B1EA8329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C2EF9-7B41-8D75-D888-2BE18A47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2FAF9-586A-BCC3-AB49-C9ED62ED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957D-C10A-4ACB-C086-05C002A4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56B1B-11CB-8F5B-9687-03D7A471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D5F4-B22B-D417-25CC-9C8F8C80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74E44-7BF8-113F-302B-DD7BF2E2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2CBB9-ADE3-128F-7D20-A3B8B91A3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10EFA-7C6B-8961-F4B2-CA46C056B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CB532-08B9-354A-D8DE-3A9A3D30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4F3AE-1ED3-733A-39AC-76F28344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08965-BEC5-8D54-77D9-95141ECE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4D6ED-2C39-0582-08C3-F4E4C363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9E66-5187-9951-2589-CEE37D92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E9DBC-7CB5-7416-3A21-C0C23106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90A07-31F8-EE19-9DE6-C920B764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9F58-DD0C-5114-8043-C8E72D31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3EA41-0FA3-CB55-5C67-55CEEF2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1665F-1314-6E2E-50A8-3EEF881B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4F86E-5EB0-D384-1B6B-BECCA87C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3001-1A67-55AD-9B64-8F16FA8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3303-7336-7F54-269C-6B94113D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C7D4-8BE9-2EF4-8A3D-9F531DC4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F837-C32C-18CE-4938-2120EDF8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0B947-F60E-3D81-77ED-DFC6489D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928C3-3E5F-D63D-C283-A4FF13A3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AE65-4E36-494B-F87F-6A3027BF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6991B-0814-8CBE-2799-2594A5453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CBBDB-8F63-F845-DDD0-A7D913E9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ECB9-3087-2CC6-C656-69F8B7AE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2A469-6221-C3C0-252A-8B552A3B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EE10-7B8E-9F91-9E40-BBBB8F67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EF08D-1FCE-4811-4D4F-3A375CAA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3009-0C36-09EB-B95F-B2842396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4303-92E2-FEC0-6B70-C552C9618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F2460-8D0C-4FE4-BC18-5924B9309F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0EF3-FC59-C3E6-1BD7-C47752CAC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A414-C21E-9062-41D3-D5A506DF4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D20CB-2B4F-4DDB-B93F-755B4D55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4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F812F626-FBB3-1752-7719-812E0AB8A0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id="{78A22BD9-CDD3-175F-70CC-93D3D36156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">
            <a:extLst>
              <a:ext uri="{FF2B5EF4-FFF2-40B4-BE49-F238E27FC236}">
                <a16:creationId xmlns:a16="http://schemas.microsoft.com/office/drawing/2014/main" id="{C364D65D-B605-29D4-150B-5E7231AA71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7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2">
            <a:extLst>
              <a:ext uri="{FF2B5EF4-FFF2-40B4-BE49-F238E27FC236}">
                <a16:creationId xmlns:a16="http://schemas.microsoft.com/office/drawing/2014/main" id="{C202F43F-6210-0CC3-8F30-127E32A31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3">
            <a:extLst>
              <a:ext uri="{FF2B5EF4-FFF2-40B4-BE49-F238E27FC236}">
                <a16:creationId xmlns:a16="http://schemas.microsoft.com/office/drawing/2014/main" id="{BE7FD852-DCA0-6EC6-7678-2A4DA1B125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9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4">
            <a:extLst>
              <a:ext uri="{FF2B5EF4-FFF2-40B4-BE49-F238E27FC236}">
                <a16:creationId xmlns:a16="http://schemas.microsoft.com/office/drawing/2014/main" id="{84BF1B56-BB10-13EA-480A-7A7096F87C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">
            <a:extLst>
              <a:ext uri="{FF2B5EF4-FFF2-40B4-BE49-F238E27FC236}">
                <a16:creationId xmlns:a16="http://schemas.microsoft.com/office/drawing/2014/main" id="{FCA4A1F4-F143-7A3A-D865-949A4E40B1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2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">
            <a:extLst>
              <a:ext uri="{FF2B5EF4-FFF2-40B4-BE49-F238E27FC236}">
                <a16:creationId xmlns:a16="http://schemas.microsoft.com/office/drawing/2014/main" id="{7E4D8AAC-3F9C-B7F3-E8D6-5F3B3992A7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">
            <a:extLst>
              <a:ext uri="{FF2B5EF4-FFF2-40B4-BE49-F238E27FC236}">
                <a16:creationId xmlns:a16="http://schemas.microsoft.com/office/drawing/2014/main" id="{E48B29D0-83D9-CD53-4368-F44A3F6F59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">
            <a:extLst>
              <a:ext uri="{FF2B5EF4-FFF2-40B4-BE49-F238E27FC236}">
                <a16:creationId xmlns:a16="http://schemas.microsoft.com/office/drawing/2014/main" id="{1A5CEDC7-7A66-A3A1-5595-F11CFD2FD9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9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">
            <a:extLst>
              <a:ext uri="{FF2B5EF4-FFF2-40B4-BE49-F238E27FC236}">
                <a16:creationId xmlns:a16="http://schemas.microsoft.com/office/drawing/2014/main" id="{116DF397-5EEF-3233-79BE-5E8AF3695F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808B0953-A7EC-90CA-D951-99C30066DF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0">
            <a:extLst>
              <a:ext uri="{FF2B5EF4-FFF2-40B4-BE49-F238E27FC236}">
                <a16:creationId xmlns:a16="http://schemas.microsoft.com/office/drawing/2014/main" id="{7B8C6EBB-779C-1091-8E9E-B8CE0581F9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1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1">
            <a:extLst>
              <a:ext uri="{FF2B5EF4-FFF2-40B4-BE49-F238E27FC236}">
                <a16:creationId xmlns:a16="http://schemas.microsoft.com/office/drawing/2014/main" id="{FFC2EF42-F255-76F7-DDCD-7E3C6F85F5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7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2">
            <a:extLst>
              <a:ext uri="{FF2B5EF4-FFF2-40B4-BE49-F238E27FC236}">
                <a16:creationId xmlns:a16="http://schemas.microsoft.com/office/drawing/2014/main" id="{EBF00852-0C6B-17A5-A2F7-CAD0CD2FDD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3">
            <a:extLst>
              <a:ext uri="{FF2B5EF4-FFF2-40B4-BE49-F238E27FC236}">
                <a16:creationId xmlns:a16="http://schemas.microsoft.com/office/drawing/2014/main" id="{01F30605-F28E-E4FC-040B-FE30F936D3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3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4">
            <a:extLst>
              <a:ext uri="{FF2B5EF4-FFF2-40B4-BE49-F238E27FC236}">
                <a16:creationId xmlns:a16="http://schemas.microsoft.com/office/drawing/2014/main" id="{17D4C31C-8CBD-6D83-FBC4-B6DDDA5686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5">
            <a:extLst>
              <a:ext uri="{FF2B5EF4-FFF2-40B4-BE49-F238E27FC236}">
                <a16:creationId xmlns:a16="http://schemas.microsoft.com/office/drawing/2014/main" id="{C989F624-5C62-3D2B-F3AA-EA27C1F873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6">
            <a:extLst>
              <a:ext uri="{FF2B5EF4-FFF2-40B4-BE49-F238E27FC236}">
                <a16:creationId xmlns:a16="http://schemas.microsoft.com/office/drawing/2014/main" id="{58A03C4D-FC63-81A8-A20B-386EA9C54B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74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7">
            <a:extLst>
              <a:ext uri="{FF2B5EF4-FFF2-40B4-BE49-F238E27FC236}">
                <a16:creationId xmlns:a16="http://schemas.microsoft.com/office/drawing/2014/main" id="{C7270112-BDFE-13FA-5D6C-A5F99E2A57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8">
            <a:extLst>
              <a:ext uri="{FF2B5EF4-FFF2-40B4-BE49-F238E27FC236}">
                <a16:creationId xmlns:a16="http://schemas.microsoft.com/office/drawing/2014/main" id="{23CAA931-E2FE-8825-F667-97E5F455D7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9">
            <a:extLst>
              <a:ext uri="{FF2B5EF4-FFF2-40B4-BE49-F238E27FC236}">
                <a16:creationId xmlns:a16="http://schemas.microsoft.com/office/drawing/2014/main" id="{8CE76ADE-2FD2-EA12-284C-52278FB9B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87DA955C-FF5B-BCF0-02CD-8270A6CCD5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13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0">
            <a:extLst>
              <a:ext uri="{FF2B5EF4-FFF2-40B4-BE49-F238E27FC236}">
                <a16:creationId xmlns:a16="http://schemas.microsoft.com/office/drawing/2014/main" id="{D13F3106-1D41-B287-1E99-FD01D563F4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4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1">
            <a:extLst>
              <a:ext uri="{FF2B5EF4-FFF2-40B4-BE49-F238E27FC236}">
                <a16:creationId xmlns:a16="http://schemas.microsoft.com/office/drawing/2014/main" id="{4629876D-E4DD-31C0-1BAD-6D02953ACA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2">
            <a:extLst>
              <a:ext uri="{FF2B5EF4-FFF2-40B4-BE49-F238E27FC236}">
                <a16:creationId xmlns:a16="http://schemas.microsoft.com/office/drawing/2014/main" id="{F287271A-D3E4-2D5C-30E0-A58B6B5936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2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3">
            <a:extLst>
              <a:ext uri="{FF2B5EF4-FFF2-40B4-BE49-F238E27FC236}">
                <a16:creationId xmlns:a16="http://schemas.microsoft.com/office/drawing/2014/main" id="{C99546F9-2B5B-AF09-AFCE-9E0170771E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3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247F9988-B70B-45DF-9013-97B46D4254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469462EF-600E-52E1-63EB-0316800292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9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8D4DDC48-9824-63FA-6A08-1B496445AB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3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9B9B8984-E90E-F0E6-ABDD-13E9F3F1E7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id="{243B2DC7-0E0D-9D96-2919-8C222A4C84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5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90087315-5571-E6C0-E05C-57BEEEFDDD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1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t10208</dc:creator>
  <cp:lastModifiedBy>t10208</cp:lastModifiedBy>
  <cp:revision>1</cp:revision>
  <dcterms:created xsi:type="dcterms:W3CDTF">2025-08-01T17:44:38Z</dcterms:created>
  <dcterms:modified xsi:type="dcterms:W3CDTF">2025-08-01T17:45:22Z</dcterms:modified>
</cp:coreProperties>
</file>