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82" r:id="rId2"/>
    <p:sldId id="283" r:id="rId3"/>
    <p:sldId id="30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62157"/>
            <a:ext cx="12192000" cy="5796280"/>
          </a:xfrm>
          <a:custGeom>
            <a:avLst/>
            <a:gdLst/>
            <a:ahLst/>
            <a:cxnLst/>
            <a:rect l="l" t="t" r="r" b="b"/>
            <a:pathLst>
              <a:path w="9144000" h="4347210">
                <a:moveTo>
                  <a:pt x="0" y="4346871"/>
                </a:moveTo>
                <a:lnTo>
                  <a:pt x="9143982" y="4346871"/>
                </a:lnTo>
                <a:lnTo>
                  <a:pt x="9143982" y="0"/>
                </a:lnTo>
                <a:lnTo>
                  <a:pt x="0" y="0"/>
                </a:lnTo>
                <a:lnTo>
                  <a:pt x="0" y="4346871"/>
                </a:lnTo>
                <a:close/>
              </a:path>
            </a:pathLst>
          </a:custGeom>
          <a:solidFill>
            <a:srgbClr val="2387D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0" y="982797"/>
            <a:ext cx="12192000" cy="3387"/>
          </a:xfrm>
          <a:custGeom>
            <a:avLst/>
            <a:gdLst/>
            <a:ahLst/>
            <a:cxnLst/>
            <a:rect l="l" t="t" r="r" b="b"/>
            <a:pathLst>
              <a:path w="9144000" h="2540">
                <a:moveTo>
                  <a:pt x="0" y="2369"/>
                </a:moveTo>
                <a:lnTo>
                  <a:pt x="9143982" y="2369"/>
                </a:lnTo>
                <a:lnTo>
                  <a:pt x="9143982" y="0"/>
                </a:lnTo>
                <a:lnTo>
                  <a:pt x="0" y="0"/>
                </a:lnTo>
                <a:lnTo>
                  <a:pt x="0" y="2369"/>
                </a:lnTo>
                <a:close/>
              </a:path>
            </a:pathLst>
          </a:custGeom>
          <a:solidFill>
            <a:srgbClr val="2387D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0" y="985957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81" y="0"/>
                </a:lnTo>
                <a:lnTo>
                  <a:pt x="9143981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bg object 19"/>
          <p:cNvSpPr/>
          <p:nvPr/>
        </p:nvSpPr>
        <p:spPr>
          <a:xfrm>
            <a:off x="3008427" y="1012098"/>
            <a:ext cx="9183548" cy="5816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0164" y="237652"/>
            <a:ext cx="11171669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00324" y="3669045"/>
            <a:ext cx="105913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D8BC-788B-44F7-BBCE-4E1217F58033}" type="datetimeFigureOut">
              <a:rPr lang="en-US" smtClean="0"/>
              <a:t>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2934-FF05-4C4A-86F4-466012E4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5874" y="2063375"/>
            <a:ext cx="9180252" cy="4431983"/>
          </a:xfrm>
        </p:spPr>
        <p:txBody>
          <a:bodyPr lIns="0" tIns="0" rIns="0" bIns="0"/>
          <a:lstStyle>
            <a:lvl1pPr>
              <a:defRPr sz="9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D8BC-788B-44F7-BBCE-4E1217F58033}" type="datetimeFigureOut">
              <a:rPr lang="en-US" smtClean="0"/>
              <a:t>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2934-FF05-4C4A-86F4-466012E4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3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5874" y="2063375"/>
            <a:ext cx="9180252" cy="4431983"/>
          </a:xfrm>
        </p:spPr>
        <p:txBody>
          <a:bodyPr lIns="0" tIns="0" rIns="0" bIns="0"/>
          <a:lstStyle>
            <a:lvl1pPr>
              <a:defRPr sz="9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53717" y="1685371"/>
            <a:ext cx="4423833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154CC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D8BC-788B-44F7-BBCE-4E1217F58033}" type="datetimeFigureOut">
              <a:rPr lang="en-US" smtClean="0"/>
              <a:t>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2934-FF05-4C4A-86F4-466012E4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2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387D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245232" y="1"/>
            <a:ext cx="11701509" cy="6857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5874" y="2063375"/>
            <a:ext cx="9180252" cy="4431983"/>
          </a:xfrm>
        </p:spPr>
        <p:txBody>
          <a:bodyPr lIns="0" tIns="0" rIns="0" bIns="0"/>
          <a:lstStyle>
            <a:lvl1pPr>
              <a:defRPr sz="9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D8BC-788B-44F7-BBCE-4E1217F58033}" type="datetimeFigureOut">
              <a:rPr lang="en-US" smtClean="0"/>
              <a:t>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2934-FF05-4C4A-86F4-466012E4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8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D8BC-788B-44F7-BBCE-4E1217F58033}" type="datetimeFigureOut">
              <a:rPr lang="en-US" smtClean="0"/>
              <a:t>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2934-FF05-4C4A-86F4-466012E4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2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466427"/>
          </a:xfrm>
          <a:custGeom>
            <a:avLst/>
            <a:gdLst/>
            <a:ahLst/>
            <a:cxnLst/>
            <a:rect l="l" t="t" r="r" b="b"/>
            <a:pathLst>
              <a:path w="9144000" h="1099820">
                <a:moveTo>
                  <a:pt x="0" y="1099297"/>
                </a:moveTo>
                <a:lnTo>
                  <a:pt x="9143981" y="1099297"/>
                </a:lnTo>
                <a:lnTo>
                  <a:pt x="9143981" y="0"/>
                </a:lnTo>
                <a:lnTo>
                  <a:pt x="0" y="0"/>
                </a:lnTo>
                <a:lnTo>
                  <a:pt x="0" y="1099297"/>
                </a:lnTo>
                <a:close/>
              </a:path>
            </a:pathLst>
          </a:custGeom>
          <a:solidFill>
            <a:srgbClr val="2387D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0" y="1465729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81" y="0"/>
                </a:lnTo>
                <a:lnTo>
                  <a:pt x="9143981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10718446" y="57683"/>
            <a:ext cx="1417863" cy="14178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5874" y="2063375"/>
            <a:ext cx="9180252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899" y="2916794"/>
            <a:ext cx="52315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D8BC-788B-44F7-BBCE-4E1217F58033}" type="datetimeFigureOut">
              <a:rPr lang="en-US" smtClean="0"/>
              <a:t>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2934-FF05-4C4A-86F4-466012E4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7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/>
          </p:cNvSpPr>
          <p:nvPr/>
        </p:nvSpPr>
        <p:spPr>
          <a:xfrm>
            <a:off x="204124" y="651603"/>
            <a:ext cx="614959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9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4000" kern="0" spc="-5" dirty="0"/>
              <a:t>Taints and Tolerations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7913" y="3881939"/>
            <a:ext cx="1460311" cy="18015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Node1 </a:t>
            </a:r>
          </a:p>
        </p:txBody>
      </p:sp>
      <p:sp>
        <p:nvSpPr>
          <p:cNvPr id="7" name="Rectangle 6"/>
          <p:cNvSpPr/>
          <p:nvPr/>
        </p:nvSpPr>
        <p:spPr>
          <a:xfrm>
            <a:off x="2471093" y="3881937"/>
            <a:ext cx="1460311" cy="180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Node2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4273" y="3881936"/>
            <a:ext cx="1460311" cy="180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Node3</a:t>
            </a:r>
          </a:p>
        </p:txBody>
      </p:sp>
      <p:sp>
        <p:nvSpPr>
          <p:cNvPr id="9" name="Rectangle 8"/>
          <p:cNvSpPr/>
          <p:nvPr/>
        </p:nvSpPr>
        <p:spPr>
          <a:xfrm>
            <a:off x="2608545" y="2839600"/>
            <a:ext cx="559560" cy="28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642504" y="2867138"/>
            <a:ext cx="559560" cy="28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455154" y="2852382"/>
            <a:ext cx="559560" cy="28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625204" y="2843217"/>
            <a:ext cx="559560" cy="2957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8300" y="3553970"/>
            <a:ext cx="1419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Taints=Green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9090" y="1662584"/>
            <a:ext cx="3075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kern="0" spc="-5" dirty="0"/>
              <a:t>Taints are set on Node</a:t>
            </a:r>
          </a:p>
          <a:p>
            <a:r>
              <a:rPr lang="en-IN" sz="2000" kern="0" spc="-5" dirty="0"/>
              <a:t>Tolerations  are set on POD</a:t>
            </a:r>
            <a:endParaRPr lang="en-IN" sz="2000" dirty="0"/>
          </a:p>
        </p:txBody>
      </p:sp>
      <p:sp>
        <p:nvSpPr>
          <p:cNvPr id="2" name="Rectangle 1"/>
          <p:cNvSpPr/>
          <p:nvPr/>
        </p:nvSpPr>
        <p:spPr>
          <a:xfrm>
            <a:off x="1657043" y="2825774"/>
            <a:ext cx="54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kern="0" spc="-5" dirty="0">
                <a:solidFill>
                  <a:schemeClr val="bg1"/>
                </a:solidFill>
              </a:rPr>
              <a:t>Pod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29637" y="2812546"/>
            <a:ext cx="54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kern="0" spc="-5">
                <a:solidFill>
                  <a:schemeClr val="bg1"/>
                </a:solidFill>
              </a:rPr>
              <a:t>Pod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33301" y="2811016"/>
            <a:ext cx="54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kern="0" spc="-5">
                <a:solidFill>
                  <a:schemeClr val="bg1"/>
                </a:solidFill>
              </a:rPr>
              <a:t>Pod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88812" y="2811016"/>
            <a:ext cx="54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kern="0" spc="-5" dirty="0">
                <a:solidFill>
                  <a:schemeClr val="bg1"/>
                </a:solidFill>
              </a:rPr>
              <a:t>Pod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114197" y="1968067"/>
            <a:ext cx="5554639" cy="4857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#</a:t>
            </a:r>
            <a:r>
              <a:rPr lang="en-IN" dirty="0" err="1"/>
              <a:t>kubectl</a:t>
            </a:r>
            <a:r>
              <a:rPr lang="en-IN" dirty="0"/>
              <a:t> taint nodes node-name key=</a:t>
            </a:r>
            <a:r>
              <a:rPr lang="en-IN" dirty="0" err="1"/>
              <a:t>value:taint</a:t>
            </a:r>
            <a:r>
              <a:rPr lang="en-IN" dirty="0"/>
              <a:t> effect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290410" y="1888853"/>
            <a:ext cx="1501253" cy="616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6460870" y="2913796"/>
            <a:ext cx="5207966" cy="4503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NoSchedule</a:t>
            </a:r>
            <a:r>
              <a:rPr lang="en-IN" dirty="0"/>
              <a:t> , </a:t>
            </a:r>
            <a:r>
              <a:rPr lang="en-IN" dirty="0" err="1"/>
              <a:t>PreferNoSchedule</a:t>
            </a:r>
            <a:r>
              <a:rPr lang="en-IN" dirty="0"/>
              <a:t>,  </a:t>
            </a:r>
            <a:r>
              <a:rPr lang="en-IN" dirty="0" err="1"/>
              <a:t>NoExecute</a:t>
            </a:r>
            <a:endParaRPr lang="en-IN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1041037" y="2427127"/>
            <a:ext cx="13648" cy="464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460870" y="3553069"/>
            <a:ext cx="5207966" cy="5322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#</a:t>
            </a:r>
            <a:r>
              <a:rPr lang="en-IN" dirty="0" err="1"/>
              <a:t>kubectl</a:t>
            </a:r>
            <a:r>
              <a:rPr lang="en-IN" dirty="0"/>
              <a:t> taint nodes node1 app=</a:t>
            </a:r>
            <a:r>
              <a:rPr lang="en-IN" dirty="0" err="1"/>
              <a:t>myapp:NoSchedule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6114197" y="422861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>
                <a:solidFill>
                  <a:srgbClr val="FF0000"/>
                </a:solidFill>
              </a:rPr>
              <a:t>NoSchedule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US" dirty="0"/>
              <a:t> instructs </a:t>
            </a:r>
            <a:r>
              <a:rPr lang="en-US" dirty="0" err="1"/>
              <a:t>Kubernetes</a:t>
            </a:r>
            <a:r>
              <a:rPr lang="en-US" dirty="0"/>
              <a:t> scheduler not to schedule any new pods to the node unless the pod tolerates the taint.</a:t>
            </a:r>
            <a:r>
              <a:rPr lang="en-IN" dirty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PreferNoSchedule</a:t>
            </a:r>
            <a:r>
              <a:rPr lang="en-US" dirty="0"/>
              <a:t> then </a:t>
            </a:r>
            <a:r>
              <a:rPr lang="en-US" dirty="0" err="1"/>
              <a:t>Kubernetes</a:t>
            </a:r>
            <a:r>
              <a:rPr lang="en-US" dirty="0"/>
              <a:t> will try to not schedule the pod onto the node but no guaranty.</a:t>
            </a:r>
          </a:p>
          <a:p>
            <a:r>
              <a:rPr lang="en-US" dirty="0" err="1">
                <a:solidFill>
                  <a:srgbClr val="FF0000"/>
                </a:solidFill>
              </a:rPr>
              <a:t>NoExecute</a:t>
            </a:r>
            <a:r>
              <a:rPr lang="en-US" dirty="0"/>
              <a:t>  new pod will not be scheduled and existing pod will be evicted if they do not tolerate the taint.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0" y="5966126"/>
            <a:ext cx="11944859" cy="89187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24308" y="5941906"/>
            <a:ext cx="118205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taints and toleration does not tell the POD to go to a particular</a:t>
            </a:r>
          </a:p>
          <a:p>
            <a:r>
              <a:rPr lang="en-US" dirty="0"/>
              <a:t>node. Instead it tells the node to only accept PODs with certain toleration.</a:t>
            </a:r>
          </a:p>
          <a:p>
            <a:r>
              <a:rPr lang="en-US" dirty="0"/>
              <a:t>If your requirement is to restrict a POD to certain nodes, it is achieved through node affinity.</a:t>
            </a:r>
          </a:p>
        </p:txBody>
      </p:sp>
    </p:spTree>
    <p:extLst>
      <p:ext uri="{BB962C8B-B14F-4D97-AF65-F5344CB8AC3E}">
        <p14:creationId xmlns:p14="http://schemas.microsoft.com/office/powerpoint/2010/main" val="334400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/>
          </p:cNvSpPr>
          <p:nvPr/>
        </p:nvSpPr>
        <p:spPr>
          <a:xfrm>
            <a:off x="204124" y="651603"/>
            <a:ext cx="614959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9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4000" kern="0" spc="-5" dirty="0"/>
              <a:t>Taints and Tolerations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928" y="4044809"/>
            <a:ext cx="1460311" cy="18015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Node1 </a:t>
            </a:r>
          </a:p>
        </p:txBody>
      </p:sp>
      <p:sp>
        <p:nvSpPr>
          <p:cNvPr id="7" name="Rectangle 6"/>
          <p:cNvSpPr/>
          <p:nvPr/>
        </p:nvSpPr>
        <p:spPr>
          <a:xfrm>
            <a:off x="4619108" y="4044807"/>
            <a:ext cx="1460311" cy="180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Node2</a:t>
            </a:r>
          </a:p>
        </p:txBody>
      </p:sp>
      <p:sp>
        <p:nvSpPr>
          <p:cNvPr id="8" name="Rectangle 7"/>
          <p:cNvSpPr/>
          <p:nvPr/>
        </p:nvSpPr>
        <p:spPr>
          <a:xfrm>
            <a:off x="6722288" y="4044806"/>
            <a:ext cx="1460311" cy="180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Node3</a:t>
            </a:r>
          </a:p>
        </p:txBody>
      </p:sp>
      <p:sp>
        <p:nvSpPr>
          <p:cNvPr id="9" name="Rectangle 8"/>
          <p:cNvSpPr/>
          <p:nvPr/>
        </p:nvSpPr>
        <p:spPr>
          <a:xfrm>
            <a:off x="3762028" y="3506299"/>
            <a:ext cx="559560" cy="28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676427" y="3506299"/>
            <a:ext cx="559560" cy="28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538509" y="3506299"/>
            <a:ext cx="559560" cy="28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657628" y="3506298"/>
            <a:ext cx="559560" cy="2866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6315" y="3716840"/>
            <a:ext cx="1419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Taints=Green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9090" y="1662584"/>
            <a:ext cx="3075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kern="0" spc="-5" dirty="0"/>
              <a:t>Taints are set on Node</a:t>
            </a:r>
          </a:p>
          <a:p>
            <a:r>
              <a:rPr lang="en-IN" sz="2000" kern="0" spc="-5" dirty="0"/>
              <a:t>Tolerations  are set on POD</a:t>
            </a:r>
            <a:endParaRPr lang="en-IN" sz="2000" dirty="0"/>
          </a:p>
        </p:txBody>
      </p:sp>
      <p:sp>
        <p:nvSpPr>
          <p:cNvPr id="2" name="Rectangle 1"/>
          <p:cNvSpPr/>
          <p:nvPr/>
        </p:nvSpPr>
        <p:spPr>
          <a:xfrm>
            <a:off x="3769297" y="3464933"/>
            <a:ext cx="54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kern="0" spc="-5" dirty="0">
                <a:solidFill>
                  <a:schemeClr val="bg1"/>
                </a:solidFill>
              </a:rPr>
              <a:t>Pod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84587" y="3464933"/>
            <a:ext cx="54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kern="0" spc="-5">
                <a:solidFill>
                  <a:schemeClr val="bg1"/>
                </a:solidFill>
              </a:rPr>
              <a:t>Pod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16656" y="3464933"/>
            <a:ext cx="54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kern="0" spc="-5">
                <a:solidFill>
                  <a:schemeClr val="bg1"/>
                </a:solidFill>
              </a:rPr>
              <a:t>Pod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21236" y="3464933"/>
            <a:ext cx="54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kern="0" spc="-5" dirty="0">
                <a:solidFill>
                  <a:schemeClr val="bg1"/>
                </a:solidFill>
              </a:rPr>
              <a:t>Pod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2748" y="4044805"/>
            <a:ext cx="1460311" cy="180150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Master Node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387387" y="2025261"/>
            <a:ext cx="7203276" cy="5322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#</a:t>
            </a:r>
            <a:r>
              <a:rPr lang="en-IN" dirty="0" err="1"/>
              <a:t>kubectl</a:t>
            </a:r>
            <a:r>
              <a:rPr lang="en-IN" dirty="0"/>
              <a:t> describe nodes server | </a:t>
            </a:r>
            <a:r>
              <a:rPr lang="en-IN" dirty="0" err="1"/>
              <a:t>grep</a:t>
            </a:r>
            <a:r>
              <a:rPr lang="en-IN" dirty="0"/>
              <a:t> “Taint”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133" y="2676898"/>
            <a:ext cx="6917783" cy="4602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251" y="3256555"/>
            <a:ext cx="4047047" cy="2912233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719950" y="6148566"/>
            <a:ext cx="7203276" cy="5322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#</a:t>
            </a:r>
            <a:r>
              <a:rPr lang="en-IN" dirty="0" err="1"/>
              <a:t>kubectl</a:t>
            </a:r>
            <a:r>
              <a:rPr lang="en-IN" dirty="0"/>
              <a:t> taint nodes NODE-NAME key</a:t>
            </a:r>
            <a:r>
              <a:rPr lang="en-IN" b="1" dirty="0">
                <a:solidFill>
                  <a:schemeClr val="bg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7828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ifference between liveness and readiness pro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10987" cy="430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1026" y="4300994"/>
            <a:ext cx="103677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ExecAction</a:t>
            </a:r>
            <a:r>
              <a:rPr lang="en-IN" dirty="0"/>
              <a:t> - executes a command inside the container.</a:t>
            </a:r>
          </a:p>
          <a:p>
            <a:r>
              <a:rPr lang="en-IN" dirty="0" err="1"/>
              <a:t>TCPSocketAction</a:t>
            </a:r>
            <a:r>
              <a:rPr lang="en-IN" dirty="0"/>
              <a:t> - performs a TCP check against the container’s IP address on a specified port.</a:t>
            </a:r>
          </a:p>
          <a:p>
            <a:r>
              <a:rPr lang="en-IN" dirty="0" err="1"/>
              <a:t>HTTPGetAction</a:t>
            </a:r>
            <a:r>
              <a:rPr lang="en-IN" dirty="0"/>
              <a:t> - performs an HTTP GET request on the container’s IP.</a:t>
            </a:r>
          </a:p>
          <a:p>
            <a:r>
              <a:rPr lang="en-IN" dirty="0"/>
              <a:t>A handler can then return the following:</a:t>
            </a:r>
          </a:p>
          <a:p>
            <a:endParaRPr lang="en-IN" dirty="0"/>
          </a:p>
          <a:p>
            <a:r>
              <a:rPr lang="en-IN" dirty="0"/>
              <a:t>Success - the diagnostic passed on the container.</a:t>
            </a:r>
          </a:p>
          <a:p>
            <a:r>
              <a:rPr lang="en-IN" dirty="0"/>
              <a:t>Fail - the container failed the diagnostic and will restart according to its restart policy.</a:t>
            </a:r>
          </a:p>
          <a:p>
            <a:r>
              <a:rPr lang="en-IN" dirty="0"/>
              <a:t>Unknown - the diagnostic failed and no action will be taken.</a:t>
            </a:r>
          </a:p>
        </p:txBody>
      </p:sp>
    </p:spTree>
    <p:extLst>
      <p:ext uri="{BB962C8B-B14F-4D97-AF65-F5344CB8AC3E}">
        <p14:creationId xmlns:p14="http://schemas.microsoft.com/office/powerpoint/2010/main" val="299475580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75DA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8B19E0F-680E-40A6-A3F3-AF595B031E7A}" vid="{BD1E9AF5-EC30-4506-9C2E-49F33EF08C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278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Theme1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aneesh ansari</dc:creator>
  <cp:lastModifiedBy>aneesh ansari</cp:lastModifiedBy>
  <cp:revision>3</cp:revision>
  <dcterms:created xsi:type="dcterms:W3CDTF">2024-09-02T14:23:16Z</dcterms:created>
  <dcterms:modified xsi:type="dcterms:W3CDTF">2024-09-20T03:01:30Z</dcterms:modified>
</cp:coreProperties>
</file>