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8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122C-AD6D-4345-8612-A2342AD53EC9}" type="datetimeFigureOut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6E84-2B48-421B-8818-783A47745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771" y="430391"/>
            <a:ext cx="3374265" cy="2550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Key Value</a:t>
            </a:r>
          </a:p>
          <a:p>
            <a:pPr algn="ctr"/>
            <a:endParaRPr lang="en-US" dirty="0"/>
          </a:p>
          <a:p>
            <a:r>
              <a:rPr lang="en-US" dirty="0"/>
              <a:t>name:   mike</a:t>
            </a:r>
          </a:p>
          <a:p>
            <a:r>
              <a:rPr lang="en-US" dirty="0"/>
              <a:t>age: 30</a:t>
            </a:r>
          </a:p>
          <a:p>
            <a:r>
              <a:rPr lang="en-US" dirty="0"/>
              <a:t>education: </a:t>
            </a:r>
            <a:r>
              <a:rPr lang="en-US" dirty="0" err="1"/>
              <a:t>b.tech</a:t>
            </a:r>
            <a:endParaRPr lang="en-US" dirty="0"/>
          </a:p>
          <a:p>
            <a:r>
              <a:rPr lang="en-US" dirty="0"/>
              <a:t>city: Hyderabad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1771" y="3429000"/>
            <a:ext cx="3374265" cy="2550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Array/List</a:t>
            </a:r>
          </a:p>
          <a:p>
            <a:endParaRPr lang="en-US" dirty="0"/>
          </a:p>
          <a:p>
            <a:r>
              <a:rPr lang="en-US" dirty="0"/>
              <a:t>students:</a:t>
            </a:r>
          </a:p>
          <a:p>
            <a:r>
              <a:rPr lang="en-US" dirty="0"/>
              <a:t>  - Alice</a:t>
            </a:r>
          </a:p>
          <a:p>
            <a:r>
              <a:rPr lang="en-US" dirty="0"/>
              <a:t>  - Bob</a:t>
            </a:r>
          </a:p>
          <a:p>
            <a:r>
              <a:rPr lang="en-US" dirty="0"/>
              <a:t>  - Charlie</a:t>
            </a:r>
          </a:p>
          <a:p>
            <a:r>
              <a:rPr lang="en-US" dirty="0"/>
              <a:t>  - Diana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4551" y="2034861"/>
            <a:ext cx="115910" cy="14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771" y="6082048"/>
            <a:ext cx="37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 indicates its element of an array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B2611F-7DC7-B31A-9FFC-E1700EB50CB1}"/>
              </a:ext>
            </a:extLst>
          </p:cNvPr>
          <p:cNvSpPr/>
          <p:nvPr/>
        </p:nvSpPr>
        <p:spPr>
          <a:xfrm>
            <a:off x="4223854" y="430391"/>
            <a:ext cx="3374265" cy="2550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Key Value</a:t>
            </a:r>
          </a:p>
          <a:p>
            <a:pPr algn="ctr"/>
            <a:endParaRPr lang="en-US" dirty="0"/>
          </a:p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kind: Pod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E000C-8119-6676-8C9D-707BD614003C}"/>
              </a:ext>
            </a:extLst>
          </p:cNvPr>
          <p:cNvSpPr/>
          <p:nvPr/>
        </p:nvSpPr>
        <p:spPr>
          <a:xfrm>
            <a:off x="4223854" y="3422671"/>
            <a:ext cx="4733534" cy="2772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Array/List</a:t>
            </a:r>
          </a:p>
          <a:p>
            <a:endParaRPr lang="en-US" dirty="0"/>
          </a:p>
          <a:p>
            <a:r>
              <a:rPr lang="en-US" dirty="0" err="1"/>
              <a:t>commad</a:t>
            </a:r>
            <a:r>
              <a:rPr lang="en-US" dirty="0"/>
              <a:t>:</a:t>
            </a:r>
          </a:p>
          <a:p>
            <a:r>
              <a:rPr lang="en-US" dirty="0"/>
              <a:t>  - 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  - c</a:t>
            </a:r>
          </a:p>
          <a:p>
            <a:r>
              <a:rPr lang="en-US" dirty="0"/>
              <a:t> - echo 'Hello, World!'"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command: ["</a:t>
            </a:r>
            <a:r>
              <a:rPr lang="en-US" dirty="0" err="1"/>
              <a:t>sh</a:t>
            </a:r>
            <a:r>
              <a:rPr lang="en-US" dirty="0"/>
              <a:t>", "-c", "echo 'Hello, World!'"]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3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35003" y="1481068"/>
            <a:ext cx="3374265" cy="2550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Dictionary</a:t>
            </a:r>
          </a:p>
          <a:p>
            <a:r>
              <a:rPr lang="en-US" dirty="0"/>
              <a:t>students:</a:t>
            </a:r>
          </a:p>
          <a:p>
            <a:r>
              <a:rPr lang="en-US" dirty="0"/>
              <a:t>  - name: Alice</a:t>
            </a:r>
          </a:p>
          <a:p>
            <a:r>
              <a:rPr lang="en-US" dirty="0"/>
              <a:t>    age: 20</a:t>
            </a:r>
          </a:p>
          <a:p>
            <a:r>
              <a:rPr lang="en-US" dirty="0"/>
              <a:t>        grade: 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8495" y="2865547"/>
            <a:ext cx="230199" cy="39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231848" y="3336556"/>
            <a:ext cx="493691" cy="2640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544095" y="4366867"/>
            <a:ext cx="217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age have grade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EE9CC-B4FC-EB73-A4A3-0C53FCE5459A}"/>
              </a:ext>
            </a:extLst>
          </p:cNvPr>
          <p:cNvSpPr/>
          <p:nvPr/>
        </p:nvSpPr>
        <p:spPr>
          <a:xfrm>
            <a:off x="312204" y="468475"/>
            <a:ext cx="3374265" cy="4794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Data Types:</a:t>
            </a:r>
          </a:p>
          <a:p>
            <a:endParaRPr lang="en-US" dirty="0"/>
          </a:p>
          <a:p>
            <a:r>
              <a:rPr lang="en-US" dirty="0"/>
              <a:t>Strings:</a:t>
            </a:r>
          </a:p>
          <a:p>
            <a:r>
              <a:rPr lang="en-US" dirty="0"/>
              <a:t>name: "Alice"</a:t>
            </a:r>
          </a:p>
          <a:p>
            <a:endParaRPr lang="en-US" dirty="0"/>
          </a:p>
          <a:p>
            <a:r>
              <a:rPr lang="en-US" dirty="0"/>
              <a:t>Numbers:</a:t>
            </a:r>
          </a:p>
          <a:p>
            <a:r>
              <a:rPr lang="en-US" dirty="0"/>
              <a:t>age: 25</a:t>
            </a:r>
          </a:p>
          <a:p>
            <a:endParaRPr lang="en-US" dirty="0"/>
          </a:p>
          <a:p>
            <a:r>
              <a:rPr lang="en-US" dirty="0"/>
              <a:t>Booleans:</a:t>
            </a:r>
          </a:p>
          <a:p>
            <a:r>
              <a:rPr lang="en-US" dirty="0" err="1"/>
              <a:t>is_student</a:t>
            </a:r>
            <a:r>
              <a:rPr lang="en-US" dirty="0"/>
              <a:t>: true</a:t>
            </a:r>
          </a:p>
        </p:txBody>
      </p:sp>
    </p:spTree>
    <p:extLst>
      <p:ext uri="{BB962C8B-B14F-4D97-AF65-F5344CB8AC3E}">
        <p14:creationId xmlns:p14="http://schemas.microsoft.com/office/powerpoint/2010/main" val="33558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552" y="746972"/>
            <a:ext cx="3374265" cy="2550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Simple Dictionary</a:t>
            </a:r>
          </a:p>
          <a:p>
            <a:endParaRPr lang="en-US" dirty="0"/>
          </a:p>
          <a:p>
            <a:r>
              <a:rPr lang="en-US" dirty="0"/>
              <a:t>students:</a:t>
            </a:r>
          </a:p>
          <a:p>
            <a:r>
              <a:rPr lang="en-US" dirty="0"/>
              <a:t>  - name: Alice</a:t>
            </a:r>
          </a:p>
          <a:p>
            <a:r>
              <a:rPr lang="en-US" dirty="0"/>
              <a:t>    age: 20</a:t>
            </a:r>
          </a:p>
          <a:p>
            <a:r>
              <a:rPr lang="en-US" dirty="0"/>
              <a:t>    grade: A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8616" y="4064865"/>
            <a:ext cx="3260501" cy="2550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 of </a:t>
            </a:r>
            <a:r>
              <a:rPr lang="en-US" dirty="0" err="1"/>
              <a:t>dictonary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Next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4D3BD-EC00-D032-6D90-BE448D8CAB2F}"/>
              </a:ext>
            </a:extLst>
          </p:cNvPr>
          <p:cNvSpPr/>
          <p:nvPr/>
        </p:nvSpPr>
        <p:spPr>
          <a:xfrm>
            <a:off x="4408867" y="746971"/>
            <a:ext cx="3374265" cy="2550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Simple Dictionary</a:t>
            </a:r>
          </a:p>
          <a:p>
            <a:endParaRPr lang="en-US" dirty="0"/>
          </a:p>
          <a:p>
            <a:r>
              <a:rPr lang="en-US" dirty="0"/>
              <a:t> containers:</a:t>
            </a:r>
          </a:p>
          <a:p>
            <a:r>
              <a:rPr lang="en-US" dirty="0"/>
              <a:t>    - name: nginx-container</a:t>
            </a:r>
          </a:p>
          <a:p>
            <a:r>
              <a:rPr lang="en-US" dirty="0"/>
              <a:t>      image: nginx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7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69081" y="4307983"/>
            <a:ext cx="3260501" cy="2550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 of </a:t>
            </a:r>
            <a:r>
              <a:rPr lang="en-US" dirty="0" err="1"/>
              <a:t>dictonary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Next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0F997-1FF6-68C9-014D-2D75F09DEFA9}"/>
              </a:ext>
            </a:extLst>
          </p:cNvPr>
          <p:cNvSpPr/>
          <p:nvPr/>
        </p:nvSpPr>
        <p:spPr>
          <a:xfrm>
            <a:off x="585922" y="650383"/>
            <a:ext cx="3260501" cy="35483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student:</a:t>
            </a:r>
          </a:p>
          <a:p>
            <a:r>
              <a:rPr lang="en-US" dirty="0"/>
              <a:t>  name: Alice</a:t>
            </a:r>
          </a:p>
          <a:p>
            <a:r>
              <a:rPr lang="en-US" dirty="0"/>
              <a:t>  age: 20</a:t>
            </a:r>
          </a:p>
          <a:p>
            <a:r>
              <a:rPr lang="en-US" dirty="0"/>
              <a:t>  grades:</a:t>
            </a:r>
          </a:p>
          <a:p>
            <a:r>
              <a:rPr lang="en-US" dirty="0"/>
              <a:t>    math: A</a:t>
            </a:r>
          </a:p>
          <a:p>
            <a:r>
              <a:rPr lang="en-US" dirty="0"/>
              <a:t>    science: B</a:t>
            </a:r>
          </a:p>
          <a:p>
            <a:r>
              <a:rPr lang="en-US" dirty="0"/>
              <a:t>    history: A</a:t>
            </a:r>
          </a:p>
          <a:p>
            <a:r>
              <a:rPr lang="en-US" dirty="0"/>
              <a:t>  contact:</a:t>
            </a:r>
          </a:p>
          <a:p>
            <a:r>
              <a:rPr lang="en-US" dirty="0"/>
              <a:t>    email: alice@example.com</a:t>
            </a:r>
          </a:p>
          <a:p>
            <a:r>
              <a:rPr lang="en-US" dirty="0"/>
              <a:t>    phone: 123-456-7890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BE215-9E91-B2B2-C5C7-37BD02247191}"/>
              </a:ext>
            </a:extLst>
          </p:cNvPr>
          <p:cNvSpPr txBox="1"/>
          <p:nvPr/>
        </p:nvSpPr>
        <p:spPr>
          <a:xfrm>
            <a:off x="585922" y="17184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dictionary within a dictionary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919D0-8781-602C-0E71-3A8EB99D43B6}"/>
              </a:ext>
            </a:extLst>
          </p:cNvPr>
          <p:cNvSpPr/>
          <p:nvPr/>
        </p:nvSpPr>
        <p:spPr>
          <a:xfrm>
            <a:off x="5335204" y="541176"/>
            <a:ext cx="2903727" cy="35483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containers:</a:t>
            </a:r>
          </a:p>
          <a:p>
            <a:r>
              <a:rPr lang="en-US" dirty="0"/>
              <a:t>    - name: nginx-container</a:t>
            </a:r>
          </a:p>
          <a:p>
            <a:r>
              <a:rPr lang="en-US" dirty="0"/>
              <a:t>      image: </a:t>
            </a:r>
            <a:r>
              <a:rPr lang="en-US" dirty="0" err="1"/>
              <a:t>nginx:latest</a:t>
            </a:r>
            <a:endParaRPr lang="en-US" dirty="0"/>
          </a:p>
          <a:p>
            <a:r>
              <a:rPr lang="en-US" dirty="0"/>
              <a:t>      ports:</a:t>
            </a:r>
          </a:p>
          <a:p>
            <a:r>
              <a:rPr lang="en-US" dirty="0"/>
              <a:t>        - name: http</a:t>
            </a:r>
          </a:p>
          <a:p>
            <a:r>
              <a:rPr lang="en-US" dirty="0"/>
              <a:t>          </a:t>
            </a:r>
            <a:r>
              <a:rPr lang="en-US" dirty="0" err="1"/>
              <a:t>containerPort</a:t>
            </a:r>
            <a:r>
              <a:rPr lang="en-US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269049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8986" y="615821"/>
            <a:ext cx="3364891" cy="4873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 of </a:t>
            </a:r>
            <a:r>
              <a:rPr lang="en-US" dirty="0" err="1"/>
              <a:t>dictonary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 containers:</a:t>
            </a:r>
          </a:p>
          <a:p>
            <a:r>
              <a:rPr lang="en-US" dirty="0"/>
              <a:t>    - name: nginx-container</a:t>
            </a:r>
          </a:p>
          <a:p>
            <a:r>
              <a:rPr lang="en-US" dirty="0"/>
              <a:t>      image: </a:t>
            </a:r>
            <a:r>
              <a:rPr lang="en-US" dirty="0" err="1"/>
              <a:t>nginx:latest</a:t>
            </a:r>
            <a:endParaRPr lang="en-US" dirty="0"/>
          </a:p>
          <a:p>
            <a:r>
              <a:rPr lang="en-US" dirty="0"/>
              <a:t>      ports:</a:t>
            </a:r>
          </a:p>
          <a:p>
            <a:r>
              <a:rPr lang="en-US" dirty="0"/>
              <a:t>        - name: http</a:t>
            </a:r>
          </a:p>
          <a:p>
            <a:r>
              <a:rPr lang="en-US" dirty="0"/>
              <a:t>          </a:t>
            </a:r>
            <a:r>
              <a:rPr lang="en-US" dirty="0" err="1"/>
              <a:t>containerPort</a:t>
            </a:r>
            <a:r>
              <a:rPr lang="en-US" dirty="0"/>
              <a:t>: 80</a:t>
            </a:r>
          </a:p>
          <a:p>
            <a:r>
              <a:rPr lang="en-US" dirty="0"/>
              <a:t>    - name: hello-world-container</a:t>
            </a:r>
          </a:p>
          <a:p>
            <a:r>
              <a:rPr lang="en-US" dirty="0"/>
              <a:t>      image: </a:t>
            </a:r>
            <a:r>
              <a:rPr lang="en-US" dirty="0" err="1"/>
              <a:t>alpine:latest</a:t>
            </a:r>
            <a:endParaRPr lang="en-US" dirty="0"/>
          </a:p>
          <a:p>
            <a:r>
              <a:rPr lang="en-US" dirty="0"/>
              <a:t>      command:</a:t>
            </a:r>
          </a:p>
          <a:p>
            <a:r>
              <a:rPr lang="en-US" dirty="0"/>
              <a:t>        - 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        - -c</a:t>
            </a:r>
          </a:p>
          <a:p>
            <a:r>
              <a:rPr lang="en-US" dirty="0"/>
              <a:t>        - echo 'Hello, World!'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115569"/>
              </p:ext>
            </p:extLst>
          </p:nvPr>
        </p:nvGraphicFramePr>
        <p:xfrm>
          <a:off x="9942513" y="2349694"/>
          <a:ext cx="7334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3865" imgH="518081" progId="Package">
                  <p:embed/>
                </p:oleObj>
              </mc:Choice>
              <mc:Fallback>
                <p:oleObj name="Packager Shell Object" showAsIcon="1" r:id="rId2" imgW="723865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42513" y="2349694"/>
                        <a:ext cx="733425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A2F22D-1E57-F6D4-C90F-42BD2A850FB2}"/>
              </a:ext>
            </a:extLst>
          </p:cNvPr>
          <p:cNvSpPr/>
          <p:nvPr/>
        </p:nvSpPr>
        <p:spPr>
          <a:xfrm>
            <a:off x="289052" y="351561"/>
            <a:ext cx="2478483" cy="47429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 of </a:t>
            </a:r>
            <a:r>
              <a:rPr lang="en-US" dirty="0" err="1"/>
              <a:t>dictonary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students:</a:t>
            </a:r>
          </a:p>
          <a:p>
            <a:r>
              <a:rPr lang="en-US" dirty="0"/>
              <a:t>  - name: Alice</a:t>
            </a:r>
          </a:p>
          <a:p>
            <a:r>
              <a:rPr lang="en-US" dirty="0"/>
              <a:t>    age: 20</a:t>
            </a:r>
          </a:p>
          <a:p>
            <a:r>
              <a:rPr lang="en-US" dirty="0"/>
              <a:t>    grade: A</a:t>
            </a:r>
          </a:p>
          <a:p>
            <a:r>
              <a:rPr lang="en-US" dirty="0"/>
              <a:t>  - name: Bob</a:t>
            </a:r>
          </a:p>
          <a:p>
            <a:r>
              <a:rPr lang="en-US" dirty="0"/>
              <a:t>    age: 21</a:t>
            </a:r>
          </a:p>
          <a:p>
            <a:r>
              <a:rPr lang="en-US" dirty="0"/>
              <a:t>    grade: B</a:t>
            </a:r>
          </a:p>
          <a:p>
            <a:r>
              <a:rPr lang="en-US" dirty="0"/>
              <a:t>  - name: Charlie</a:t>
            </a:r>
          </a:p>
          <a:p>
            <a:r>
              <a:rPr lang="en-US" dirty="0"/>
              <a:t>    age: 22</a:t>
            </a:r>
          </a:p>
          <a:p>
            <a:r>
              <a:rPr lang="en-US" dirty="0"/>
              <a:t>    grade: A</a:t>
            </a:r>
          </a:p>
          <a:p>
            <a:r>
              <a:rPr lang="en-US" dirty="0"/>
              <a:t>  - name: Diana</a:t>
            </a:r>
          </a:p>
          <a:p>
            <a:r>
              <a:rPr lang="en-US" dirty="0"/>
              <a:t>    age: 19</a:t>
            </a:r>
          </a:p>
          <a:p>
            <a:r>
              <a:rPr lang="en-US" dirty="0"/>
              <a:t>    grade: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0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351</Words>
  <Application>Microsoft Office PowerPoint</Application>
  <PresentationFormat>Widescreen</PresentationFormat>
  <Paragraphs>129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aneesh</dc:creator>
  <cp:lastModifiedBy>aneesh ansari</cp:lastModifiedBy>
  <cp:revision>39</cp:revision>
  <dcterms:created xsi:type="dcterms:W3CDTF">2020-09-30T17:04:07Z</dcterms:created>
  <dcterms:modified xsi:type="dcterms:W3CDTF">2024-10-19T11:50:58Z</dcterms:modified>
</cp:coreProperties>
</file>