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oppins"/>
      <p:regular r:id="rId14"/>
      <p:bold r:id="rId15"/>
      <p:italic r:id="rId16"/>
      <p:boldItalic r:id="rId17"/>
    </p:embeddedFont>
    <p:embeddedFont>
      <p:font typeface="Bebas Neue"/>
      <p:regular r:id="rId18"/>
    </p:embeddedFont>
    <p:embeddedFont>
      <p:font typeface="PT Sans"/>
      <p:regular r:id="rId19"/>
      <p:bold r:id="rId20"/>
      <p:italic r:id="rId21"/>
      <p:boldItalic r:id="rId22"/>
    </p:embeddedFont>
    <p:embeddedFont>
      <p:font typeface="Poppins ExtraBold"/>
      <p:bold r:id="rId23"/>
      <p:boldItalic r:id="rId24"/>
    </p:embeddedFont>
    <p:embeddedFont>
      <p:font typeface="DM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bold.fntdata"/><Relationship Id="rId22" Type="http://schemas.openxmlformats.org/officeDocument/2006/relationships/font" Target="fonts/PTSans-boldItalic.fntdata"/><Relationship Id="rId21" Type="http://schemas.openxmlformats.org/officeDocument/2006/relationships/font" Target="fonts/PTSans-italic.fntdata"/><Relationship Id="rId24" Type="http://schemas.openxmlformats.org/officeDocument/2006/relationships/font" Target="fonts/PoppinsExtraBold-boldItalic.fntdata"/><Relationship Id="rId23" Type="http://schemas.openxmlformats.org/officeDocument/2006/relationships/font" Target="fonts/Poppins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PTSans-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1d1248670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1d1248670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4" name="Shape 2164"/>
        <p:cNvGrpSpPr/>
        <p:nvPr/>
      </p:nvGrpSpPr>
      <p:grpSpPr>
        <a:xfrm>
          <a:off x="0" y="0"/>
          <a:ext cx="0" cy="0"/>
          <a:chOff x="0" y="0"/>
          <a:chExt cx="0" cy="0"/>
        </a:xfrm>
      </p:grpSpPr>
      <p:sp>
        <p:nvSpPr>
          <p:cNvPr id="2165" name="Google Shape;2165;g217c6b3660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6" name="Google Shape;2166;g217c6b3660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190cccfa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190cccfa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g2879152fdd1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2" name="Google Shape;2232;g2879152fdd1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8" name="Shape 2238"/>
        <p:cNvGrpSpPr/>
        <p:nvPr/>
      </p:nvGrpSpPr>
      <p:grpSpPr>
        <a:xfrm>
          <a:off x="0" y="0"/>
          <a:ext cx="0" cy="0"/>
          <a:chOff x="0" y="0"/>
          <a:chExt cx="0" cy="0"/>
        </a:xfrm>
      </p:grpSpPr>
      <p:sp>
        <p:nvSpPr>
          <p:cNvPr id="2239" name="Google Shape;2239;g2879152fdd1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0" name="Google Shape;2240;g2879152fdd1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2879152fdd1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2879152fdd1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0" name="Shape 2250"/>
        <p:cNvGrpSpPr/>
        <p:nvPr/>
      </p:nvGrpSpPr>
      <p:grpSpPr>
        <a:xfrm>
          <a:off x="0" y="0"/>
          <a:ext cx="0" cy="0"/>
          <a:chOff x="0" y="0"/>
          <a:chExt cx="0" cy="0"/>
        </a:xfrm>
      </p:grpSpPr>
      <p:sp>
        <p:nvSpPr>
          <p:cNvPr id="2251" name="Google Shape;2251;g2879152fdd1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2" name="Google Shape;2252;g2879152fdd1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781775"/>
            <a:ext cx="4783500" cy="2434500"/>
          </a:xfrm>
          <a:prstGeom prst="rect">
            <a:avLst/>
          </a:prstGeom>
        </p:spPr>
        <p:txBody>
          <a:bodyPr anchorCtr="0" anchor="b" bIns="91425" lIns="91425" spcFirstLastPara="1" rIns="91425" wrap="square" tIns="91425">
            <a:noAutofit/>
          </a:bodyPr>
          <a:lstStyle>
            <a:lvl1pPr lvl="0" algn="l">
              <a:lnSpc>
                <a:spcPct val="90000"/>
              </a:lnSpc>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064025"/>
            <a:ext cx="47835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441277" y="4211105"/>
            <a:ext cx="1109095" cy="932250"/>
            <a:chOff x="1507450" y="3919292"/>
            <a:chExt cx="953486" cy="801453"/>
          </a:xfrm>
        </p:grpSpPr>
        <p:grpSp>
          <p:nvGrpSpPr>
            <p:cNvPr id="12" name="Google Shape;12;p2"/>
            <p:cNvGrpSpPr/>
            <p:nvPr/>
          </p:nvGrpSpPr>
          <p:grpSpPr>
            <a:xfrm>
              <a:off x="1806988" y="3919292"/>
              <a:ext cx="441906" cy="801453"/>
              <a:chOff x="3816307" y="2352225"/>
              <a:chExt cx="1213027" cy="2199981"/>
            </a:xfrm>
          </p:grpSpPr>
          <p:sp>
            <p:nvSpPr>
              <p:cNvPr id="13" name="Google Shape;13;p2"/>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2248899" y="4334549"/>
              <a:ext cx="212037" cy="384777"/>
              <a:chOff x="3816307" y="2352225"/>
              <a:chExt cx="1213027" cy="2199981"/>
            </a:xfrm>
          </p:grpSpPr>
          <p:sp>
            <p:nvSpPr>
              <p:cNvPr id="17" name="Google Shape;17;p2"/>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1507450" y="4205080"/>
              <a:ext cx="212025" cy="514245"/>
              <a:chOff x="3816313" y="1611982"/>
              <a:chExt cx="1212958" cy="2940225"/>
            </a:xfrm>
          </p:grpSpPr>
          <p:sp>
            <p:nvSpPr>
              <p:cNvPr id="21" name="Google Shape;21;p2"/>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6" name="Shape 546"/>
        <p:cNvGrpSpPr/>
        <p:nvPr/>
      </p:nvGrpSpPr>
      <p:grpSpPr>
        <a:xfrm>
          <a:off x="0" y="0"/>
          <a:ext cx="0" cy="0"/>
          <a:chOff x="0" y="0"/>
          <a:chExt cx="0" cy="0"/>
        </a:xfrm>
      </p:grpSpPr>
      <p:sp>
        <p:nvSpPr>
          <p:cNvPr id="547" name="Google Shape;547;p11"/>
          <p:cNvSpPr txBox="1"/>
          <p:nvPr>
            <p:ph hasCustomPrompt="1" type="title"/>
          </p:nvPr>
        </p:nvSpPr>
        <p:spPr>
          <a:xfrm>
            <a:off x="2980075" y="1560925"/>
            <a:ext cx="5450700" cy="9645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b" bIns="91425" lIns="91425" spcFirstLastPara="1" rIns="91425" wrap="square" tIns="91425">
            <a:noAutofit/>
          </a:bodyPr>
          <a:lstStyle>
            <a:lvl1pPr lvl="0" algn="ctr">
              <a:spcBef>
                <a:spcPts val="0"/>
              </a:spcBef>
              <a:spcAft>
                <a:spcPts val="0"/>
              </a:spcAft>
              <a:buSzPts val="9600"/>
              <a:buNone/>
              <a:defRPr sz="51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48" name="Google Shape;548;p11"/>
          <p:cNvSpPr txBox="1"/>
          <p:nvPr>
            <p:ph idx="1" type="subTitle"/>
          </p:nvPr>
        </p:nvSpPr>
        <p:spPr>
          <a:xfrm>
            <a:off x="2980075" y="2593225"/>
            <a:ext cx="5450700" cy="4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549" name="Shape 5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50" name="Shape 550"/>
        <p:cNvGrpSpPr/>
        <p:nvPr/>
      </p:nvGrpSpPr>
      <p:grpSpPr>
        <a:xfrm>
          <a:off x="0" y="0"/>
          <a:ext cx="0" cy="0"/>
          <a:chOff x="0" y="0"/>
          <a:chExt cx="0" cy="0"/>
        </a:xfrm>
      </p:grpSpPr>
      <p:sp>
        <p:nvSpPr>
          <p:cNvPr id="551" name="Google Shape;551;p13"/>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2" name="Google Shape;552;p13"/>
          <p:cNvSpPr txBox="1"/>
          <p:nvPr>
            <p:ph hasCustomPrompt="1" idx="2" type="title"/>
          </p:nvPr>
        </p:nvSpPr>
        <p:spPr>
          <a:xfrm>
            <a:off x="1692288" y="1402575"/>
            <a:ext cx="1055400" cy="4476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3" name="Google Shape;553;p13"/>
          <p:cNvSpPr txBox="1"/>
          <p:nvPr>
            <p:ph hasCustomPrompt="1" idx="3" type="title"/>
          </p:nvPr>
        </p:nvSpPr>
        <p:spPr>
          <a:xfrm>
            <a:off x="1692288" y="2905100"/>
            <a:ext cx="1055400" cy="4476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4" name="Google Shape;554;p13"/>
          <p:cNvSpPr txBox="1"/>
          <p:nvPr>
            <p:ph hasCustomPrompt="1" idx="4" type="title"/>
          </p:nvPr>
        </p:nvSpPr>
        <p:spPr>
          <a:xfrm>
            <a:off x="4044300" y="1402575"/>
            <a:ext cx="1055400" cy="4476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5" name="Google Shape;555;p13"/>
          <p:cNvSpPr txBox="1"/>
          <p:nvPr>
            <p:ph hasCustomPrompt="1" idx="5" type="title"/>
          </p:nvPr>
        </p:nvSpPr>
        <p:spPr>
          <a:xfrm>
            <a:off x="4044300" y="2905100"/>
            <a:ext cx="1055400" cy="4476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6" name="Google Shape;556;p13"/>
          <p:cNvSpPr txBox="1"/>
          <p:nvPr>
            <p:ph hasCustomPrompt="1" idx="6" type="title"/>
          </p:nvPr>
        </p:nvSpPr>
        <p:spPr>
          <a:xfrm>
            <a:off x="6394512" y="1402575"/>
            <a:ext cx="1055400" cy="4476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7" name="Google Shape;557;p13"/>
          <p:cNvSpPr txBox="1"/>
          <p:nvPr>
            <p:ph hasCustomPrompt="1" idx="7" type="title"/>
          </p:nvPr>
        </p:nvSpPr>
        <p:spPr>
          <a:xfrm>
            <a:off x="6394512" y="2905100"/>
            <a:ext cx="1055400" cy="4476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8" name="Google Shape;558;p13"/>
          <p:cNvSpPr txBox="1"/>
          <p:nvPr>
            <p:ph idx="1" type="subTitle"/>
          </p:nvPr>
        </p:nvSpPr>
        <p:spPr>
          <a:xfrm>
            <a:off x="1346688" y="2002563"/>
            <a:ext cx="1746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59" name="Google Shape;559;p13"/>
          <p:cNvSpPr txBox="1"/>
          <p:nvPr>
            <p:ph idx="8" type="subTitle"/>
          </p:nvPr>
        </p:nvSpPr>
        <p:spPr>
          <a:xfrm>
            <a:off x="3698700" y="2002563"/>
            <a:ext cx="1746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0" name="Google Shape;560;p13"/>
          <p:cNvSpPr txBox="1"/>
          <p:nvPr>
            <p:ph idx="9" type="subTitle"/>
          </p:nvPr>
        </p:nvSpPr>
        <p:spPr>
          <a:xfrm>
            <a:off x="6047112" y="2002575"/>
            <a:ext cx="1750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1" name="Google Shape;561;p13"/>
          <p:cNvSpPr txBox="1"/>
          <p:nvPr>
            <p:ph idx="13" type="subTitle"/>
          </p:nvPr>
        </p:nvSpPr>
        <p:spPr>
          <a:xfrm>
            <a:off x="1346688" y="3505100"/>
            <a:ext cx="1746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2" name="Google Shape;562;p13"/>
          <p:cNvSpPr txBox="1"/>
          <p:nvPr>
            <p:ph idx="14" type="subTitle"/>
          </p:nvPr>
        </p:nvSpPr>
        <p:spPr>
          <a:xfrm>
            <a:off x="3698700" y="3505100"/>
            <a:ext cx="1746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3" name="Google Shape;563;p13"/>
          <p:cNvSpPr txBox="1"/>
          <p:nvPr>
            <p:ph idx="15" type="subTitle"/>
          </p:nvPr>
        </p:nvSpPr>
        <p:spPr>
          <a:xfrm>
            <a:off x="6047112" y="3505103"/>
            <a:ext cx="1750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64" name="Google Shape;564;p13"/>
          <p:cNvSpPr/>
          <p:nvPr/>
        </p:nvSpPr>
        <p:spPr>
          <a:xfrm>
            <a:off x="-1874837" y="3995688"/>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3"/>
          <p:cNvGrpSpPr/>
          <p:nvPr/>
        </p:nvGrpSpPr>
        <p:grpSpPr>
          <a:xfrm flipH="1">
            <a:off x="5481470" y="1514187"/>
            <a:ext cx="4143889" cy="6604850"/>
            <a:chOff x="1336575" y="1389950"/>
            <a:chExt cx="1583450" cy="2523825"/>
          </a:xfrm>
        </p:grpSpPr>
        <p:sp>
          <p:nvSpPr>
            <p:cNvPr id="566" name="Google Shape;566;p13"/>
            <p:cNvSpPr/>
            <p:nvPr/>
          </p:nvSpPr>
          <p:spPr>
            <a:xfrm>
              <a:off x="1336575" y="1389950"/>
              <a:ext cx="1583450" cy="2523825"/>
            </a:xfrm>
            <a:custGeom>
              <a:rect b="b" l="l" r="r" t="t"/>
              <a:pathLst>
                <a:path extrusionOk="0" h="100953" w="63338">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7" name="Google Shape;567;p13"/>
            <p:cNvSpPr/>
            <p:nvPr/>
          </p:nvSpPr>
          <p:spPr>
            <a:xfrm>
              <a:off x="2510150" y="2649325"/>
              <a:ext cx="11700" cy="5775"/>
            </a:xfrm>
            <a:custGeom>
              <a:rect b="b" l="l" r="r" t="t"/>
              <a:pathLst>
                <a:path extrusionOk="0" h="231" w="468">
                  <a:moveTo>
                    <a:pt x="0" y="1"/>
                  </a:moveTo>
                  <a:lnTo>
                    <a:pt x="0" y="231"/>
                  </a:lnTo>
                  <a:lnTo>
                    <a:pt x="468" y="231"/>
                  </a:ln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1406350" y="1423450"/>
              <a:ext cx="1080625" cy="1231650"/>
            </a:xfrm>
            <a:custGeom>
              <a:rect b="b" l="l" r="r" t="t"/>
              <a:pathLst>
                <a:path extrusionOk="0" h="49266" w="43225">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1406350" y="1389950"/>
              <a:ext cx="5950" cy="11725"/>
            </a:xfrm>
            <a:custGeom>
              <a:rect b="b" l="l" r="r" t="t"/>
              <a:pathLst>
                <a:path extrusionOk="0" h="469" w="238">
                  <a:moveTo>
                    <a:pt x="0" y="1"/>
                  </a:moveTo>
                  <a:lnTo>
                    <a:pt x="0" y="468"/>
                  </a:lnTo>
                  <a:lnTo>
                    <a:pt x="238" y="468"/>
                  </a:lnTo>
                  <a:lnTo>
                    <a:pt x="2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2841525" y="3857075"/>
              <a:ext cx="5950" cy="24100"/>
            </a:xfrm>
            <a:custGeom>
              <a:rect b="b" l="l" r="r" t="t"/>
              <a:pathLst>
                <a:path extrusionOk="0" h="964" w="238">
                  <a:moveTo>
                    <a:pt x="0" y="0"/>
                  </a:moveTo>
                  <a:lnTo>
                    <a:pt x="0" y="963"/>
                  </a:lnTo>
                  <a:lnTo>
                    <a:pt x="237" y="963"/>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2841525" y="38105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2836450" y="2740900"/>
              <a:ext cx="10325" cy="24075"/>
            </a:xfrm>
            <a:custGeom>
              <a:rect b="b" l="l" r="r" t="t"/>
              <a:pathLst>
                <a:path extrusionOk="0" h="963" w="413">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2841525" y="37175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2841525" y="36246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2841525" y="357802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2841525" y="376412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2817625" y="2697975"/>
              <a:ext cx="16775" cy="23400"/>
            </a:xfrm>
            <a:custGeom>
              <a:rect b="b" l="l" r="r" t="t"/>
              <a:pathLst>
                <a:path extrusionOk="0" h="936" w="671">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2841525" y="367097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2510150"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2556725" y="2649325"/>
              <a:ext cx="22500" cy="5775"/>
            </a:xfrm>
            <a:custGeom>
              <a:rect b="b" l="l" r="r" t="t"/>
              <a:pathLst>
                <a:path extrusionOk="0" h="231" w="900">
                  <a:moveTo>
                    <a:pt x="0" y="1"/>
                  </a:moveTo>
                  <a:lnTo>
                    <a:pt x="0" y="231"/>
                  </a:lnTo>
                  <a:lnTo>
                    <a:pt x="900" y="231"/>
                  </a:lnTo>
                  <a:lnTo>
                    <a:pt x="9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648975"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602575" y="2649325"/>
              <a:ext cx="23225" cy="5775"/>
            </a:xfrm>
            <a:custGeom>
              <a:rect b="b" l="l" r="r" t="t"/>
              <a:pathLst>
                <a:path extrusionOk="0" h="231" w="929">
                  <a:moveTo>
                    <a:pt x="1" y="1"/>
                  </a:moveTo>
                  <a:lnTo>
                    <a:pt x="1" y="231"/>
                  </a:lnTo>
                  <a:lnTo>
                    <a:pt x="929" y="231"/>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2695550" y="2648625"/>
              <a:ext cx="23200" cy="6475"/>
            </a:xfrm>
            <a:custGeom>
              <a:rect b="b" l="l" r="r" t="t"/>
              <a:pathLst>
                <a:path extrusionOk="0" h="259" w="928">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2741225" y="2651600"/>
              <a:ext cx="24100" cy="11525"/>
            </a:xfrm>
            <a:custGeom>
              <a:rect b="b" l="l" r="r" t="t"/>
              <a:pathLst>
                <a:path extrusionOk="0" h="461" w="964">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784125" y="2667475"/>
              <a:ext cx="22525" cy="17450"/>
            </a:xfrm>
            <a:custGeom>
              <a:rect b="b" l="l" r="r" t="t"/>
              <a:pathLst>
                <a:path extrusionOk="0" h="698" w="901">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2841525" y="292767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2841525" y="2974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2841525" y="302062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841525" y="311377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2841525" y="30672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2841525" y="27881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2841525" y="2834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2841525" y="35314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2841525" y="28811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2841525" y="3346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2841525" y="3392800"/>
              <a:ext cx="5950" cy="23225"/>
            </a:xfrm>
            <a:custGeom>
              <a:rect b="b" l="l" r="r" t="t"/>
              <a:pathLst>
                <a:path extrusionOk="0" h="929" w="238">
                  <a:moveTo>
                    <a:pt x="0" y="1"/>
                  </a:moveTo>
                  <a:lnTo>
                    <a:pt x="0" y="929"/>
                  </a:lnTo>
                  <a:lnTo>
                    <a:pt x="237" y="929"/>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2841525" y="3439200"/>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2841525" y="31601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2841525" y="348507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841525" y="3206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841525" y="3253300"/>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2841525" y="3299675"/>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2841525" y="3902075"/>
              <a:ext cx="5950" cy="11700"/>
            </a:xfrm>
            <a:custGeom>
              <a:rect b="b" l="l" r="r" t="t"/>
              <a:pathLst>
                <a:path extrusionOk="0" h="468" w="238">
                  <a:moveTo>
                    <a:pt x="0" y="0"/>
                  </a:moveTo>
                  <a:lnTo>
                    <a:pt x="0" y="468"/>
                  </a:lnTo>
                  <a:lnTo>
                    <a:pt x="237" y="46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13"/>
          <p:cNvGrpSpPr/>
          <p:nvPr/>
        </p:nvGrpSpPr>
        <p:grpSpPr>
          <a:xfrm rot="5400000">
            <a:off x="-1426438" y="-1013658"/>
            <a:ext cx="1103228" cy="3337661"/>
            <a:chOff x="1825573" y="1896181"/>
            <a:chExt cx="964529" cy="2918046"/>
          </a:xfrm>
        </p:grpSpPr>
        <p:sp>
          <p:nvSpPr>
            <p:cNvPr id="605" name="Google Shape;605;p13"/>
            <p:cNvSpPr/>
            <p:nvPr/>
          </p:nvSpPr>
          <p:spPr>
            <a:xfrm>
              <a:off x="1825573" y="1896181"/>
              <a:ext cx="964529" cy="2918046"/>
            </a:xfrm>
            <a:custGeom>
              <a:rect b="b" l="l" r="r" t="t"/>
              <a:pathLst>
                <a:path extrusionOk="0" h="22787" w="7532">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rotWithShape="0" algn="bl" dir="2400000" dist="7620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13"/>
            <p:cNvGrpSpPr/>
            <p:nvPr/>
          </p:nvGrpSpPr>
          <p:grpSpPr>
            <a:xfrm>
              <a:off x="2001780" y="2072389"/>
              <a:ext cx="612115" cy="2698300"/>
              <a:chOff x="1718105" y="2072389"/>
              <a:chExt cx="612115" cy="2698300"/>
            </a:xfrm>
          </p:grpSpPr>
          <p:sp>
            <p:nvSpPr>
              <p:cNvPr id="607" name="Google Shape;607;p13"/>
              <p:cNvSpPr/>
              <p:nvPr/>
            </p:nvSpPr>
            <p:spPr>
              <a:xfrm>
                <a:off x="2316262" y="3811153"/>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2316262" y="3698207"/>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2316262" y="4036406"/>
                <a:ext cx="13958" cy="59547"/>
              </a:xfrm>
              <a:custGeom>
                <a:rect b="b" l="l" r="r" t="t"/>
                <a:pathLst>
                  <a:path extrusionOk="0" h="465" w="109">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2316262" y="3922948"/>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2316262" y="3023087"/>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2316262" y="3586412"/>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2316262" y="3472953"/>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2316262" y="3359623"/>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2316262" y="3134754"/>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2316262" y="3248213"/>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2316262" y="471485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2316262" y="4601524"/>
                <a:ext cx="13958" cy="57370"/>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2316262" y="4489730"/>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a:off x="2316262" y="4376271"/>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a:off x="2316262" y="4264989"/>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
              <p:cNvSpPr/>
              <p:nvPr/>
            </p:nvSpPr>
            <p:spPr>
              <a:xfrm>
                <a:off x="2316262" y="4151530"/>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p:nvPr/>
            </p:nvSpPr>
            <p:spPr>
              <a:xfrm>
                <a:off x="1901100" y="2081225"/>
                <a:ext cx="57882" cy="29837"/>
              </a:xfrm>
              <a:custGeom>
                <a:rect b="b" l="l" r="r" t="t"/>
                <a:pathLst>
                  <a:path extrusionOk="0" h="233" w="452">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1718105" y="2764795"/>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1718105" y="2878254"/>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1718105" y="2540055"/>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a:off x="1742436" y="2208514"/>
                <a:ext cx="40338" cy="56217"/>
              </a:xfrm>
              <a:custGeom>
                <a:rect b="b" l="l" r="r" t="t"/>
                <a:pathLst>
                  <a:path extrusionOk="0" h="439" w="315">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a:off x="1718105" y="2426596"/>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1806849" y="2126429"/>
                <a:ext cx="52504" cy="47381"/>
              </a:xfrm>
              <a:custGeom>
                <a:rect b="b" l="l" r="r" t="t"/>
                <a:pathLst>
                  <a:path extrusionOk="0" h="370" w="41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1718105" y="2313137"/>
                <a:ext cx="21129" cy="57882"/>
              </a:xfrm>
              <a:custGeom>
                <a:rect b="b" l="l" r="r" t="t"/>
                <a:pathLst>
                  <a:path extrusionOk="0" h="452" w="165">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1718105" y="265338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1718105" y="3553374"/>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1718105" y="366683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1718105" y="2989921"/>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1718105" y="3778114"/>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1718105" y="3103380"/>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1718105" y="3214790"/>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1718105" y="3441579"/>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1718105" y="3328120"/>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2316262" y="2459634"/>
                <a:ext cx="13958" cy="57882"/>
              </a:xfrm>
              <a:custGeom>
                <a:rect b="b" l="l" r="r" t="t"/>
                <a:pathLst>
                  <a:path extrusionOk="0" h="452" w="109">
                    <a:moveTo>
                      <a:pt x="1" y="0"/>
                    </a:moveTo>
                    <a:lnTo>
                      <a:pt x="1" y="452"/>
                    </a:lnTo>
                    <a:lnTo>
                      <a:pt x="109" y="452"/>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2316262" y="257309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2316262" y="2686552"/>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2316262" y="2798218"/>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2012894" y="2072389"/>
                <a:ext cx="57370" cy="17800"/>
              </a:xfrm>
              <a:custGeom>
                <a:rect b="b" l="l" r="r" t="t"/>
                <a:pathLst>
                  <a:path extrusionOk="0" h="139" w="448">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2314597" y="2346176"/>
                <a:ext cx="15623" cy="57882"/>
              </a:xfrm>
              <a:custGeom>
                <a:rect b="b" l="l" r="r" t="t"/>
                <a:pathLst>
                  <a:path extrusionOk="0" h="452" w="122">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2283223" y="2238223"/>
                <a:ext cx="34832" cy="55833"/>
              </a:xfrm>
              <a:custGeom>
                <a:rect b="b" l="l" r="r" t="t"/>
                <a:pathLst>
                  <a:path extrusionOk="0" h="436" w="272">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2216633" y="2147430"/>
                <a:ext cx="49174" cy="50711"/>
              </a:xfrm>
              <a:custGeom>
                <a:rect b="b" l="l" r="r" t="t"/>
                <a:pathLst>
                  <a:path extrusionOk="0" h="396" w="384">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2120846" y="2090061"/>
                <a:ext cx="57882" cy="36496"/>
              </a:xfrm>
              <a:custGeom>
                <a:rect b="b" l="l" r="r" t="t"/>
                <a:pathLst>
                  <a:path extrusionOk="0" h="285" w="452">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2316262" y="2911293"/>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1718105" y="4003368"/>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1718105" y="4114650"/>
                <a:ext cx="15623" cy="57882"/>
              </a:xfrm>
              <a:custGeom>
                <a:rect b="b" l="l" r="r" t="t"/>
                <a:pathLst>
                  <a:path extrusionOk="0" h="452" w="122">
                    <a:moveTo>
                      <a:pt x="1" y="1"/>
                    </a:moveTo>
                    <a:lnTo>
                      <a:pt x="1" y="452"/>
                    </a:lnTo>
                    <a:lnTo>
                      <a:pt x="122" y="452"/>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1718105" y="3889909"/>
                <a:ext cx="15623" cy="57498"/>
              </a:xfrm>
              <a:custGeom>
                <a:rect b="b" l="l" r="r" t="t"/>
                <a:pathLst>
                  <a:path extrusionOk="0" h="449" w="122">
                    <a:moveTo>
                      <a:pt x="1" y="0"/>
                    </a:moveTo>
                    <a:lnTo>
                      <a:pt x="1" y="14"/>
                    </a:lnTo>
                    <a:lnTo>
                      <a:pt x="1" y="177"/>
                    </a:lnTo>
                    <a:lnTo>
                      <a:pt x="1" y="448"/>
                    </a:lnTo>
                    <a:lnTo>
                      <a:pt x="122" y="44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1718105" y="4228109"/>
                <a:ext cx="15623" cy="56217"/>
              </a:xfrm>
              <a:custGeom>
                <a:rect b="b" l="l" r="r" t="t"/>
                <a:pathLst>
                  <a:path extrusionOk="0" h="439" w="122">
                    <a:moveTo>
                      <a:pt x="1" y="0"/>
                    </a:moveTo>
                    <a:lnTo>
                      <a:pt x="1" y="438"/>
                    </a:lnTo>
                    <a:lnTo>
                      <a:pt x="122" y="43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1718105" y="4341568"/>
                <a:ext cx="15623" cy="55833"/>
              </a:xfrm>
              <a:custGeom>
                <a:rect b="b" l="l" r="r" t="t"/>
                <a:pathLst>
                  <a:path extrusionOk="0" h="436"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1718105" y="4453362"/>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1718105" y="4678103"/>
                <a:ext cx="15623" cy="59547"/>
              </a:xfrm>
              <a:custGeom>
                <a:rect b="b" l="l" r="r" t="t"/>
                <a:pathLst>
                  <a:path extrusionOk="0" h="465" w="122">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1718105" y="4566693"/>
                <a:ext cx="15623" cy="55833"/>
              </a:xfrm>
              <a:custGeom>
                <a:rect b="b" l="l" r="r" t="t"/>
                <a:pathLst>
                  <a:path extrusionOk="0" h="436" w="122">
                    <a:moveTo>
                      <a:pt x="1" y="1"/>
                    </a:moveTo>
                    <a:lnTo>
                      <a:pt x="1" y="436"/>
                    </a:lnTo>
                    <a:lnTo>
                      <a:pt x="122" y="436"/>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8" name="Google Shape;658;p13"/>
          <p:cNvGrpSpPr/>
          <p:nvPr/>
        </p:nvGrpSpPr>
        <p:grpSpPr>
          <a:xfrm>
            <a:off x="556796" y="4513090"/>
            <a:ext cx="711583" cy="630414"/>
            <a:chOff x="460371" y="2406765"/>
            <a:chExt cx="711583" cy="630414"/>
          </a:xfrm>
        </p:grpSpPr>
        <p:grpSp>
          <p:nvGrpSpPr>
            <p:cNvPr id="659" name="Google Shape;659;p13"/>
            <p:cNvGrpSpPr/>
            <p:nvPr/>
          </p:nvGrpSpPr>
          <p:grpSpPr>
            <a:xfrm>
              <a:off x="666102" y="2406765"/>
              <a:ext cx="505852" cy="630414"/>
              <a:chOff x="666102" y="2406765"/>
              <a:chExt cx="505852" cy="630414"/>
            </a:xfrm>
          </p:grpSpPr>
          <p:grpSp>
            <p:nvGrpSpPr>
              <p:cNvPr id="660" name="Google Shape;660;p13"/>
              <p:cNvGrpSpPr/>
              <p:nvPr/>
            </p:nvGrpSpPr>
            <p:grpSpPr>
              <a:xfrm>
                <a:off x="1005172" y="2632603"/>
                <a:ext cx="166782" cy="404575"/>
                <a:chOff x="3816313" y="1611982"/>
                <a:chExt cx="1212958" cy="2940225"/>
              </a:xfrm>
            </p:grpSpPr>
            <p:sp>
              <p:nvSpPr>
                <p:cNvPr id="661" name="Google Shape;661;p13"/>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13"/>
              <p:cNvGrpSpPr/>
              <p:nvPr/>
            </p:nvGrpSpPr>
            <p:grpSpPr>
              <a:xfrm>
                <a:off x="666102" y="2406765"/>
                <a:ext cx="259816" cy="630384"/>
                <a:chOff x="3816313" y="1611982"/>
                <a:chExt cx="1212958" cy="2940225"/>
              </a:xfrm>
            </p:grpSpPr>
            <p:sp>
              <p:nvSpPr>
                <p:cNvPr id="665" name="Google Shape;665;p13"/>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8" name="Google Shape;668;p13"/>
            <p:cNvGrpSpPr/>
            <p:nvPr/>
          </p:nvGrpSpPr>
          <p:grpSpPr>
            <a:xfrm>
              <a:off x="460371" y="2728161"/>
              <a:ext cx="166791" cy="302717"/>
              <a:chOff x="3816307" y="2352225"/>
              <a:chExt cx="1213027" cy="2199981"/>
            </a:xfrm>
          </p:grpSpPr>
          <p:sp>
            <p:nvSpPr>
              <p:cNvPr id="669" name="Google Shape;669;p13"/>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0">
    <p:spTree>
      <p:nvGrpSpPr>
        <p:cNvPr id="672" name="Shape 672"/>
        <p:cNvGrpSpPr/>
        <p:nvPr/>
      </p:nvGrpSpPr>
      <p:grpSpPr>
        <a:xfrm>
          <a:off x="0" y="0"/>
          <a:ext cx="0" cy="0"/>
          <a:chOff x="0" y="0"/>
          <a:chExt cx="0" cy="0"/>
        </a:xfrm>
      </p:grpSpPr>
      <p:sp>
        <p:nvSpPr>
          <p:cNvPr id="673" name="Google Shape;673;p14"/>
          <p:cNvSpPr/>
          <p:nvPr/>
        </p:nvSpPr>
        <p:spPr>
          <a:xfrm>
            <a:off x="-840651" y="5031825"/>
            <a:ext cx="2989500" cy="29895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14"/>
          <p:cNvGrpSpPr/>
          <p:nvPr/>
        </p:nvGrpSpPr>
        <p:grpSpPr>
          <a:xfrm rot="10800000">
            <a:off x="161612" y="-2694820"/>
            <a:ext cx="1103228" cy="3337661"/>
            <a:chOff x="1825573" y="1896181"/>
            <a:chExt cx="964529" cy="2918046"/>
          </a:xfrm>
        </p:grpSpPr>
        <p:sp>
          <p:nvSpPr>
            <p:cNvPr id="675" name="Google Shape;675;p14"/>
            <p:cNvSpPr/>
            <p:nvPr/>
          </p:nvSpPr>
          <p:spPr>
            <a:xfrm>
              <a:off x="1825573" y="1896181"/>
              <a:ext cx="964529" cy="2918046"/>
            </a:xfrm>
            <a:custGeom>
              <a:rect b="b" l="l" r="r" t="t"/>
              <a:pathLst>
                <a:path extrusionOk="0" h="22787" w="7532">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rotWithShape="0" algn="bl" dir="2400000" dist="7620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4"/>
            <p:cNvGrpSpPr/>
            <p:nvPr/>
          </p:nvGrpSpPr>
          <p:grpSpPr>
            <a:xfrm>
              <a:off x="2001780" y="2072389"/>
              <a:ext cx="612115" cy="2698300"/>
              <a:chOff x="1718105" y="2072389"/>
              <a:chExt cx="612115" cy="2698300"/>
            </a:xfrm>
          </p:grpSpPr>
          <p:sp>
            <p:nvSpPr>
              <p:cNvPr id="677" name="Google Shape;677;p14"/>
              <p:cNvSpPr/>
              <p:nvPr/>
            </p:nvSpPr>
            <p:spPr>
              <a:xfrm>
                <a:off x="2316262" y="3811153"/>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316262" y="3698207"/>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2316262" y="4036406"/>
                <a:ext cx="13958" cy="59547"/>
              </a:xfrm>
              <a:custGeom>
                <a:rect b="b" l="l" r="r" t="t"/>
                <a:pathLst>
                  <a:path extrusionOk="0" h="465" w="109">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2316262" y="3922948"/>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2316262" y="3023087"/>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2316262" y="3586412"/>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2316262" y="3472953"/>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2316262" y="3359623"/>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2316262" y="3134754"/>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2316262" y="3248213"/>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2316262" y="471485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316262" y="4601524"/>
                <a:ext cx="13958" cy="57370"/>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2316262" y="4489730"/>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2316262" y="4376271"/>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2316262" y="4264989"/>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2316262" y="4151530"/>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1901100" y="2081225"/>
                <a:ext cx="57882" cy="29837"/>
              </a:xfrm>
              <a:custGeom>
                <a:rect b="b" l="l" r="r" t="t"/>
                <a:pathLst>
                  <a:path extrusionOk="0" h="233" w="452">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1718105" y="2764795"/>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1718105" y="2878254"/>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718105" y="2540055"/>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742436" y="2208514"/>
                <a:ext cx="40338" cy="56217"/>
              </a:xfrm>
              <a:custGeom>
                <a:rect b="b" l="l" r="r" t="t"/>
                <a:pathLst>
                  <a:path extrusionOk="0" h="439" w="315">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1718105" y="2426596"/>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1806849" y="2126429"/>
                <a:ext cx="52504" cy="47381"/>
              </a:xfrm>
              <a:custGeom>
                <a:rect b="b" l="l" r="r" t="t"/>
                <a:pathLst>
                  <a:path extrusionOk="0" h="370" w="41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1718105" y="2313137"/>
                <a:ext cx="21129" cy="57882"/>
              </a:xfrm>
              <a:custGeom>
                <a:rect b="b" l="l" r="r" t="t"/>
                <a:pathLst>
                  <a:path extrusionOk="0" h="452" w="165">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1718105" y="265338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1718105" y="3553374"/>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4"/>
              <p:cNvSpPr/>
              <p:nvPr/>
            </p:nvSpPr>
            <p:spPr>
              <a:xfrm>
                <a:off x="1718105" y="366683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1718105" y="2989921"/>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1718105" y="3778114"/>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1718105" y="3103380"/>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718105" y="3214790"/>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718105" y="3441579"/>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718105" y="3328120"/>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2316262" y="2459634"/>
                <a:ext cx="13958" cy="57882"/>
              </a:xfrm>
              <a:custGeom>
                <a:rect b="b" l="l" r="r" t="t"/>
                <a:pathLst>
                  <a:path extrusionOk="0" h="452" w="109">
                    <a:moveTo>
                      <a:pt x="1" y="0"/>
                    </a:moveTo>
                    <a:lnTo>
                      <a:pt x="1" y="452"/>
                    </a:lnTo>
                    <a:lnTo>
                      <a:pt x="109" y="452"/>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2316262" y="257309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2316262" y="2686552"/>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2316262" y="2798218"/>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2012894" y="2072389"/>
                <a:ext cx="57370" cy="17800"/>
              </a:xfrm>
              <a:custGeom>
                <a:rect b="b" l="l" r="r" t="t"/>
                <a:pathLst>
                  <a:path extrusionOk="0" h="139" w="448">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2314597" y="2346176"/>
                <a:ext cx="15623" cy="57882"/>
              </a:xfrm>
              <a:custGeom>
                <a:rect b="b" l="l" r="r" t="t"/>
                <a:pathLst>
                  <a:path extrusionOk="0" h="452" w="122">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2283223" y="2238223"/>
                <a:ext cx="34832" cy="55833"/>
              </a:xfrm>
              <a:custGeom>
                <a:rect b="b" l="l" r="r" t="t"/>
                <a:pathLst>
                  <a:path extrusionOk="0" h="436" w="272">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2216633" y="2147430"/>
                <a:ext cx="49174" cy="50711"/>
              </a:xfrm>
              <a:custGeom>
                <a:rect b="b" l="l" r="r" t="t"/>
                <a:pathLst>
                  <a:path extrusionOk="0" h="396" w="384">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2120846" y="2090061"/>
                <a:ext cx="57882" cy="36496"/>
              </a:xfrm>
              <a:custGeom>
                <a:rect b="b" l="l" r="r" t="t"/>
                <a:pathLst>
                  <a:path extrusionOk="0" h="285" w="452">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2316262" y="2911293"/>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1718105" y="4003368"/>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1718105" y="4114650"/>
                <a:ext cx="15623" cy="57882"/>
              </a:xfrm>
              <a:custGeom>
                <a:rect b="b" l="l" r="r" t="t"/>
                <a:pathLst>
                  <a:path extrusionOk="0" h="452" w="122">
                    <a:moveTo>
                      <a:pt x="1" y="1"/>
                    </a:moveTo>
                    <a:lnTo>
                      <a:pt x="1" y="452"/>
                    </a:lnTo>
                    <a:lnTo>
                      <a:pt x="122" y="452"/>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1718105" y="3889909"/>
                <a:ext cx="15623" cy="57498"/>
              </a:xfrm>
              <a:custGeom>
                <a:rect b="b" l="l" r="r" t="t"/>
                <a:pathLst>
                  <a:path extrusionOk="0" h="449" w="122">
                    <a:moveTo>
                      <a:pt x="1" y="0"/>
                    </a:moveTo>
                    <a:lnTo>
                      <a:pt x="1" y="14"/>
                    </a:lnTo>
                    <a:lnTo>
                      <a:pt x="1" y="177"/>
                    </a:lnTo>
                    <a:lnTo>
                      <a:pt x="1" y="448"/>
                    </a:lnTo>
                    <a:lnTo>
                      <a:pt x="122" y="44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1718105" y="4228109"/>
                <a:ext cx="15623" cy="56217"/>
              </a:xfrm>
              <a:custGeom>
                <a:rect b="b" l="l" r="r" t="t"/>
                <a:pathLst>
                  <a:path extrusionOk="0" h="439" w="122">
                    <a:moveTo>
                      <a:pt x="1" y="0"/>
                    </a:moveTo>
                    <a:lnTo>
                      <a:pt x="1" y="438"/>
                    </a:lnTo>
                    <a:lnTo>
                      <a:pt x="122" y="43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1718105" y="4341568"/>
                <a:ext cx="15623" cy="55833"/>
              </a:xfrm>
              <a:custGeom>
                <a:rect b="b" l="l" r="r" t="t"/>
                <a:pathLst>
                  <a:path extrusionOk="0" h="436"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1718105" y="4453362"/>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1718105" y="4678103"/>
                <a:ext cx="15623" cy="59547"/>
              </a:xfrm>
              <a:custGeom>
                <a:rect b="b" l="l" r="r" t="t"/>
                <a:pathLst>
                  <a:path extrusionOk="0" h="465" w="122">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4"/>
              <p:cNvSpPr/>
              <p:nvPr/>
            </p:nvSpPr>
            <p:spPr>
              <a:xfrm>
                <a:off x="1718105" y="4566693"/>
                <a:ext cx="15623" cy="55833"/>
              </a:xfrm>
              <a:custGeom>
                <a:rect b="b" l="l" r="r" t="t"/>
                <a:pathLst>
                  <a:path extrusionOk="0" h="436" w="122">
                    <a:moveTo>
                      <a:pt x="1" y="1"/>
                    </a:moveTo>
                    <a:lnTo>
                      <a:pt x="1" y="436"/>
                    </a:lnTo>
                    <a:lnTo>
                      <a:pt x="122" y="436"/>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8" name="Google Shape;728;p14"/>
          <p:cNvGrpSpPr/>
          <p:nvPr/>
        </p:nvGrpSpPr>
        <p:grpSpPr>
          <a:xfrm flipH="1">
            <a:off x="6950195" y="1503462"/>
            <a:ext cx="4143889" cy="6604850"/>
            <a:chOff x="1336575" y="1389950"/>
            <a:chExt cx="1583450" cy="2523825"/>
          </a:xfrm>
        </p:grpSpPr>
        <p:sp>
          <p:nvSpPr>
            <p:cNvPr id="729" name="Google Shape;729;p14"/>
            <p:cNvSpPr/>
            <p:nvPr/>
          </p:nvSpPr>
          <p:spPr>
            <a:xfrm>
              <a:off x="1336575" y="1389950"/>
              <a:ext cx="1583450" cy="2523825"/>
            </a:xfrm>
            <a:custGeom>
              <a:rect b="b" l="l" r="r" t="t"/>
              <a:pathLst>
                <a:path extrusionOk="0" h="100953" w="63338">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0" name="Google Shape;730;p14"/>
            <p:cNvSpPr/>
            <p:nvPr/>
          </p:nvSpPr>
          <p:spPr>
            <a:xfrm>
              <a:off x="2510150" y="2649325"/>
              <a:ext cx="11700" cy="5775"/>
            </a:xfrm>
            <a:custGeom>
              <a:rect b="b" l="l" r="r" t="t"/>
              <a:pathLst>
                <a:path extrusionOk="0" h="231" w="468">
                  <a:moveTo>
                    <a:pt x="0" y="1"/>
                  </a:moveTo>
                  <a:lnTo>
                    <a:pt x="0" y="231"/>
                  </a:lnTo>
                  <a:lnTo>
                    <a:pt x="468" y="231"/>
                  </a:ln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4"/>
            <p:cNvSpPr/>
            <p:nvPr/>
          </p:nvSpPr>
          <p:spPr>
            <a:xfrm>
              <a:off x="1406350" y="1423450"/>
              <a:ext cx="1080625" cy="1231650"/>
            </a:xfrm>
            <a:custGeom>
              <a:rect b="b" l="l" r="r" t="t"/>
              <a:pathLst>
                <a:path extrusionOk="0" h="49266" w="43225">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4"/>
            <p:cNvSpPr/>
            <p:nvPr/>
          </p:nvSpPr>
          <p:spPr>
            <a:xfrm>
              <a:off x="1406350" y="1389950"/>
              <a:ext cx="5950" cy="11725"/>
            </a:xfrm>
            <a:custGeom>
              <a:rect b="b" l="l" r="r" t="t"/>
              <a:pathLst>
                <a:path extrusionOk="0" h="469" w="238">
                  <a:moveTo>
                    <a:pt x="0" y="1"/>
                  </a:moveTo>
                  <a:lnTo>
                    <a:pt x="0" y="468"/>
                  </a:lnTo>
                  <a:lnTo>
                    <a:pt x="238" y="468"/>
                  </a:lnTo>
                  <a:lnTo>
                    <a:pt x="2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4"/>
            <p:cNvSpPr/>
            <p:nvPr/>
          </p:nvSpPr>
          <p:spPr>
            <a:xfrm>
              <a:off x="2841525" y="3857075"/>
              <a:ext cx="5950" cy="24100"/>
            </a:xfrm>
            <a:custGeom>
              <a:rect b="b" l="l" r="r" t="t"/>
              <a:pathLst>
                <a:path extrusionOk="0" h="964" w="238">
                  <a:moveTo>
                    <a:pt x="0" y="0"/>
                  </a:moveTo>
                  <a:lnTo>
                    <a:pt x="0" y="963"/>
                  </a:lnTo>
                  <a:lnTo>
                    <a:pt x="237" y="963"/>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4"/>
            <p:cNvSpPr/>
            <p:nvPr/>
          </p:nvSpPr>
          <p:spPr>
            <a:xfrm>
              <a:off x="2841525" y="38105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4"/>
            <p:cNvSpPr/>
            <p:nvPr/>
          </p:nvSpPr>
          <p:spPr>
            <a:xfrm>
              <a:off x="2836450" y="2740900"/>
              <a:ext cx="10325" cy="24075"/>
            </a:xfrm>
            <a:custGeom>
              <a:rect b="b" l="l" r="r" t="t"/>
              <a:pathLst>
                <a:path extrusionOk="0" h="963" w="413">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2841525" y="37175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4"/>
            <p:cNvSpPr/>
            <p:nvPr/>
          </p:nvSpPr>
          <p:spPr>
            <a:xfrm>
              <a:off x="2841525" y="36246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2841525" y="357802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2841525" y="376412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2817625" y="2697975"/>
              <a:ext cx="16775" cy="23400"/>
            </a:xfrm>
            <a:custGeom>
              <a:rect b="b" l="l" r="r" t="t"/>
              <a:pathLst>
                <a:path extrusionOk="0" h="936" w="671">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2841525" y="367097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2510150"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2556725" y="2649325"/>
              <a:ext cx="22500" cy="5775"/>
            </a:xfrm>
            <a:custGeom>
              <a:rect b="b" l="l" r="r" t="t"/>
              <a:pathLst>
                <a:path extrusionOk="0" h="231" w="900">
                  <a:moveTo>
                    <a:pt x="0" y="1"/>
                  </a:moveTo>
                  <a:lnTo>
                    <a:pt x="0" y="231"/>
                  </a:lnTo>
                  <a:lnTo>
                    <a:pt x="900" y="231"/>
                  </a:lnTo>
                  <a:lnTo>
                    <a:pt x="9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2648975"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2602575" y="2649325"/>
              <a:ext cx="23225" cy="5775"/>
            </a:xfrm>
            <a:custGeom>
              <a:rect b="b" l="l" r="r" t="t"/>
              <a:pathLst>
                <a:path extrusionOk="0" h="231" w="929">
                  <a:moveTo>
                    <a:pt x="1" y="1"/>
                  </a:moveTo>
                  <a:lnTo>
                    <a:pt x="1" y="231"/>
                  </a:lnTo>
                  <a:lnTo>
                    <a:pt x="929" y="231"/>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2695550" y="2648625"/>
              <a:ext cx="23200" cy="6475"/>
            </a:xfrm>
            <a:custGeom>
              <a:rect b="b" l="l" r="r" t="t"/>
              <a:pathLst>
                <a:path extrusionOk="0" h="259" w="928">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2741225" y="2651600"/>
              <a:ext cx="24100" cy="11525"/>
            </a:xfrm>
            <a:custGeom>
              <a:rect b="b" l="l" r="r" t="t"/>
              <a:pathLst>
                <a:path extrusionOk="0" h="461" w="964">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2784125" y="2667475"/>
              <a:ext cx="22525" cy="17450"/>
            </a:xfrm>
            <a:custGeom>
              <a:rect b="b" l="l" r="r" t="t"/>
              <a:pathLst>
                <a:path extrusionOk="0" h="698" w="901">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2841525" y="292767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2841525" y="2974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2841525" y="302062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2841525" y="311377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2841525" y="30672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2841525" y="27881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2841525" y="2834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2841525" y="35314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2841525" y="28811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2841525" y="3346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2841525" y="3392800"/>
              <a:ext cx="5950" cy="23225"/>
            </a:xfrm>
            <a:custGeom>
              <a:rect b="b" l="l" r="r" t="t"/>
              <a:pathLst>
                <a:path extrusionOk="0" h="929" w="238">
                  <a:moveTo>
                    <a:pt x="0" y="1"/>
                  </a:moveTo>
                  <a:lnTo>
                    <a:pt x="0" y="929"/>
                  </a:lnTo>
                  <a:lnTo>
                    <a:pt x="237" y="929"/>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2841525" y="3439200"/>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2841525" y="31601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2841525" y="348507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2841525" y="3206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2841525" y="3253300"/>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2841525" y="3299675"/>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2841525" y="3902075"/>
              <a:ext cx="5950" cy="11700"/>
            </a:xfrm>
            <a:custGeom>
              <a:rect b="b" l="l" r="r" t="t"/>
              <a:pathLst>
                <a:path extrusionOk="0" h="468" w="238">
                  <a:moveTo>
                    <a:pt x="0" y="0"/>
                  </a:moveTo>
                  <a:lnTo>
                    <a:pt x="0" y="468"/>
                  </a:lnTo>
                  <a:lnTo>
                    <a:pt x="237" y="46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14"/>
          <p:cNvGrpSpPr/>
          <p:nvPr/>
        </p:nvGrpSpPr>
        <p:grpSpPr>
          <a:xfrm>
            <a:off x="460302" y="4513090"/>
            <a:ext cx="505852" cy="630414"/>
            <a:chOff x="666102" y="2406765"/>
            <a:chExt cx="505852" cy="630414"/>
          </a:xfrm>
        </p:grpSpPr>
        <p:grpSp>
          <p:nvGrpSpPr>
            <p:cNvPr id="768" name="Google Shape;768;p14"/>
            <p:cNvGrpSpPr/>
            <p:nvPr/>
          </p:nvGrpSpPr>
          <p:grpSpPr>
            <a:xfrm>
              <a:off x="1005172" y="2632603"/>
              <a:ext cx="166782" cy="404575"/>
              <a:chOff x="3816313" y="1611982"/>
              <a:chExt cx="1212958" cy="2940225"/>
            </a:xfrm>
          </p:grpSpPr>
          <p:sp>
            <p:nvSpPr>
              <p:cNvPr id="769" name="Google Shape;769;p14"/>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14"/>
            <p:cNvGrpSpPr/>
            <p:nvPr/>
          </p:nvGrpSpPr>
          <p:grpSpPr>
            <a:xfrm>
              <a:off x="666102" y="2406765"/>
              <a:ext cx="259816" cy="630384"/>
              <a:chOff x="3816313" y="1611982"/>
              <a:chExt cx="1212958" cy="2940225"/>
            </a:xfrm>
          </p:grpSpPr>
          <p:sp>
            <p:nvSpPr>
              <p:cNvPr id="773" name="Google Shape;773;p14"/>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6" name="Google Shape;776;p1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7" name="Google Shape;777;p14"/>
          <p:cNvSpPr txBox="1"/>
          <p:nvPr>
            <p:ph idx="1" type="subTitle"/>
          </p:nvPr>
        </p:nvSpPr>
        <p:spPr>
          <a:xfrm>
            <a:off x="713225" y="930738"/>
            <a:ext cx="7710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grpSp>
        <p:nvGrpSpPr>
          <p:cNvPr id="778" name="Google Shape;778;p14"/>
          <p:cNvGrpSpPr/>
          <p:nvPr/>
        </p:nvGrpSpPr>
        <p:grpSpPr>
          <a:xfrm>
            <a:off x="8243439" y="4325320"/>
            <a:ext cx="374657" cy="463150"/>
            <a:chOff x="8243489" y="4050570"/>
            <a:chExt cx="374657" cy="463150"/>
          </a:xfrm>
        </p:grpSpPr>
        <p:sp>
          <p:nvSpPr>
            <p:cNvPr id="779" name="Google Shape;779;p14"/>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
    <p:spTree>
      <p:nvGrpSpPr>
        <p:cNvPr id="781" name="Shape 781"/>
        <p:cNvGrpSpPr/>
        <p:nvPr/>
      </p:nvGrpSpPr>
      <p:grpSpPr>
        <a:xfrm>
          <a:off x="0" y="0"/>
          <a:ext cx="0" cy="0"/>
          <a:chOff x="0" y="0"/>
          <a:chExt cx="0" cy="0"/>
        </a:xfrm>
      </p:grpSpPr>
      <p:sp>
        <p:nvSpPr>
          <p:cNvPr id="782" name="Google Shape;782;p1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3" name="Google Shape;783;p15"/>
          <p:cNvSpPr txBox="1"/>
          <p:nvPr>
            <p:ph idx="1" type="subTitle"/>
          </p:nvPr>
        </p:nvSpPr>
        <p:spPr>
          <a:xfrm>
            <a:off x="713225" y="1342550"/>
            <a:ext cx="3825300" cy="247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grpSp>
        <p:nvGrpSpPr>
          <p:cNvPr id="784" name="Google Shape;784;p15"/>
          <p:cNvGrpSpPr/>
          <p:nvPr/>
        </p:nvGrpSpPr>
        <p:grpSpPr>
          <a:xfrm>
            <a:off x="-1359250" y="-412400"/>
            <a:ext cx="2079250" cy="1802500"/>
            <a:chOff x="349725" y="59275"/>
            <a:chExt cx="2079250" cy="1802500"/>
          </a:xfrm>
        </p:grpSpPr>
        <p:sp>
          <p:nvSpPr>
            <p:cNvPr id="785" name="Google Shape;785;p15"/>
            <p:cNvSpPr/>
            <p:nvPr/>
          </p:nvSpPr>
          <p:spPr>
            <a:xfrm>
              <a:off x="349725" y="59275"/>
              <a:ext cx="2079250" cy="1802500"/>
            </a:xfrm>
            <a:custGeom>
              <a:rect b="b" l="l" r="r" t="t"/>
              <a:pathLst>
                <a:path extrusionOk="0" h="72100" w="8317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6" name="Google Shape;786;p15"/>
            <p:cNvSpPr/>
            <p:nvPr/>
          </p:nvSpPr>
          <p:spPr>
            <a:xfrm>
              <a:off x="443400" y="166800"/>
              <a:ext cx="1782450" cy="1503775"/>
            </a:xfrm>
            <a:custGeom>
              <a:rect b="b" l="l" r="r" t="t"/>
              <a:pathLst>
                <a:path extrusionOk="0" h="60151" w="71298">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15"/>
          <p:cNvGrpSpPr/>
          <p:nvPr/>
        </p:nvGrpSpPr>
        <p:grpSpPr>
          <a:xfrm>
            <a:off x="338213" y="4513064"/>
            <a:ext cx="750012" cy="630423"/>
            <a:chOff x="1507450" y="3919292"/>
            <a:chExt cx="953486" cy="801453"/>
          </a:xfrm>
        </p:grpSpPr>
        <p:grpSp>
          <p:nvGrpSpPr>
            <p:cNvPr id="788" name="Google Shape;788;p15"/>
            <p:cNvGrpSpPr/>
            <p:nvPr/>
          </p:nvGrpSpPr>
          <p:grpSpPr>
            <a:xfrm>
              <a:off x="1806988" y="3919292"/>
              <a:ext cx="441906" cy="801453"/>
              <a:chOff x="3816307" y="2352225"/>
              <a:chExt cx="1213027" cy="2199981"/>
            </a:xfrm>
          </p:grpSpPr>
          <p:sp>
            <p:nvSpPr>
              <p:cNvPr id="789" name="Google Shape;789;p15"/>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15"/>
            <p:cNvGrpSpPr/>
            <p:nvPr/>
          </p:nvGrpSpPr>
          <p:grpSpPr>
            <a:xfrm>
              <a:off x="2248899" y="4334549"/>
              <a:ext cx="212037" cy="384777"/>
              <a:chOff x="3816307" y="2352225"/>
              <a:chExt cx="1213027" cy="2199981"/>
            </a:xfrm>
          </p:grpSpPr>
          <p:sp>
            <p:nvSpPr>
              <p:cNvPr id="793" name="Google Shape;793;p15"/>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15"/>
            <p:cNvGrpSpPr/>
            <p:nvPr/>
          </p:nvGrpSpPr>
          <p:grpSpPr>
            <a:xfrm>
              <a:off x="1507450" y="4205080"/>
              <a:ext cx="212025" cy="514245"/>
              <a:chOff x="3816313" y="1611982"/>
              <a:chExt cx="1212958" cy="2940225"/>
            </a:xfrm>
          </p:grpSpPr>
          <p:sp>
            <p:nvSpPr>
              <p:cNvPr id="797" name="Google Shape;797;p15"/>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5"/>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5"/>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00" name="Shape 800"/>
        <p:cNvGrpSpPr/>
        <p:nvPr/>
      </p:nvGrpSpPr>
      <p:grpSpPr>
        <a:xfrm>
          <a:off x="0" y="0"/>
          <a:ext cx="0" cy="0"/>
          <a:chOff x="0" y="0"/>
          <a:chExt cx="0" cy="0"/>
        </a:xfrm>
      </p:grpSpPr>
      <p:sp>
        <p:nvSpPr>
          <p:cNvPr id="801" name="Google Shape;801;p16"/>
          <p:cNvSpPr/>
          <p:nvPr/>
        </p:nvSpPr>
        <p:spPr>
          <a:xfrm>
            <a:off x="-1441737" y="3639663"/>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16"/>
          <p:cNvGrpSpPr/>
          <p:nvPr/>
        </p:nvGrpSpPr>
        <p:grpSpPr>
          <a:xfrm rot="-5400000">
            <a:off x="-1101175" y="4427675"/>
            <a:ext cx="2079250" cy="1802500"/>
            <a:chOff x="349725" y="59275"/>
            <a:chExt cx="2079250" cy="1802500"/>
          </a:xfrm>
        </p:grpSpPr>
        <p:sp>
          <p:nvSpPr>
            <p:cNvPr id="803" name="Google Shape;803;p16"/>
            <p:cNvSpPr/>
            <p:nvPr/>
          </p:nvSpPr>
          <p:spPr>
            <a:xfrm>
              <a:off x="349725" y="59275"/>
              <a:ext cx="2079250" cy="1802500"/>
            </a:xfrm>
            <a:custGeom>
              <a:rect b="b" l="l" r="r" t="t"/>
              <a:pathLst>
                <a:path extrusionOk="0" h="72100" w="8317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rotWithShape="0" algn="bl" dir="2154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4" name="Google Shape;804;p16"/>
            <p:cNvSpPr/>
            <p:nvPr/>
          </p:nvSpPr>
          <p:spPr>
            <a:xfrm>
              <a:off x="443400" y="166800"/>
              <a:ext cx="1782450" cy="1503775"/>
            </a:xfrm>
            <a:custGeom>
              <a:rect b="b" l="l" r="r" t="t"/>
              <a:pathLst>
                <a:path extrusionOk="0" h="60151" w="71298">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16"/>
          <p:cNvGrpSpPr/>
          <p:nvPr/>
        </p:nvGrpSpPr>
        <p:grpSpPr>
          <a:xfrm rot="-5400000">
            <a:off x="5770006" y="-1428521"/>
            <a:ext cx="6382937" cy="1623549"/>
            <a:chOff x="713181" y="3935229"/>
            <a:chExt cx="6382937" cy="1623549"/>
          </a:xfrm>
        </p:grpSpPr>
        <p:sp>
          <p:nvSpPr>
            <p:cNvPr id="806" name="Google Shape;806;p16"/>
            <p:cNvSpPr/>
            <p:nvPr/>
          </p:nvSpPr>
          <p:spPr>
            <a:xfrm flipH="1" rot="5400000">
              <a:off x="3092875" y="1555535"/>
              <a:ext cx="1623549" cy="6382937"/>
            </a:xfrm>
            <a:custGeom>
              <a:rect b="b" l="l" r="r" t="t"/>
              <a:pathLst>
                <a:path extrusionOk="0" h="44059" w="1222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16"/>
            <p:cNvGrpSpPr/>
            <p:nvPr/>
          </p:nvGrpSpPr>
          <p:grpSpPr>
            <a:xfrm flipH="1" rot="5400000">
              <a:off x="3392071" y="1847512"/>
              <a:ext cx="1257637" cy="5799004"/>
              <a:chOff x="3563222" y="101822"/>
              <a:chExt cx="1212180" cy="5125965"/>
            </a:xfrm>
          </p:grpSpPr>
          <p:sp>
            <p:nvSpPr>
              <p:cNvPr id="808" name="Google Shape;808;p16"/>
              <p:cNvSpPr/>
              <p:nvPr/>
            </p:nvSpPr>
            <p:spPr>
              <a:xfrm>
                <a:off x="3563222" y="4946702"/>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3563222" y="506016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3563222" y="4833244"/>
                <a:ext cx="13830" cy="58010"/>
              </a:xfrm>
              <a:custGeom>
                <a:rect b="b" l="l" r="r" t="t"/>
                <a:pathLst>
                  <a:path extrusionOk="0" h="453"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3563222" y="5171569"/>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3563222" y="4043522"/>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3563222" y="4154802"/>
                <a:ext cx="13830" cy="57882"/>
              </a:xfrm>
              <a:custGeom>
                <a:rect b="b" l="l" r="r" t="t"/>
                <a:pathLst>
                  <a:path extrusionOk="0" h="452" w="108">
                    <a:moveTo>
                      <a:pt x="0" y="0"/>
                    </a:moveTo>
                    <a:lnTo>
                      <a:pt x="0" y="452"/>
                    </a:lnTo>
                    <a:lnTo>
                      <a:pt x="108" y="452"/>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6"/>
              <p:cNvSpPr/>
              <p:nvPr/>
            </p:nvSpPr>
            <p:spPr>
              <a:xfrm>
                <a:off x="3563222" y="381827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a:off x="3563222" y="3930064"/>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6"/>
              <p:cNvSpPr/>
              <p:nvPr/>
            </p:nvSpPr>
            <p:spPr>
              <a:xfrm>
                <a:off x="3563222" y="426826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6"/>
              <p:cNvSpPr/>
              <p:nvPr/>
            </p:nvSpPr>
            <p:spPr>
              <a:xfrm>
                <a:off x="3563222" y="4380053"/>
                <a:ext cx="13830" cy="57370"/>
              </a:xfrm>
              <a:custGeom>
                <a:rect b="b" l="l" r="r" t="t"/>
                <a:pathLst>
                  <a:path extrusionOk="0" h="448"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6"/>
              <p:cNvSpPr/>
              <p:nvPr/>
            </p:nvSpPr>
            <p:spPr>
              <a:xfrm>
                <a:off x="3563222" y="449338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6"/>
              <p:cNvSpPr/>
              <p:nvPr/>
            </p:nvSpPr>
            <p:spPr>
              <a:xfrm>
                <a:off x="3563222" y="4718250"/>
                <a:ext cx="13830" cy="59547"/>
              </a:xfrm>
              <a:custGeom>
                <a:rect b="b" l="l" r="r" t="t"/>
                <a:pathLst>
                  <a:path extrusionOk="0" h="465" w="108">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6"/>
              <p:cNvSpPr/>
              <p:nvPr/>
            </p:nvSpPr>
            <p:spPr>
              <a:xfrm>
                <a:off x="3563222" y="4606457"/>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6"/>
              <p:cNvSpPr/>
              <p:nvPr/>
            </p:nvSpPr>
            <p:spPr>
              <a:xfrm>
                <a:off x="3746086" y="1978230"/>
                <a:ext cx="57882" cy="31502"/>
              </a:xfrm>
              <a:custGeom>
                <a:rect b="b" l="l" r="r" t="t"/>
                <a:pathLst>
                  <a:path extrusionOk="0" h="246" w="452">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a:off x="3563222" y="2663843"/>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6"/>
              <p:cNvSpPr/>
              <p:nvPr/>
            </p:nvSpPr>
            <p:spPr>
              <a:xfrm>
                <a:off x="3563222" y="277730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6"/>
              <p:cNvSpPr/>
              <p:nvPr/>
            </p:nvSpPr>
            <p:spPr>
              <a:xfrm>
                <a:off x="3563222" y="2438721"/>
                <a:ext cx="13830" cy="56089"/>
              </a:xfrm>
              <a:custGeom>
                <a:rect b="b" l="l" r="r" t="t"/>
                <a:pathLst>
                  <a:path extrusionOk="0" h="438"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6"/>
              <p:cNvSpPr/>
              <p:nvPr/>
            </p:nvSpPr>
            <p:spPr>
              <a:xfrm>
                <a:off x="3587424" y="2107567"/>
                <a:ext cx="40338" cy="55833"/>
              </a:xfrm>
              <a:custGeom>
                <a:rect b="b" l="l" r="r" t="t"/>
                <a:pathLst>
                  <a:path extrusionOk="0" h="436" w="315">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a:off x="3563222" y="2325263"/>
                <a:ext cx="13830" cy="57882"/>
              </a:xfrm>
              <a:custGeom>
                <a:rect b="b" l="l" r="r" t="t"/>
                <a:pathLst>
                  <a:path extrusionOk="0" h="452" w="108">
                    <a:moveTo>
                      <a:pt x="0" y="0"/>
                    </a:moveTo>
                    <a:lnTo>
                      <a:pt x="0" y="451"/>
                    </a:lnTo>
                    <a:lnTo>
                      <a:pt x="108" y="4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6"/>
              <p:cNvSpPr/>
              <p:nvPr/>
            </p:nvSpPr>
            <p:spPr>
              <a:xfrm>
                <a:off x="3651837" y="2025483"/>
                <a:ext cx="52504" cy="46997"/>
              </a:xfrm>
              <a:custGeom>
                <a:rect b="b" l="l" r="r" t="t"/>
                <a:pathLst>
                  <a:path extrusionOk="0" h="367" w="41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6"/>
              <p:cNvSpPr/>
              <p:nvPr/>
            </p:nvSpPr>
            <p:spPr>
              <a:xfrm>
                <a:off x="3563222" y="2212189"/>
                <a:ext cx="21001" cy="57498"/>
              </a:xfrm>
              <a:custGeom>
                <a:rect b="b" l="l" r="r" t="t"/>
                <a:pathLst>
                  <a:path extrusionOk="0" h="449" w="164">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6"/>
              <p:cNvSpPr/>
              <p:nvPr/>
            </p:nvSpPr>
            <p:spPr>
              <a:xfrm>
                <a:off x="3563222" y="2550386"/>
                <a:ext cx="13830" cy="57498"/>
              </a:xfrm>
              <a:custGeom>
                <a:rect b="b" l="l" r="r" t="t"/>
                <a:pathLst>
                  <a:path extrusionOk="0" h="449" w="108">
                    <a:moveTo>
                      <a:pt x="0" y="1"/>
                    </a:moveTo>
                    <a:lnTo>
                      <a:pt x="0" y="449"/>
                    </a:lnTo>
                    <a:lnTo>
                      <a:pt x="108" y="44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p:nvPr/>
            </p:nvSpPr>
            <p:spPr>
              <a:xfrm>
                <a:off x="3563222" y="345203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6"/>
              <p:cNvSpPr/>
              <p:nvPr/>
            </p:nvSpPr>
            <p:spPr>
              <a:xfrm>
                <a:off x="3563222" y="3565488"/>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a:off x="3563222" y="2888582"/>
                <a:ext cx="13830" cy="56217"/>
              </a:xfrm>
              <a:custGeom>
                <a:rect b="b" l="l" r="r" t="t"/>
                <a:pathLst>
                  <a:path extrusionOk="0" h="439" w="108">
                    <a:moveTo>
                      <a:pt x="0" y="1"/>
                    </a:moveTo>
                    <a:lnTo>
                      <a:pt x="0" y="439"/>
                    </a:lnTo>
                    <a:lnTo>
                      <a:pt x="108" y="43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6"/>
              <p:cNvSpPr/>
              <p:nvPr/>
            </p:nvSpPr>
            <p:spPr>
              <a:xfrm>
                <a:off x="3563222" y="3790226"/>
                <a:ext cx="13830" cy="19337"/>
              </a:xfrm>
              <a:custGeom>
                <a:rect b="b" l="l" r="r" t="t"/>
                <a:pathLst>
                  <a:path extrusionOk="0" h="151" w="108">
                    <a:moveTo>
                      <a:pt x="0" y="0"/>
                    </a:moveTo>
                    <a:lnTo>
                      <a:pt x="0" y="151"/>
                    </a:lnTo>
                    <a:lnTo>
                      <a:pt x="108" y="1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6"/>
              <p:cNvSpPr/>
              <p:nvPr/>
            </p:nvSpPr>
            <p:spPr>
              <a:xfrm>
                <a:off x="3563222" y="367715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3563222" y="300204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3563222" y="3113833"/>
                <a:ext cx="13830" cy="57498"/>
              </a:xfrm>
              <a:custGeom>
                <a:rect b="b" l="l" r="r" t="t"/>
                <a:pathLst>
                  <a:path extrusionOk="0" h="449"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a:off x="3563222" y="3338572"/>
                <a:ext cx="13830" cy="57882"/>
              </a:xfrm>
              <a:custGeom>
                <a:rect b="b" l="l" r="r" t="t"/>
                <a:pathLst>
                  <a:path extrusionOk="0" h="452"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6"/>
              <p:cNvSpPr/>
              <p:nvPr/>
            </p:nvSpPr>
            <p:spPr>
              <a:xfrm>
                <a:off x="3563222" y="3227291"/>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4161244" y="292174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4161244" y="2358685"/>
                <a:ext cx="16135" cy="57498"/>
              </a:xfrm>
              <a:custGeom>
                <a:rect b="b" l="l" r="r" t="t"/>
                <a:pathLst>
                  <a:path extrusionOk="0" h="449" w="126">
                    <a:moveTo>
                      <a:pt x="1" y="1"/>
                    </a:moveTo>
                    <a:lnTo>
                      <a:pt x="1" y="449"/>
                    </a:lnTo>
                    <a:lnTo>
                      <a:pt x="125" y="44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6"/>
              <p:cNvSpPr/>
              <p:nvPr/>
            </p:nvSpPr>
            <p:spPr>
              <a:xfrm>
                <a:off x="4161244" y="247175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4161244" y="2583424"/>
                <a:ext cx="16135" cy="58010"/>
              </a:xfrm>
              <a:custGeom>
                <a:rect b="b" l="l" r="r" t="t"/>
                <a:pathLst>
                  <a:path extrusionOk="0" h="453" w="126">
                    <a:moveTo>
                      <a:pt x="1" y="1"/>
                    </a:moveTo>
                    <a:lnTo>
                      <a:pt x="1" y="452"/>
                    </a:lnTo>
                    <a:lnTo>
                      <a:pt x="125" y="452"/>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4161244" y="3373787"/>
                <a:ext cx="16135" cy="55705"/>
              </a:xfrm>
              <a:custGeom>
                <a:rect b="b" l="l" r="r" t="t"/>
                <a:pathLst>
                  <a:path extrusionOk="0" h="435" w="126">
                    <a:moveTo>
                      <a:pt x="1" y="0"/>
                    </a:moveTo>
                    <a:lnTo>
                      <a:pt x="1" y="422"/>
                    </a:lnTo>
                    <a:lnTo>
                      <a:pt x="1" y="435"/>
                    </a:lnTo>
                    <a:lnTo>
                      <a:pt x="125" y="435"/>
                    </a:lnTo>
                    <a:lnTo>
                      <a:pt x="125" y="422"/>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4393154" y="3710319"/>
                <a:ext cx="57882" cy="22666"/>
              </a:xfrm>
              <a:custGeom>
                <a:rect b="b" l="l" r="r" t="t"/>
                <a:pathLst>
                  <a:path extrusionOk="0" h="177" w="452">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4161244" y="2696882"/>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4168415" y="3483403"/>
                <a:ext cx="29837" cy="57882"/>
              </a:xfrm>
              <a:custGeom>
                <a:rect b="b" l="l" r="r" t="t"/>
                <a:pathLst>
                  <a:path extrusionOk="0" h="452" w="233">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4288532" y="3664603"/>
                <a:ext cx="56217" cy="40338"/>
              </a:xfrm>
              <a:custGeom>
                <a:rect b="b" l="l" r="r" t="t"/>
                <a:pathLst>
                  <a:path extrusionOk="0" h="315" w="439">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4210290" y="3584696"/>
                <a:ext cx="45332" cy="54168"/>
              </a:xfrm>
              <a:custGeom>
                <a:rect b="b" l="l" r="r" t="t"/>
                <a:pathLst>
                  <a:path extrusionOk="0" h="423" w="354">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3857879" y="1971571"/>
                <a:ext cx="57882" cy="17288"/>
              </a:xfrm>
              <a:custGeom>
                <a:rect b="b" l="l" r="r" t="t"/>
                <a:pathLst>
                  <a:path extrusionOk="0" h="135" w="452">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4161244" y="2245228"/>
                <a:ext cx="16135" cy="57498"/>
              </a:xfrm>
              <a:custGeom>
                <a:rect b="b" l="l" r="r" t="t"/>
                <a:pathLst>
                  <a:path extrusionOk="0" h="449" w="126">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4129870" y="2135227"/>
                <a:ext cx="33167" cy="57882"/>
              </a:xfrm>
              <a:custGeom>
                <a:rect b="b" l="l" r="r" t="t"/>
                <a:pathLst>
                  <a:path extrusionOk="0" h="452" w="259">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4062129" y="2046484"/>
                <a:ext cx="48662" cy="50711"/>
              </a:xfrm>
              <a:custGeom>
                <a:rect b="b" l="l" r="r" t="t"/>
                <a:pathLst>
                  <a:path extrusionOk="0" h="396" w="38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3965830" y="1988731"/>
                <a:ext cx="57882" cy="36881"/>
              </a:xfrm>
              <a:custGeom>
                <a:rect b="b" l="l" r="r" t="t"/>
                <a:pathLst>
                  <a:path extrusionOk="0" h="288" w="452">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4161244" y="3260329"/>
                <a:ext cx="16135" cy="55833"/>
              </a:xfrm>
              <a:custGeom>
                <a:rect b="b" l="l" r="r" t="t"/>
                <a:pathLst>
                  <a:path extrusionOk="0" h="436" w="126">
                    <a:moveTo>
                      <a:pt x="1" y="0"/>
                    </a:moveTo>
                    <a:lnTo>
                      <a:pt x="1" y="435"/>
                    </a:lnTo>
                    <a:lnTo>
                      <a:pt x="125" y="435"/>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4161244" y="3035079"/>
                <a:ext cx="16135" cy="56217"/>
              </a:xfrm>
              <a:custGeom>
                <a:rect b="b" l="l" r="r" t="t"/>
                <a:pathLst>
                  <a:path extrusionOk="0" h="439" w="126">
                    <a:moveTo>
                      <a:pt x="1" y="1"/>
                    </a:moveTo>
                    <a:lnTo>
                      <a:pt x="1" y="439"/>
                    </a:lnTo>
                    <a:lnTo>
                      <a:pt x="125" y="43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4161244" y="2810340"/>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4161244" y="3146872"/>
                <a:ext cx="16135" cy="57498"/>
              </a:xfrm>
              <a:custGeom>
                <a:rect b="b" l="l" r="r" t="t"/>
                <a:pathLst>
                  <a:path extrusionOk="0" h="449" w="126">
                    <a:moveTo>
                      <a:pt x="1" y="1"/>
                    </a:moveTo>
                    <a:lnTo>
                      <a:pt x="1" y="448"/>
                    </a:lnTo>
                    <a:lnTo>
                      <a:pt x="125" y="448"/>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4761060" y="123191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4761060" y="1343711"/>
                <a:ext cx="14342" cy="57498"/>
              </a:xfrm>
              <a:custGeom>
                <a:rect b="b" l="l" r="r" t="t"/>
                <a:pathLst>
                  <a:path extrusionOk="0" h="449"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4761060" y="1003338"/>
                <a:ext cx="14342" cy="59547"/>
              </a:xfrm>
              <a:custGeom>
                <a:rect b="b" l="l" r="r" t="t"/>
                <a:pathLst>
                  <a:path extrusionOk="0" h="465" w="112">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4761060" y="1118460"/>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4761060" y="2020105"/>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4761060" y="2131898"/>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4761060" y="1456657"/>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4761060" y="2245228"/>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6"/>
              <p:cNvSpPr/>
              <p:nvPr/>
            </p:nvSpPr>
            <p:spPr>
              <a:xfrm>
                <a:off x="4761060" y="1570115"/>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6"/>
              <p:cNvSpPr/>
              <p:nvPr/>
            </p:nvSpPr>
            <p:spPr>
              <a:xfrm>
                <a:off x="4761060" y="168190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4761060" y="1906647"/>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4761060" y="179536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a:off x="4761060" y="32860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4761060" y="440018"/>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4761060" y="101822"/>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4761060" y="215152"/>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4761060" y="55347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4761060" y="665141"/>
                <a:ext cx="14342" cy="57498"/>
              </a:xfrm>
              <a:custGeom>
                <a:rect b="b" l="l" r="r" t="t"/>
                <a:pathLst>
                  <a:path extrusionOk="0" h="449" w="112">
                    <a:moveTo>
                      <a:pt x="1" y="1"/>
                    </a:moveTo>
                    <a:lnTo>
                      <a:pt x="1" y="449"/>
                    </a:lnTo>
                    <a:lnTo>
                      <a:pt x="112" y="44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4761060" y="77859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4761060" y="889880"/>
                <a:ext cx="14342" cy="58010"/>
              </a:xfrm>
              <a:custGeom>
                <a:rect b="b" l="l" r="r" t="t"/>
                <a:pathLst>
                  <a:path extrusionOk="0" h="453"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4761060" y="2921749"/>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4761060" y="2358685"/>
                <a:ext cx="14342" cy="55833"/>
              </a:xfrm>
              <a:custGeom>
                <a:rect b="b" l="l" r="r" t="t"/>
                <a:pathLst>
                  <a:path extrusionOk="0" h="436" w="112">
                    <a:moveTo>
                      <a:pt x="1" y="1"/>
                    </a:moveTo>
                    <a:lnTo>
                      <a:pt x="1" y="435"/>
                    </a:lnTo>
                    <a:lnTo>
                      <a:pt x="112" y="435"/>
                    </a:lnTo>
                    <a:lnTo>
                      <a:pt x="112" y="1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4761060" y="2470094"/>
                <a:ext cx="14342" cy="57882"/>
              </a:xfrm>
              <a:custGeom>
                <a:rect b="b" l="l" r="r" t="t"/>
                <a:pathLst>
                  <a:path extrusionOk="0" h="452" w="112">
                    <a:moveTo>
                      <a:pt x="1" y="0"/>
                    </a:moveTo>
                    <a:lnTo>
                      <a:pt x="1" y="451"/>
                    </a:lnTo>
                    <a:lnTo>
                      <a:pt x="112" y="451"/>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4761060" y="2583424"/>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4761060" y="3368281"/>
                <a:ext cx="14342" cy="55833"/>
              </a:xfrm>
              <a:custGeom>
                <a:rect b="b" l="l" r="r" t="t"/>
                <a:pathLst>
                  <a:path extrusionOk="0" h="436" w="112">
                    <a:moveTo>
                      <a:pt x="1" y="1"/>
                    </a:moveTo>
                    <a:lnTo>
                      <a:pt x="1" y="422"/>
                    </a:lnTo>
                    <a:lnTo>
                      <a:pt x="1" y="435"/>
                    </a:lnTo>
                    <a:lnTo>
                      <a:pt x="112" y="435"/>
                    </a:lnTo>
                    <a:lnTo>
                      <a:pt x="112" y="42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a:off x="4485739" y="3710319"/>
                <a:ext cx="59547" cy="22666"/>
              </a:xfrm>
              <a:custGeom>
                <a:rect b="b" l="l" r="r" t="t"/>
                <a:pathLst>
                  <a:path extrusionOk="0" h="177" w="465">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a:off x="4761060" y="2696882"/>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a:off x="4740187" y="3480074"/>
                <a:ext cx="29837" cy="57498"/>
              </a:xfrm>
              <a:custGeom>
                <a:rect b="b" l="l" r="r" t="t"/>
                <a:pathLst>
                  <a:path extrusionOk="0" h="449" w="233">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a:off x="4592025" y="3662938"/>
                <a:ext cx="56217" cy="42003"/>
              </a:xfrm>
              <a:custGeom>
                <a:rect b="b" l="l" r="r" t="t"/>
                <a:pathLst>
                  <a:path extrusionOk="0" h="328" w="439">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a:off x="4681153" y="3580982"/>
                <a:ext cx="45332" cy="52376"/>
              </a:xfrm>
              <a:custGeom>
                <a:rect b="b" l="l" r="r" t="t"/>
                <a:pathLst>
                  <a:path extrusionOk="0" h="409" w="354">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4761060" y="3260329"/>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4761060" y="3035079"/>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4761060" y="2808675"/>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4761060" y="3146872"/>
                <a:ext cx="14342" cy="57498"/>
              </a:xfrm>
              <a:custGeom>
                <a:rect b="b" l="l" r="r" t="t"/>
                <a:pathLst>
                  <a:path extrusionOk="0" h="449" w="112">
                    <a:moveTo>
                      <a:pt x="1" y="1"/>
                    </a:moveTo>
                    <a:lnTo>
                      <a:pt x="1" y="448"/>
                    </a:lnTo>
                    <a:lnTo>
                      <a:pt x="112" y="4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2" name="Google Shape;892;p16"/>
          <p:cNvGrpSpPr/>
          <p:nvPr/>
        </p:nvGrpSpPr>
        <p:grpSpPr>
          <a:xfrm>
            <a:off x="7768463" y="4513064"/>
            <a:ext cx="750012" cy="630423"/>
            <a:chOff x="1507450" y="3919292"/>
            <a:chExt cx="953486" cy="801453"/>
          </a:xfrm>
        </p:grpSpPr>
        <p:grpSp>
          <p:nvGrpSpPr>
            <p:cNvPr id="893" name="Google Shape;893;p16"/>
            <p:cNvGrpSpPr/>
            <p:nvPr/>
          </p:nvGrpSpPr>
          <p:grpSpPr>
            <a:xfrm>
              <a:off x="1806988" y="3919292"/>
              <a:ext cx="441906" cy="801453"/>
              <a:chOff x="3816307" y="2352225"/>
              <a:chExt cx="1213027" cy="2199981"/>
            </a:xfrm>
          </p:grpSpPr>
          <p:sp>
            <p:nvSpPr>
              <p:cNvPr id="894" name="Google Shape;894;p16"/>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16"/>
            <p:cNvGrpSpPr/>
            <p:nvPr/>
          </p:nvGrpSpPr>
          <p:grpSpPr>
            <a:xfrm>
              <a:off x="2248899" y="4334549"/>
              <a:ext cx="212037" cy="384777"/>
              <a:chOff x="3816307" y="2352225"/>
              <a:chExt cx="1213027" cy="2199981"/>
            </a:xfrm>
          </p:grpSpPr>
          <p:sp>
            <p:nvSpPr>
              <p:cNvPr id="898" name="Google Shape;898;p16"/>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6"/>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16"/>
            <p:cNvGrpSpPr/>
            <p:nvPr/>
          </p:nvGrpSpPr>
          <p:grpSpPr>
            <a:xfrm>
              <a:off x="1507450" y="4205080"/>
              <a:ext cx="212025" cy="514245"/>
              <a:chOff x="3816313" y="1611982"/>
              <a:chExt cx="1212958" cy="2940225"/>
            </a:xfrm>
          </p:grpSpPr>
          <p:sp>
            <p:nvSpPr>
              <p:cNvPr id="902" name="Google Shape;902;p16"/>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5" name="Google Shape;905;p16"/>
          <p:cNvGrpSpPr/>
          <p:nvPr/>
        </p:nvGrpSpPr>
        <p:grpSpPr>
          <a:xfrm>
            <a:off x="301289" y="4002345"/>
            <a:ext cx="374657" cy="463150"/>
            <a:chOff x="8243489" y="4050570"/>
            <a:chExt cx="374657" cy="463150"/>
          </a:xfrm>
        </p:grpSpPr>
        <p:sp>
          <p:nvSpPr>
            <p:cNvPr id="906" name="Google Shape;906;p16"/>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
        <p:nvSpPr>
          <p:cNvPr id="908" name="Google Shape;908;p1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9" name="Google Shape;909;p16"/>
          <p:cNvSpPr txBox="1"/>
          <p:nvPr>
            <p:ph idx="1" type="subTitle"/>
          </p:nvPr>
        </p:nvSpPr>
        <p:spPr>
          <a:xfrm>
            <a:off x="1090025" y="2621198"/>
            <a:ext cx="21753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10" name="Google Shape;910;p16"/>
          <p:cNvSpPr txBox="1"/>
          <p:nvPr>
            <p:ph idx="2" type="subTitle"/>
          </p:nvPr>
        </p:nvSpPr>
        <p:spPr>
          <a:xfrm>
            <a:off x="3484350" y="2621198"/>
            <a:ext cx="21753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11" name="Google Shape;911;p16"/>
          <p:cNvSpPr txBox="1"/>
          <p:nvPr>
            <p:ph idx="3" type="subTitle"/>
          </p:nvPr>
        </p:nvSpPr>
        <p:spPr>
          <a:xfrm>
            <a:off x="5878675" y="2621198"/>
            <a:ext cx="21753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12" name="Google Shape;912;p16"/>
          <p:cNvSpPr txBox="1"/>
          <p:nvPr>
            <p:ph idx="4" type="subTitle"/>
          </p:nvPr>
        </p:nvSpPr>
        <p:spPr>
          <a:xfrm>
            <a:off x="1090025" y="21912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3" name="Google Shape;913;p16"/>
          <p:cNvSpPr txBox="1"/>
          <p:nvPr>
            <p:ph idx="5" type="subTitle"/>
          </p:nvPr>
        </p:nvSpPr>
        <p:spPr>
          <a:xfrm>
            <a:off x="3484350" y="21912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4" name="Google Shape;914;p16"/>
          <p:cNvSpPr txBox="1"/>
          <p:nvPr>
            <p:ph idx="6" type="subTitle"/>
          </p:nvPr>
        </p:nvSpPr>
        <p:spPr>
          <a:xfrm>
            <a:off x="5878675" y="21912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15" name="Shape 915"/>
        <p:cNvGrpSpPr/>
        <p:nvPr/>
      </p:nvGrpSpPr>
      <p:grpSpPr>
        <a:xfrm>
          <a:off x="0" y="0"/>
          <a:ext cx="0" cy="0"/>
          <a:chOff x="0" y="0"/>
          <a:chExt cx="0" cy="0"/>
        </a:xfrm>
      </p:grpSpPr>
      <p:sp>
        <p:nvSpPr>
          <p:cNvPr id="916" name="Google Shape;916;p1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7" name="Google Shape;917;p17"/>
          <p:cNvSpPr txBox="1"/>
          <p:nvPr>
            <p:ph idx="1" type="subTitle"/>
          </p:nvPr>
        </p:nvSpPr>
        <p:spPr>
          <a:xfrm>
            <a:off x="1823546" y="16237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18" name="Google Shape;918;p17"/>
          <p:cNvSpPr txBox="1"/>
          <p:nvPr>
            <p:ph idx="2" type="subTitle"/>
          </p:nvPr>
        </p:nvSpPr>
        <p:spPr>
          <a:xfrm>
            <a:off x="5517024" y="16237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19" name="Google Shape;919;p17"/>
          <p:cNvSpPr txBox="1"/>
          <p:nvPr>
            <p:ph idx="3" type="subTitle"/>
          </p:nvPr>
        </p:nvSpPr>
        <p:spPr>
          <a:xfrm>
            <a:off x="1823546" y="31319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20" name="Google Shape;920;p17"/>
          <p:cNvSpPr txBox="1"/>
          <p:nvPr>
            <p:ph idx="4" type="subTitle"/>
          </p:nvPr>
        </p:nvSpPr>
        <p:spPr>
          <a:xfrm>
            <a:off x="5517024" y="31319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21" name="Google Shape;921;p17"/>
          <p:cNvSpPr txBox="1"/>
          <p:nvPr>
            <p:ph idx="5" type="subTitle"/>
          </p:nvPr>
        </p:nvSpPr>
        <p:spPr>
          <a:xfrm>
            <a:off x="1823546" y="132605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2" name="Google Shape;922;p17"/>
          <p:cNvSpPr txBox="1"/>
          <p:nvPr>
            <p:ph idx="6" type="subTitle"/>
          </p:nvPr>
        </p:nvSpPr>
        <p:spPr>
          <a:xfrm>
            <a:off x="1823546" y="283430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3" name="Google Shape;923;p17"/>
          <p:cNvSpPr txBox="1"/>
          <p:nvPr>
            <p:ph idx="7" type="subTitle"/>
          </p:nvPr>
        </p:nvSpPr>
        <p:spPr>
          <a:xfrm>
            <a:off x="5517024" y="132605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4" name="Google Shape;924;p17"/>
          <p:cNvSpPr txBox="1"/>
          <p:nvPr>
            <p:ph idx="8" type="subTitle"/>
          </p:nvPr>
        </p:nvSpPr>
        <p:spPr>
          <a:xfrm>
            <a:off x="5517024" y="283430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5" name="Google Shape;925;p17"/>
          <p:cNvSpPr/>
          <p:nvPr/>
        </p:nvSpPr>
        <p:spPr>
          <a:xfrm>
            <a:off x="6686588" y="4481688"/>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17"/>
          <p:cNvGrpSpPr/>
          <p:nvPr/>
        </p:nvGrpSpPr>
        <p:grpSpPr>
          <a:xfrm>
            <a:off x="7664537" y="4203130"/>
            <a:ext cx="1103228" cy="3337661"/>
            <a:chOff x="1825573" y="1896181"/>
            <a:chExt cx="964529" cy="2918046"/>
          </a:xfrm>
        </p:grpSpPr>
        <p:sp>
          <p:nvSpPr>
            <p:cNvPr id="927" name="Google Shape;927;p17"/>
            <p:cNvSpPr/>
            <p:nvPr/>
          </p:nvSpPr>
          <p:spPr>
            <a:xfrm>
              <a:off x="1825573" y="1896181"/>
              <a:ext cx="964529" cy="2918046"/>
            </a:xfrm>
            <a:custGeom>
              <a:rect b="b" l="l" r="r" t="t"/>
              <a:pathLst>
                <a:path extrusionOk="0" h="22787" w="7532">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rotWithShape="0" algn="bl" dir="2400000" dist="7620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8" name="Google Shape;928;p17"/>
            <p:cNvGrpSpPr/>
            <p:nvPr/>
          </p:nvGrpSpPr>
          <p:grpSpPr>
            <a:xfrm>
              <a:off x="2001780" y="2072389"/>
              <a:ext cx="612115" cy="2698300"/>
              <a:chOff x="1718105" y="2072389"/>
              <a:chExt cx="612115" cy="2698300"/>
            </a:xfrm>
          </p:grpSpPr>
          <p:sp>
            <p:nvSpPr>
              <p:cNvPr id="929" name="Google Shape;929;p17"/>
              <p:cNvSpPr/>
              <p:nvPr/>
            </p:nvSpPr>
            <p:spPr>
              <a:xfrm>
                <a:off x="2316262" y="3811153"/>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2316262" y="3698207"/>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2316262" y="4036406"/>
                <a:ext cx="13958" cy="59547"/>
              </a:xfrm>
              <a:custGeom>
                <a:rect b="b" l="l" r="r" t="t"/>
                <a:pathLst>
                  <a:path extrusionOk="0" h="465" w="109">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2316262" y="3922948"/>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2316262" y="3023087"/>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2316262" y="3586412"/>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7"/>
              <p:cNvSpPr/>
              <p:nvPr/>
            </p:nvSpPr>
            <p:spPr>
              <a:xfrm>
                <a:off x="2316262" y="3472953"/>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2316262" y="3359623"/>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2316262" y="3134754"/>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2316262" y="3248213"/>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2316262" y="471485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7"/>
              <p:cNvSpPr/>
              <p:nvPr/>
            </p:nvSpPr>
            <p:spPr>
              <a:xfrm>
                <a:off x="2316262" y="4601524"/>
                <a:ext cx="13958" cy="57370"/>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a:off x="2316262" y="4489730"/>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a:off x="2316262" y="4376271"/>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7"/>
              <p:cNvSpPr/>
              <p:nvPr/>
            </p:nvSpPr>
            <p:spPr>
              <a:xfrm>
                <a:off x="2316262" y="4264989"/>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7"/>
              <p:cNvSpPr/>
              <p:nvPr/>
            </p:nvSpPr>
            <p:spPr>
              <a:xfrm>
                <a:off x="2316262" y="4151530"/>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1901100" y="2081225"/>
                <a:ext cx="57882" cy="29837"/>
              </a:xfrm>
              <a:custGeom>
                <a:rect b="b" l="l" r="r" t="t"/>
                <a:pathLst>
                  <a:path extrusionOk="0" h="233" w="452">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1718105" y="2764795"/>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7"/>
              <p:cNvSpPr/>
              <p:nvPr/>
            </p:nvSpPr>
            <p:spPr>
              <a:xfrm>
                <a:off x="1718105" y="2878254"/>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7"/>
              <p:cNvSpPr/>
              <p:nvPr/>
            </p:nvSpPr>
            <p:spPr>
              <a:xfrm>
                <a:off x="1718105" y="2540055"/>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7"/>
              <p:cNvSpPr/>
              <p:nvPr/>
            </p:nvSpPr>
            <p:spPr>
              <a:xfrm>
                <a:off x="1742436" y="2208514"/>
                <a:ext cx="40338" cy="56217"/>
              </a:xfrm>
              <a:custGeom>
                <a:rect b="b" l="l" r="r" t="t"/>
                <a:pathLst>
                  <a:path extrusionOk="0" h="439" w="315">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1718105" y="2426596"/>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1806849" y="2126429"/>
                <a:ext cx="52504" cy="47381"/>
              </a:xfrm>
              <a:custGeom>
                <a:rect b="b" l="l" r="r" t="t"/>
                <a:pathLst>
                  <a:path extrusionOk="0" h="370" w="41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7"/>
              <p:cNvSpPr/>
              <p:nvPr/>
            </p:nvSpPr>
            <p:spPr>
              <a:xfrm>
                <a:off x="1718105" y="2313137"/>
                <a:ext cx="21129" cy="57882"/>
              </a:xfrm>
              <a:custGeom>
                <a:rect b="b" l="l" r="r" t="t"/>
                <a:pathLst>
                  <a:path extrusionOk="0" h="452" w="165">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7"/>
              <p:cNvSpPr/>
              <p:nvPr/>
            </p:nvSpPr>
            <p:spPr>
              <a:xfrm>
                <a:off x="1718105" y="265338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7"/>
              <p:cNvSpPr/>
              <p:nvPr/>
            </p:nvSpPr>
            <p:spPr>
              <a:xfrm>
                <a:off x="1718105" y="3553374"/>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7"/>
              <p:cNvSpPr/>
              <p:nvPr/>
            </p:nvSpPr>
            <p:spPr>
              <a:xfrm>
                <a:off x="1718105" y="366683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7"/>
              <p:cNvSpPr/>
              <p:nvPr/>
            </p:nvSpPr>
            <p:spPr>
              <a:xfrm>
                <a:off x="1718105" y="2989921"/>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1718105" y="3778114"/>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1718105" y="3103380"/>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1718105" y="3214790"/>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1718105" y="3441579"/>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1718105" y="3328120"/>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a:off x="2316262" y="2459634"/>
                <a:ext cx="13958" cy="57882"/>
              </a:xfrm>
              <a:custGeom>
                <a:rect b="b" l="l" r="r" t="t"/>
                <a:pathLst>
                  <a:path extrusionOk="0" h="452" w="109">
                    <a:moveTo>
                      <a:pt x="1" y="0"/>
                    </a:moveTo>
                    <a:lnTo>
                      <a:pt x="1" y="452"/>
                    </a:lnTo>
                    <a:lnTo>
                      <a:pt x="109" y="452"/>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a:off x="2316262" y="257309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a:off x="2316262" y="2686552"/>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2316262" y="2798218"/>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2012894" y="2072389"/>
                <a:ext cx="57370" cy="17800"/>
              </a:xfrm>
              <a:custGeom>
                <a:rect b="b" l="l" r="r" t="t"/>
                <a:pathLst>
                  <a:path extrusionOk="0" h="139" w="448">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a:off x="2314597" y="2346176"/>
                <a:ext cx="15623" cy="57882"/>
              </a:xfrm>
              <a:custGeom>
                <a:rect b="b" l="l" r="r" t="t"/>
                <a:pathLst>
                  <a:path extrusionOk="0" h="452" w="122">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a:off x="2283223" y="2238223"/>
                <a:ext cx="34832" cy="55833"/>
              </a:xfrm>
              <a:custGeom>
                <a:rect b="b" l="l" r="r" t="t"/>
                <a:pathLst>
                  <a:path extrusionOk="0" h="436" w="272">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a:off x="2216633" y="2147430"/>
                <a:ext cx="49174" cy="50711"/>
              </a:xfrm>
              <a:custGeom>
                <a:rect b="b" l="l" r="r" t="t"/>
                <a:pathLst>
                  <a:path extrusionOk="0" h="396" w="384">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a:off x="2120846" y="2090061"/>
                <a:ext cx="57882" cy="36496"/>
              </a:xfrm>
              <a:custGeom>
                <a:rect b="b" l="l" r="r" t="t"/>
                <a:pathLst>
                  <a:path extrusionOk="0" h="285" w="452">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a:off x="2316262" y="2911293"/>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a:off x="1718105" y="4003368"/>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a:off x="1718105" y="4114650"/>
                <a:ext cx="15623" cy="57882"/>
              </a:xfrm>
              <a:custGeom>
                <a:rect b="b" l="l" r="r" t="t"/>
                <a:pathLst>
                  <a:path extrusionOk="0" h="452" w="122">
                    <a:moveTo>
                      <a:pt x="1" y="1"/>
                    </a:moveTo>
                    <a:lnTo>
                      <a:pt x="1" y="452"/>
                    </a:lnTo>
                    <a:lnTo>
                      <a:pt x="122" y="452"/>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a:off x="1718105" y="3889909"/>
                <a:ext cx="15623" cy="57498"/>
              </a:xfrm>
              <a:custGeom>
                <a:rect b="b" l="l" r="r" t="t"/>
                <a:pathLst>
                  <a:path extrusionOk="0" h="449" w="122">
                    <a:moveTo>
                      <a:pt x="1" y="0"/>
                    </a:moveTo>
                    <a:lnTo>
                      <a:pt x="1" y="14"/>
                    </a:lnTo>
                    <a:lnTo>
                      <a:pt x="1" y="177"/>
                    </a:lnTo>
                    <a:lnTo>
                      <a:pt x="1" y="448"/>
                    </a:lnTo>
                    <a:lnTo>
                      <a:pt x="122" y="44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a:off x="1718105" y="4228109"/>
                <a:ext cx="15623" cy="56217"/>
              </a:xfrm>
              <a:custGeom>
                <a:rect b="b" l="l" r="r" t="t"/>
                <a:pathLst>
                  <a:path extrusionOk="0" h="439" w="122">
                    <a:moveTo>
                      <a:pt x="1" y="0"/>
                    </a:moveTo>
                    <a:lnTo>
                      <a:pt x="1" y="438"/>
                    </a:lnTo>
                    <a:lnTo>
                      <a:pt x="122" y="43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a:off x="1718105" y="4341568"/>
                <a:ext cx="15623" cy="55833"/>
              </a:xfrm>
              <a:custGeom>
                <a:rect b="b" l="l" r="r" t="t"/>
                <a:pathLst>
                  <a:path extrusionOk="0" h="436"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a:off x="1718105" y="4453362"/>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a:off x="1718105" y="4678103"/>
                <a:ext cx="15623" cy="59547"/>
              </a:xfrm>
              <a:custGeom>
                <a:rect b="b" l="l" r="r" t="t"/>
                <a:pathLst>
                  <a:path extrusionOk="0" h="465" w="122">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a:off x="1718105" y="4566693"/>
                <a:ext cx="15623" cy="55833"/>
              </a:xfrm>
              <a:custGeom>
                <a:rect b="b" l="l" r="r" t="t"/>
                <a:pathLst>
                  <a:path extrusionOk="0" h="436" w="122">
                    <a:moveTo>
                      <a:pt x="1" y="1"/>
                    </a:moveTo>
                    <a:lnTo>
                      <a:pt x="1" y="436"/>
                    </a:lnTo>
                    <a:lnTo>
                      <a:pt x="122" y="436"/>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0" name="Google Shape;980;p17"/>
          <p:cNvGrpSpPr/>
          <p:nvPr/>
        </p:nvGrpSpPr>
        <p:grpSpPr>
          <a:xfrm flipH="1">
            <a:off x="-3522231" y="-1618067"/>
            <a:ext cx="4242221" cy="6761580"/>
            <a:chOff x="1336575" y="1389950"/>
            <a:chExt cx="1583450" cy="2523825"/>
          </a:xfrm>
        </p:grpSpPr>
        <p:sp>
          <p:nvSpPr>
            <p:cNvPr id="981" name="Google Shape;981;p17"/>
            <p:cNvSpPr/>
            <p:nvPr/>
          </p:nvSpPr>
          <p:spPr>
            <a:xfrm>
              <a:off x="1336575" y="1389950"/>
              <a:ext cx="1583450" cy="2523825"/>
            </a:xfrm>
            <a:custGeom>
              <a:rect b="b" l="l" r="r" t="t"/>
              <a:pathLst>
                <a:path extrusionOk="0" h="100953" w="63338">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2" name="Google Shape;982;p17"/>
            <p:cNvSpPr/>
            <p:nvPr/>
          </p:nvSpPr>
          <p:spPr>
            <a:xfrm>
              <a:off x="2510150" y="2649325"/>
              <a:ext cx="11700" cy="5775"/>
            </a:xfrm>
            <a:custGeom>
              <a:rect b="b" l="l" r="r" t="t"/>
              <a:pathLst>
                <a:path extrusionOk="0" h="231" w="468">
                  <a:moveTo>
                    <a:pt x="0" y="1"/>
                  </a:moveTo>
                  <a:lnTo>
                    <a:pt x="0" y="231"/>
                  </a:lnTo>
                  <a:lnTo>
                    <a:pt x="468" y="231"/>
                  </a:ln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1406350" y="1423450"/>
              <a:ext cx="1080625" cy="1231650"/>
            </a:xfrm>
            <a:custGeom>
              <a:rect b="b" l="l" r="r" t="t"/>
              <a:pathLst>
                <a:path extrusionOk="0" h="49266" w="43225">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1406350" y="1389950"/>
              <a:ext cx="5950" cy="11725"/>
            </a:xfrm>
            <a:custGeom>
              <a:rect b="b" l="l" r="r" t="t"/>
              <a:pathLst>
                <a:path extrusionOk="0" h="469" w="238">
                  <a:moveTo>
                    <a:pt x="0" y="1"/>
                  </a:moveTo>
                  <a:lnTo>
                    <a:pt x="0" y="468"/>
                  </a:lnTo>
                  <a:lnTo>
                    <a:pt x="238" y="468"/>
                  </a:lnTo>
                  <a:lnTo>
                    <a:pt x="2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2841525" y="3857075"/>
              <a:ext cx="5950" cy="24100"/>
            </a:xfrm>
            <a:custGeom>
              <a:rect b="b" l="l" r="r" t="t"/>
              <a:pathLst>
                <a:path extrusionOk="0" h="964" w="238">
                  <a:moveTo>
                    <a:pt x="0" y="0"/>
                  </a:moveTo>
                  <a:lnTo>
                    <a:pt x="0" y="963"/>
                  </a:lnTo>
                  <a:lnTo>
                    <a:pt x="237" y="963"/>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2841525" y="38105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2836450" y="2740900"/>
              <a:ext cx="10325" cy="24075"/>
            </a:xfrm>
            <a:custGeom>
              <a:rect b="b" l="l" r="r" t="t"/>
              <a:pathLst>
                <a:path extrusionOk="0" h="963" w="413">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2841525" y="37175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2841525" y="36246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2841525" y="357802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2841525" y="376412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2817625" y="2697975"/>
              <a:ext cx="16775" cy="23400"/>
            </a:xfrm>
            <a:custGeom>
              <a:rect b="b" l="l" r="r" t="t"/>
              <a:pathLst>
                <a:path extrusionOk="0" h="936" w="671">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2841525" y="367097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7"/>
            <p:cNvSpPr/>
            <p:nvPr/>
          </p:nvSpPr>
          <p:spPr>
            <a:xfrm>
              <a:off x="2510150"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2556725" y="2649325"/>
              <a:ext cx="22500" cy="5775"/>
            </a:xfrm>
            <a:custGeom>
              <a:rect b="b" l="l" r="r" t="t"/>
              <a:pathLst>
                <a:path extrusionOk="0" h="231" w="900">
                  <a:moveTo>
                    <a:pt x="0" y="1"/>
                  </a:moveTo>
                  <a:lnTo>
                    <a:pt x="0" y="231"/>
                  </a:lnTo>
                  <a:lnTo>
                    <a:pt x="900" y="231"/>
                  </a:lnTo>
                  <a:lnTo>
                    <a:pt x="9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2648975"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2602575" y="2649325"/>
              <a:ext cx="23225" cy="5775"/>
            </a:xfrm>
            <a:custGeom>
              <a:rect b="b" l="l" r="r" t="t"/>
              <a:pathLst>
                <a:path extrusionOk="0" h="231" w="929">
                  <a:moveTo>
                    <a:pt x="1" y="1"/>
                  </a:moveTo>
                  <a:lnTo>
                    <a:pt x="1" y="231"/>
                  </a:lnTo>
                  <a:lnTo>
                    <a:pt x="929" y="231"/>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2695550" y="2648625"/>
              <a:ext cx="23200" cy="6475"/>
            </a:xfrm>
            <a:custGeom>
              <a:rect b="b" l="l" r="r" t="t"/>
              <a:pathLst>
                <a:path extrusionOk="0" h="259" w="928">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2741225" y="2651600"/>
              <a:ext cx="24100" cy="11525"/>
            </a:xfrm>
            <a:custGeom>
              <a:rect b="b" l="l" r="r" t="t"/>
              <a:pathLst>
                <a:path extrusionOk="0" h="461" w="964">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2784125" y="2667475"/>
              <a:ext cx="22525" cy="17450"/>
            </a:xfrm>
            <a:custGeom>
              <a:rect b="b" l="l" r="r" t="t"/>
              <a:pathLst>
                <a:path extrusionOk="0" h="698" w="901">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2841525" y="292767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2841525" y="2974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2841525" y="302062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2841525" y="311377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p:nvPr/>
          </p:nvSpPr>
          <p:spPr>
            <a:xfrm>
              <a:off x="2841525" y="30672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7"/>
            <p:cNvSpPr/>
            <p:nvPr/>
          </p:nvSpPr>
          <p:spPr>
            <a:xfrm>
              <a:off x="2841525" y="27881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7"/>
            <p:cNvSpPr/>
            <p:nvPr/>
          </p:nvSpPr>
          <p:spPr>
            <a:xfrm>
              <a:off x="2841525" y="2834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7"/>
            <p:cNvSpPr/>
            <p:nvPr/>
          </p:nvSpPr>
          <p:spPr>
            <a:xfrm>
              <a:off x="2841525" y="35314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7"/>
            <p:cNvSpPr/>
            <p:nvPr/>
          </p:nvSpPr>
          <p:spPr>
            <a:xfrm>
              <a:off x="2841525" y="28811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7"/>
            <p:cNvSpPr/>
            <p:nvPr/>
          </p:nvSpPr>
          <p:spPr>
            <a:xfrm>
              <a:off x="2841525" y="3346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7"/>
            <p:cNvSpPr/>
            <p:nvPr/>
          </p:nvSpPr>
          <p:spPr>
            <a:xfrm>
              <a:off x="2841525" y="3392800"/>
              <a:ext cx="5950" cy="23225"/>
            </a:xfrm>
            <a:custGeom>
              <a:rect b="b" l="l" r="r" t="t"/>
              <a:pathLst>
                <a:path extrusionOk="0" h="929" w="238">
                  <a:moveTo>
                    <a:pt x="0" y="1"/>
                  </a:moveTo>
                  <a:lnTo>
                    <a:pt x="0" y="929"/>
                  </a:lnTo>
                  <a:lnTo>
                    <a:pt x="237" y="929"/>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7"/>
            <p:cNvSpPr/>
            <p:nvPr/>
          </p:nvSpPr>
          <p:spPr>
            <a:xfrm>
              <a:off x="2841525" y="3439200"/>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7"/>
            <p:cNvSpPr/>
            <p:nvPr/>
          </p:nvSpPr>
          <p:spPr>
            <a:xfrm>
              <a:off x="2841525" y="31601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7"/>
            <p:cNvSpPr/>
            <p:nvPr/>
          </p:nvSpPr>
          <p:spPr>
            <a:xfrm>
              <a:off x="2841525" y="348507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7"/>
            <p:cNvSpPr/>
            <p:nvPr/>
          </p:nvSpPr>
          <p:spPr>
            <a:xfrm>
              <a:off x="2841525" y="3206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7"/>
            <p:cNvSpPr/>
            <p:nvPr/>
          </p:nvSpPr>
          <p:spPr>
            <a:xfrm>
              <a:off x="2841525" y="3253300"/>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7"/>
            <p:cNvSpPr/>
            <p:nvPr/>
          </p:nvSpPr>
          <p:spPr>
            <a:xfrm>
              <a:off x="2841525" y="3299675"/>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7"/>
            <p:cNvSpPr/>
            <p:nvPr/>
          </p:nvSpPr>
          <p:spPr>
            <a:xfrm>
              <a:off x="2841525" y="3902075"/>
              <a:ext cx="5950" cy="11700"/>
            </a:xfrm>
            <a:custGeom>
              <a:rect b="b" l="l" r="r" t="t"/>
              <a:pathLst>
                <a:path extrusionOk="0" h="468" w="238">
                  <a:moveTo>
                    <a:pt x="0" y="0"/>
                  </a:moveTo>
                  <a:lnTo>
                    <a:pt x="0" y="468"/>
                  </a:lnTo>
                  <a:lnTo>
                    <a:pt x="237" y="46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17"/>
          <p:cNvGrpSpPr/>
          <p:nvPr/>
        </p:nvGrpSpPr>
        <p:grpSpPr>
          <a:xfrm>
            <a:off x="8028814" y="3951370"/>
            <a:ext cx="374657" cy="463150"/>
            <a:chOff x="8243489" y="4050570"/>
            <a:chExt cx="374657" cy="463150"/>
          </a:xfrm>
        </p:grpSpPr>
        <p:sp>
          <p:nvSpPr>
            <p:cNvPr id="1020" name="Google Shape;1020;p17"/>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7"/>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022" name="Google Shape;1022;p17"/>
          <p:cNvGrpSpPr/>
          <p:nvPr/>
        </p:nvGrpSpPr>
        <p:grpSpPr>
          <a:xfrm>
            <a:off x="618008" y="4513090"/>
            <a:ext cx="711583" cy="630414"/>
            <a:chOff x="460371" y="2406765"/>
            <a:chExt cx="711583" cy="630414"/>
          </a:xfrm>
        </p:grpSpPr>
        <p:grpSp>
          <p:nvGrpSpPr>
            <p:cNvPr id="1023" name="Google Shape;1023;p17"/>
            <p:cNvGrpSpPr/>
            <p:nvPr/>
          </p:nvGrpSpPr>
          <p:grpSpPr>
            <a:xfrm>
              <a:off x="666102" y="2406765"/>
              <a:ext cx="505852" cy="630414"/>
              <a:chOff x="666102" y="2406765"/>
              <a:chExt cx="505852" cy="630414"/>
            </a:xfrm>
          </p:grpSpPr>
          <p:grpSp>
            <p:nvGrpSpPr>
              <p:cNvPr id="1024" name="Google Shape;1024;p17"/>
              <p:cNvGrpSpPr/>
              <p:nvPr/>
            </p:nvGrpSpPr>
            <p:grpSpPr>
              <a:xfrm>
                <a:off x="1005172" y="2632603"/>
                <a:ext cx="166782" cy="404575"/>
                <a:chOff x="3816313" y="1611982"/>
                <a:chExt cx="1212958" cy="2940225"/>
              </a:xfrm>
            </p:grpSpPr>
            <p:sp>
              <p:nvSpPr>
                <p:cNvPr id="1025" name="Google Shape;1025;p17"/>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7"/>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7"/>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8" name="Google Shape;1028;p17"/>
              <p:cNvGrpSpPr/>
              <p:nvPr/>
            </p:nvGrpSpPr>
            <p:grpSpPr>
              <a:xfrm>
                <a:off x="666102" y="2406765"/>
                <a:ext cx="259816" cy="630384"/>
                <a:chOff x="3816313" y="1611982"/>
                <a:chExt cx="1212958" cy="2940225"/>
              </a:xfrm>
            </p:grpSpPr>
            <p:sp>
              <p:nvSpPr>
                <p:cNvPr id="1029" name="Google Shape;1029;p17"/>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7"/>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7"/>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2" name="Google Shape;1032;p17"/>
            <p:cNvGrpSpPr/>
            <p:nvPr/>
          </p:nvGrpSpPr>
          <p:grpSpPr>
            <a:xfrm>
              <a:off x="460371" y="2728161"/>
              <a:ext cx="166791" cy="302717"/>
              <a:chOff x="3816307" y="2352225"/>
              <a:chExt cx="1213027" cy="2199981"/>
            </a:xfrm>
          </p:grpSpPr>
          <p:sp>
            <p:nvSpPr>
              <p:cNvPr id="1033" name="Google Shape;1033;p17"/>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7"/>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7"/>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36" name="Shape 1036"/>
        <p:cNvGrpSpPr/>
        <p:nvPr/>
      </p:nvGrpSpPr>
      <p:grpSpPr>
        <a:xfrm>
          <a:off x="0" y="0"/>
          <a:ext cx="0" cy="0"/>
          <a:chOff x="0" y="0"/>
          <a:chExt cx="0" cy="0"/>
        </a:xfrm>
      </p:grpSpPr>
      <p:sp>
        <p:nvSpPr>
          <p:cNvPr id="1037" name="Google Shape;1037;p18"/>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8" name="Google Shape;1038;p18"/>
          <p:cNvSpPr txBox="1"/>
          <p:nvPr>
            <p:ph idx="1" type="subTitle"/>
          </p:nvPr>
        </p:nvSpPr>
        <p:spPr>
          <a:xfrm>
            <a:off x="720002" y="1467436"/>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39" name="Google Shape;1039;p18"/>
          <p:cNvSpPr txBox="1"/>
          <p:nvPr>
            <p:ph idx="2" type="subTitle"/>
          </p:nvPr>
        </p:nvSpPr>
        <p:spPr>
          <a:xfrm>
            <a:off x="3579000" y="1467436"/>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0" name="Google Shape;1040;p18"/>
          <p:cNvSpPr txBox="1"/>
          <p:nvPr>
            <p:ph idx="3" type="subTitle"/>
          </p:nvPr>
        </p:nvSpPr>
        <p:spPr>
          <a:xfrm>
            <a:off x="720002" y="3045325"/>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1" name="Google Shape;1041;p18"/>
          <p:cNvSpPr txBox="1"/>
          <p:nvPr>
            <p:ph idx="4" type="subTitle"/>
          </p:nvPr>
        </p:nvSpPr>
        <p:spPr>
          <a:xfrm>
            <a:off x="3579000" y="3045325"/>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2" name="Google Shape;1042;p18"/>
          <p:cNvSpPr txBox="1"/>
          <p:nvPr>
            <p:ph idx="5" type="subTitle"/>
          </p:nvPr>
        </p:nvSpPr>
        <p:spPr>
          <a:xfrm>
            <a:off x="6437998" y="1467436"/>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3" name="Google Shape;1043;p18"/>
          <p:cNvSpPr txBox="1"/>
          <p:nvPr>
            <p:ph idx="6" type="subTitle"/>
          </p:nvPr>
        </p:nvSpPr>
        <p:spPr>
          <a:xfrm>
            <a:off x="6437998" y="3045325"/>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4" name="Google Shape;1044;p18"/>
          <p:cNvSpPr txBox="1"/>
          <p:nvPr>
            <p:ph idx="7" type="subTitle"/>
          </p:nvPr>
        </p:nvSpPr>
        <p:spPr>
          <a:xfrm>
            <a:off x="723902" y="11838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5" name="Google Shape;1045;p18"/>
          <p:cNvSpPr txBox="1"/>
          <p:nvPr>
            <p:ph idx="8" type="subTitle"/>
          </p:nvPr>
        </p:nvSpPr>
        <p:spPr>
          <a:xfrm>
            <a:off x="3582900" y="11838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6" name="Google Shape;1046;p18"/>
          <p:cNvSpPr txBox="1"/>
          <p:nvPr>
            <p:ph idx="9" type="subTitle"/>
          </p:nvPr>
        </p:nvSpPr>
        <p:spPr>
          <a:xfrm>
            <a:off x="6441898" y="11838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7" name="Google Shape;1047;p18"/>
          <p:cNvSpPr txBox="1"/>
          <p:nvPr>
            <p:ph idx="13" type="subTitle"/>
          </p:nvPr>
        </p:nvSpPr>
        <p:spPr>
          <a:xfrm>
            <a:off x="723902" y="27585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8" name="Google Shape;1048;p18"/>
          <p:cNvSpPr txBox="1"/>
          <p:nvPr>
            <p:ph idx="14" type="subTitle"/>
          </p:nvPr>
        </p:nvSpPr>
        <p:spPr>
          <a:xfrm>
            <a:off x="3582900" y="27585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9" name="Google Shape;1049;p18"/>
          <p:cNvSpPr txBox="1"/>
          <p:nvPr>
            <p:ph idx="15" type="subTitle"/>
          </p:nvPr>
        </p:nvSpPr>
        <p:spPr>
          <a:xfrm>
            <a:off x="6441898" y="27585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0" name="Google Shape;1050;p18"/>
          <p:cNvSpPr/>
          <p:nvPr/>
        </p:nvSpPr>
        <p:spPr>
          <a:xfrm>
            <a:off x="7653349" y="4173425"/>
            <a:ext cx="2989500" cy="29895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18"/>
          <p:cNvGrpSpPr/>
          <p:nvPr/>
        </p:nvGrpSpPr>
        <p:grpSpPr>
          <a:xfrm flipH="1">
            <a:off x="-1191848" y="3286771"/>
            <a:ext cx="13848078" cy="1717216"/>
            <a:chOff x="3225200" y="1878300"/>
            <a:chExt cx="5251850" cy="651250"/>
          </a:xfrm>
        </p:grpSpPr>
        <p:sp>
          <p:nvSpPr>
            <p:cNvPr id="1052" name="Google Shape;1052;p18"/>
            <p:cNvSpPr/>
            <p:nvPr/>
          </p:nvSpPr>
          <p:spPr>
            <a:xfrm>
              <a:off x="3225200" y="1878300"/>
              <a:ext cx="5240150" cy="651250"/>
            </a:xfrm>
            <a:custGeom>
              <a:rect b="b" l="l" r="r" t="t"/>
              <a:pathLst>
                <a:path extrusionOk="0" h="26050" w="209606">
                  <a:moveTo>
                    <a:pt x="1" y="0"/>
                  </a:moveTo>
                  <a:lnTo>
                    <a:pt x="1" y="6104"/>
                  </a:lnTo>
                  <a:lnTo>
                    <a:pt x="55231" y="6104"/>
                  </a:lnTo>
                  <a:cubicBezTo>
                    <a:pt x="56305" y="6104"/>
                    <a:pt x="57177" y="6976"/>
                    <a:pt x="57177" y="8023"/>
                  </a:cubicBezTo>
                  <a:cubicBezTo>
                    <a:pt x="57177" y="9097"/>
                    <a:pt x="56305" y="9969"/>
                    <a:pt x="55231" y="9969"/>
                  </a:cubicBezTo>
                  <a:lnTo>
                    <a:pt x="36074" y="9969"/>
                  </a:lnTo>
                  <a:cubicBezTo>
                    <a:pt x="31714" y="9969"/>
                    <a:pt x="28170" y="13429"/>
                    <a:pt x="28052" y="17761"/>
                  </a:cubicBezTo>
                  <a:lnTo>
                    <a:pt x="28024" y="17761"/>
                  </a:lnTo>
                  <a:lnTo>
                    <a:pt x="28024" y="18026"/>
                  </a:lnTo>
                  <a:cubicBezTo>
                    <a:pt x="28024" y="22442"/>
                    <a:pt x="31630" y="26049"/>
                    <a:pt x="36074" y="26049"/>
                  </a:cubicBezTo>
                  <a:lnTo>
                    <a:pt x="209606" y="26049"/>
                  </a:lnTo>
                  <a:lnTo>
                    <a:pt x="209606" y="19945"/>
                  </a:lnTo>
                  <a:lnTo>
                    <a:pt x="36074" y="19945"/>
                  </a:lnTo>
                  <a:cubicBezTo>
                    <a:pt x="35091" y="19945"/>
                    <a:pt x="34274" y="19212"/>
                    <a:pt x="34156" y="18257"/>
                  </a:cubicBezTo>
                  <a:cubicBezTo>
                    <a:pt x="34156" y="18166"/>
                    <a:pt x="34128" y="18082"/>
                    <a:pt x="34128" y="17992"/>
                  </a:cubicBezTo>
                  <a:cubicBezTo>
                    <a:pt x="34128" y="16945"/>
                    <a:pt x="35000" y="16073"/>
                    <a:pt x="36074" y="16073"/>
                  </a:cubicBezTo>
                  <a:lnTo>
                    <a:pt x="55231" y="16073"/>
                  </a:lnTo>
                  <a:cubicBezTo>
                    <a:pt x="59682" y="16073"/>
                    <a:pt x="63281" y="12473"/>
                    <a:pt x="63281" y="8023"/>
                  </a:cubicBezTo>
                  <a:cubicBezTo>
                    <a:pt x="63281" y="3607"/>
                    <a:pt x="59682" y="0"/>
                    <a:pt x="55231" y="0"/>
                  </a:cubicBez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3" name="Google Shape;1053;p18"/>
            <p:cNvSpPr/>
            <p:nvPr/>
          </p:nvSpPr>
          <p:spPr>
            <a:xfrm>
              <a:off x="3468675" y="1951725"/>
              <a:ext cx="24100" cy="5775"/>
            </a:xfrm>
            <a:custGeom>
              <a:rect b="b" l="l" r="r" t="t"/>
              <a:pathLst>
                <a:path extrusionOk="0" h="231" w="964">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a:off x="3422275" y="1951725"/>
              <a:ext cx="23225" cy="5775"/>
            </a:xfrm>
            <a:custGeom>
              <a:rect b="b" l="l" r="r" t="t"/>
              <a:pathLst>
                <a:path extrusionOk="0" h="231" w="929">
                  <a:moveTo>
                    <a:pt x="1" y="0"/>
                  </a:moveTo>
                  <a:lnTo>
                    <a:pt x="1"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3515925"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3375025" y="1951725"/>
              <a:ext cx="23900" cy="5775"/>
            </a:xfrm>
            <a:custGeom>
              <a:rect b="b" l="l" r="r" t="t"/>
              <a:pathLst>
                <a:path extrusionOk="0" h="231" w="956">
                  <a:moveTo>
                    <a:pt x="0" y="0"/>
                  </a:moveTo>
                  <a:lnTo>
                    <a:pt x="0" y="230"/>
                  </a:lnTo>
                  <a:lnTo>
                    <a:pt x="956" y="230"/>
                  </a:lnTo>
                  <a:lnTo>
                    <a:pt x="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384590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3798650" y="1951725"/>
              <a:ext cx="23225" cy="5775"/>
            </a:xfrm>
            <a:custGeom>
              <a:rect b="b" l="l" r="r" t="t"/>
              <a:pathLst>
                <a:path extrusionOk="0" h="231" w="929">
                  <a:moveTo>
                    <a:pt x="0" y="0"/>
                  </a:moveTo>
                  <a:lnTo>
                    <a:pt x="0"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3939550" y="1951725"/>
              <a:ext cx="23400" cy="5775"/>
            </a:xfrm>
            <a:custGeom>
              <a:rect b="b" l="l" r="r" t="t"/>
              <a:pathLst>
                <a:path extrusionOk="0" h="231" w="936">
                  <a:moveTo>
                    <a:pt x="1" y="0"/>
                  </a:moveTo>
                  <a:lnTo>
                    <a:pt x="1" y="230"/>
                  </a:lnTo>
                  <a:lnTo>
                    <a:pt x="936" y="230"/>
                  </a:ln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3892300" y="1951725"/>
              <a:ext cx="24100" cy="5775"/>
            </a:xfrm>
            <a:custGeom>
              <a:rect b="b" l="l" r="r" t="t"/>
              <a:pathLst>
                <a:path extrusionOk="0" h="231" w="964">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3752075" y="1951725"/>
              <a:ext cx="23400" cy="5775"/>
            </a:xfrm>
            <a:custGeom>
              <a:rect b="b" l="l" r="r" t="t"/>
              <a:pathLst>
                <a:path extrusionOk="0" h="231" w="936">
                  <a:moveTo>
                    <a:pt x="1" y="0"/>
                  </a:moveTo>
                  <a:lnTo>
                    <a:pt x="1"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3704825" y="1951725"/>
              <a:ext cx="23375" cy="5775"/>
            </a:xfrm>
            <a:custGeom>
              <a:rect b="b" l="l" r="r" t="t"/>
              <a:pathLst>
                <a:path extrusionOk="0" h="231" w="935">
                  <a:moveTo>
                    <a:pt x="0" y="0"/>
                  </a:moveTo>
                  <a:lnTo>
                    <a:pt x="0"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3657725" y="1951725"/>
              <a:ext cx="23925" cy="5775"/>
            </a:xfrm>
            <a:custGeom>
              <a:rect b="b" l="l" r="r" t="t"/>
              <a:pathLst>
                <a:path extrusionOk="0" h="231" w="957">
                  <a:moveTo>
                    <a:pt x="0" y="0"/>
                  </a:moveTo>
                  <a:lnTo>
                    <a:pt x="0" y="230"/>
                  </a:lnTo>
                  <a:lnTo>
                    <a:pt x="956" y="230"/>
                  </a:lnTo>
                  <a:lnTo>
                    <a:pt x="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3563200" y="1951725"/>
              <a:ext cx="24775" cy="5775"/>
            </a:xfrm>
            <a:custGeom>
              <a:rect b="b" l="l" r="r" t="t"/>
              <a:pathLst>
                <a:path extrusionOk="0" h="231" w="991">
                  <a:moveTo>
                    <a:pt x="0" y="0"/>
                  </a:moveTo>
                  <a:lnTo>
                    <a:pt x="0" y="230"/>
                  </a:lnTo>
                  <a:lnTo>
                    <a:pt x="991" y="230"/>
                  </a:lnTo>
                  <a:lnTo>
                    <a:pt x="9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361115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8"/>
            <p:cNvSpPr/>
            <p:nvPr/>
          </p:nvSpPr>
          <p:spPr>
            <a:xfrm>
              <a:off x="4715650" y="2028100"/>
              <a:ext cx="13100" cy="23925"/>
            </a:xfrm>
            <a:custGeom>
              <a:rect b="b" l="l" r="r" t="t"/>
              <a:pathLst>
                <a:path extrusionOk="0" h="957" w="524">
                  <a:moveTo>
                    <a:pt x="238" y="1"/>
                  </a:moveTo>
                  <a:lnTo>
                    <a:pt x="1" y="84"/>
                  </a:lnTo>
                  <a:cubicBezTo>
                    <a:pt x="147" y="349"/>
                    <a:pt x="238" y="635"/>
                    <a:pt x="294" y="956"/>
                  </a:cubicBezTo>
                  <a:lnTo>
                    <a:pt x="524" y="901"/>
                  </a:lnTo>
                  <a:cubicBezTo>
                    <a:pt x="468" y="580"/>
                    <a:pt x="350" y="287"/>
                    <a:pt x="2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a:off x="4419875" y="1951725"/>
              <a:ext cx="24075" cy="5775"/>
            </a:xfrm>
            <a:custGeom>
              <a:rect b="b" l="l" r="r" t="t"/>
              <a:pathLst>
                <a:path extrusionOk="0" h="231" w="963">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4373475" y="1951725"/>
              <a:ext cx="23225" cy="5775"/>
            </a:xfrm>
            <a:custGeom>
              <a:rect b="b" l="l" r="r" t="t"/>
              <a:pathLst>
                <a:path extrusionOk="0" h="231" w="929">
                  <a:moveTo>
                    <a:pt x="1" y="0"/>
                  </a:moveTo>
                  <a:lnTo>
                    <a:pt x="1"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a:off x="4514400" y="1951725"/>
              <a:ext cx="23225" cy="5775"/>
            </a:xfrm>
            <a:custGeom>
              <a:rect b="b" l="l" r="r" t="t"/>
              <a:pathLst>
                <a:path extrusionOk="0" h="231" w="929">
                  <a:moveTo>
                    <a:pt x="0" y="0"/>
                  </a:moveTo>
                  <a:lnTo>
                    <a:pt x="0"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4652525" y="1961825"/>
              <a:ext cx="23225" cy="16075"/>
            </a:xfrm>
            <a:custGeom>
              <a:rect b="b" l="l" r="r" t="t"/>
              <a:pathLst>
                <a:path extrusionOk="0" h="643" w="929">
                  <a:moveTo>
                    <a:pt x="84" y="1"/>
                  </a:moveTo>
                  <a:lnTo>
                    <a:pt x="0" y="210"/>
                  </a:lnTo>
                  <a:cubicBezTo>
                    <a:pt x="259" y="322"/>
                    <a:pt x="552" y="468"/>
                    <a:pt x="810" y="642"/>
                  </a:cubicBezTo>
                  <a:lnTo>
                    <a:pt x="928" y="468"/>
                  </a:lnTo>
                  <a:cubicBezTo>
                    <a:pt x="670" y="266"/>
                    <a:pt x="377" y="119"/>
                    <a:pt x="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456095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4690200" y="1988000"/>
              <a:ext cx="19725" cy="21825"/>
            </a:xfrm>
            <a:custGeom>
              <a:rect b="b" l="l" r="r" t="t"/>
              <a:pathLst>
                <a:path extrusionOk="0" h="873" w="789">
                  <a:moveTo>
                    <a:pt x="175" y="0"/>
                  </a:moveTo>
                  <a:lnTo>
                    <a:pt x="0" y="175"/>
                  </a:lnTo>
                  <a:cubicBezTo>
                    <a:pt x="210" y="412"/>
                    <a:pt x="412" y="642"/>
                    <a:pt x="586" y="872"/>
                  </a:cubicBezTo>
                  <a:lnTo>
                    <a:pt x="789" y="761"/>
                  </a:lnTo>
                  <a:cubicBezTo>
                    <a:pt x="586" y="495"/>
                    <a:pt x="384" y="237"/>
                    <a:pt x="1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8"/>
            <p:cNvSpPr/>
            <p:nvPr/>
          </p:nvSpPr>
          <p:spPr>
            <a:xfrm>
              <a:off x="4608225" y="1951725"/>
              <a:ext cx="23925" cy="8725"/>
            </a:xfrm>
            <a:custGeom>
              <a:rect b="b" l="l" r="r" t="t"/>
              <a:pathLst>
                <a:path extrusionOk="0" h="349" w="957">
                  <a:moveTo>
                    <a:pt x="0" y="0"/>
                  </a:moveTo>
                  <a:lnTo>
                    <a:pt x="0" y="230"/>
                  </a:lnTo>
                  <a:cubicBezTo>
                    <a:pt x="286" y="230"/>
                    <a:pt x="607" y="265"/>
                    <a:pt x="900" y="349"/>
                  </a:cubicBezTo>
                  <a:lnTo>
                    <a:pt x="956" y="119"/>
                  </a:lnTo>
                  <a:cubicBezTo>
                    <a:pt x="635" y="28"/>
                    <a:pt x="31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8"/>
            <p:cNvSpPr/>
            <p:nvPr/>
          </p:nvSpPr>
          <p:spPr>
            <a:xfrm>
              <a:off x="4467125" y="1951725"/>
              <a:ext cx="23400" cy="5775"/>
            </a:xfrm>
            <a:custGeom>
              <a:rect b="b" l="l" r="r" t="t"/>
              <a:pathLst>
                <a:path extrusionOk="0" h="231" w="936">
                  <a:moveTo>
                    <a:pt x="1" y="0"/>
                  </a:moveTo>
                  <a:lnTo>
                    <a:pt x="1" y="230"/>
                  </a:lnTo>
                  <a:lnTo>
                    <a:pt x="936" y="230"/>
                  </a:ln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8"/>
            <p:cNvSpPr/>
            <p:nvPr/>
          </p:nvSpPr>
          <p:spPr>
            <a:xfrm>
              <a:off x="4091475" y="1951725"/>
              <a:ext cx="24075" cy="5775"/>
            </a:xfrm>
            <a:custGeom>
              <a:rect b="b" l="l" r="r" t="t"/>
              <a:pathLst>
                <a:path extrusionOk="0" h="231" w="963">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8"/>
            <p:cNvSpPr/>
            <p:nvPr/>
          </p:nvSpPr>
          <p:spPr>
            <a:xfrm>
              <a:off x="4044900" y="1951725"/>
              <a:ext cx="23400" cy="5775"/>
            </a:xfrm>
            <a:custGeom>
              <a:rect b="b" l="l" r="r" t="t"/>
              <a:pathLst>
                <a:path extrusionOk="0" h="231" w="936">
                  <a:moveTo>
                    <a:pt x="1" y="0"/>
                  </a:moveTo>
                  <a:lnTo>
                    <a:pt x="1"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8"/>
            <p:cNvSpPr/>
            <p:nvPr/>
          </p:nvSpPr>
          <p:spPr>
            <a:xfrm>
              <a:off x="4326225" y="1951725"/>
              <a:ext cx="23900" cy="5775"/>
            </a:xfrm>
            <a:custGeom>
              <a:rect b="b" l="l" r="r" t="t"/>
              <a:pathLst>
                <a:path extrusionOk="0" h="231" w="956">
                  <a:moveTo>
                    <a:pt x="0" y="0"/>
                  </a:moveTo>
                  <a:lnTo>
                    <a:pt x="0" y="230"/>
                  </a:lnTo>
                  <a:lnTo>
                    <a:pt x="956" y="230"/>
                  </a:lnTo>
                  <a:lnTo>
                    <a:pt x="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8"/>
            <p:cNvSpPr/>
            <p:nvPr/>
          </p:nvSpPr>
          <p:spPr>
            <a:xfrm>
              <a:off x="3965725" y="1951725"/>
              <a:ext cx="8750" cy="5775"/>
            </a:xfrm>
            <a:custGeom>
              <a:rect b="b" l="l" r="r" t="t"/>
              <a:pathLst>
                <a:path extrusionOk="0" h="231" w="350">
                  <a:moveTo>
                    <a:pt x="0" y="0"/>
                  </a:moveTo>
                  <a:lnTo>
                    <a:pt x="0" y="230"/>
                  </a:lnTo>
                  <a:lnTo>
                    <a:pt x="349" y="230"/>
                  </a:lnTo>
                  <a:lnTo>
                    <a:pt x="3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8"/>
            <p:cNvSpPr/>
            <p:nvPr/>
          </p:nvSpPr>
          <p:spPr>
            <a:xfrm>
              <a:off x="399780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8"/>
            <p:cNvSpPr/>
            <p:nvPr/>
          </p:nvSpPr>
          <p:spPr>
            <a:xfrm>
              <a:off x="4279650" y="1951725"/>
              <a:ext cx="23400" cy="5775"/>
            </a:xfrm>
            <a:custGeom>
              <a:rect b="b" l="l" r="r" t="t"/>
              <a:pathLst>
                <a:path extrusionOk="0" h="231" w="936">
                  <a:moveTo>
                    <a:pt x="0" y="0"/>
                  </a:moveTo>
                  <a:lnTo>
                    <a:pt x="0"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8"/>
            <p:cNvSpPr/>
            <p:nvPr/>
          </p:nvSpPr>
          <p:spPr>
            <a:xfrm>
              <a:off x="4232375" y="1951725"/>
              <a:ext cx="23400" cy="5775"/>
            </a:xfrm>
            <a:custGeom>
              <a:rect b="b" l="l" r="r" t="t"/>
              <a:pathLst>
                <a:path extrusionOk="0" h="231" w="936">
                  <a:moveTo>
                    <a:pt x="1" y="0"/>
                  </a:moveTo>
                  <a:lnTo>
                    <a:pt x="1" y="230"/>
                  </a:lnTo>
                  <a:lnTo>
                    <a:pt x="936" y="230"/>
                  </a:ln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8"/>
            <p:cNvSpPr/>
            <p:nvPr/>
          </p:nvSpPr>
          <p:spPr>
            <a:xfrm>
              <a:off x="4138725"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8"/>
            <p:cNvSpPr/>
            <p:nvPr/>
          </p:nvSpPr>
          <p:spPr>
            <a:xfrm>
              <a:off x="4186000" y="1951725"/>
              <a:ext cx="23225" cy="5775"/>
            </a:xfrm>
            <a:custGeom>
              <a:rect b="b" l="l" r="r" t="t"/>
              <a:pathLst>
                <a:path extrusionOk="0" h="231" w="929">
                  <a:moveTo>
                    <a:pt x="0" y="0"/>
                  </a:moveTo>
                  <a:lnTo>
                    <a:pt x="0"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8"/>
            <p:cNvSpPr/>
            <p:nvPr/>
          </p:nvSpPr>
          <p:spPr>
            <a:xfrm>
              <a:off x="4312425" y="2200925"/>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8"/>
            <p:cNvSpPr/>
            <p:nvPr/>
          </p:nvSpPr>
          <p:spPr>
            <a:xfrm>
              <a:off x="4547175" y="2200925"/>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8"/>
            <p:cNvSpPr/>
            <p:nvPr/>
          </p:nvSpPr>
          <p:spPr>
            <a:xfrm>
              <a:off x="4500625" y="2200925"/>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8"/>
            <p:cNvSpPr/>
            <p:nvPr/>
          </p:nvSpPr>
          <p:spPr>
            <a:xfrm>
              <a:off x="4453350" y="2200925"/>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8"/>
            <p:cNvSpPr/>
            <p:nvPr/>
          </p:nvSpPr>
          <p:spPr>
            <a:xfrm>
              <a:off x="4124950" y="2200925"/>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8"/>
            <p:cNvSpPr/>
            <p:nvPr/>
          </p:nvSpPr>
          <p:spPr>
            <a:xfrm>
              <a:off x="3998500" y="2296850"/>
              <a:ext cx="8750" cy="24100"/>
            </a:xfrm>
            <a:custGeom>
              <a:rect b="b" l="l" r="r" t="t"/>
              <a:pathLst>
                <a:path extrusionOk="0" h="964" w="350">
                  <a:moveTo>
                    <a:pt x="147" y="1"/>
                  </a:moveTo>
                  <a:cubicBezTo>
                    <a:pt x="57" y="322"/>
                    <a:pt x="1" y="643"/>
                    <a:pt x="1" y="964"/>
                  </a:cubicBezTo>
                  <a:lnTo>
                    <a:pt x="231" y="964"/>
                  </a:lnTo>
                  <a:cubicBezTo>
                    <a:pt x="231" y="671"/>
                    <a:pt x="287" y="350"/>
                    <a:pt x="350" y="64"/>
                  </a:cubicBezTo>
                  <a:lnTo>
                    <a:pt x="1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8"/>
            <p:cNvSpPr/>
            <p:nvPr/>
          </p:nvSpPr>
          <p:spPr>
            <a:xfrm>
              <a:off x="4406100" y="2200925"/>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8"/>
            <p:cNvSpPr/>
            <p:nvPr/>
          </p:nvSpPr>
          <p:spPr>
            <a:xfrm>
              <a:off x="4077700" y="2203200"/>
              <a:ext cx="24775" cy="12400"/>
            </a:xfrm>
            <a:custGeom>
              <a:rect b="b" l="l" r="r" t="t"/>
              <a:pathLst>
                <a:path extrusionOk="0" h="496" w="991">
                  <a:moveTo>
                    <a:pt x="928" y="1"/>
                  </a:moveTo>
                  <a:cubicBezTo>
                    <a:pt x="607" y="56"/>
                    <a:pt x="321" y="147"/>
                    <a:pt x="0" y="259"/>
                  </a:cubicBezTo>
                  <a:lnTo>
                    <a:pt x="84" y="496"/>
                  </a:lnTo>
                  <a:cubicBezTo>
                    <a:pt x="377" y="377"/>
                    <a:pt x="670" y="287"/>
                    <a:pt x="991" y="231"/>
                  </a:cubicBez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8"/>
            <p:cNvSpPr/>
            <p:nvPr/>
          </p:nvSpPr>
          <p:spPr>
            <a:xfrm>
              <a:off x="4010025" y="2253950"/>
              <a:ext cx="16750" cy="23400"/>
            </a:xfrm>
            <a:custGeom>
              <a:rect b="b" l="l" r="r" t="t"/>
              <a:pathLst>
                <a:path extrusionOk="0" h="936" w="670">
                  <a:moveTo>
                    <a:pt x="468" y="1"/>
                  </a:moveTo>
                  <a:cubicBezTo>
                    <a:pt x="293" y="266"/>
                    <a:pt x="119" y="524"/>
                    <a:pt x="0" y="817"/>
                  </a:cubicBezTo>
                  <a:lnTo>
                    <a:pt x="210" y="936"/>
                  </a:lnTo>
                  <a:cubicBezTo>
                    <a:pt x="321" y="643"/>
                    <a:pt x="496" y="384"/>
                    <a:pt x="670" y="119"/>
                  </a:cubicBez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8"/>
            <p:cNvSpPr/>
            <p:nvPr/>
          </p:nvSpPr>
          <p:spPr>
            <a:xfrm>
              <a:off x="4037750" y="2221350"/>
              <a:ext cx="21825" cy="18850"/>
            </a:xfrm>
            <a:custGeom>
              <a:rect b="b" l="l" r="r" t="t"/>
              <a:pathLst>
                <a:path extrusionOk="0" h="754" w="873">
                  <a:moveTo>
                    <a:pt x="754" y="0"/>
                  </a:moveTo>
                  <a:cubicBezTo>
                    <a:pt x="496" y="147"/>
                    <a:pt x="231" y="349"/>
                    <a:pt x="0" y="579"/>
                  </a:cubicBezTo>
                  <a:lnTo>
                    <a:pt x="175" y="754"/>
                  </a:lnTo>
                  <a:cubicBezTo>
                    <a:pt x="377" y="551"/>
                    <a:pt x="635" y="349"/>
                    <a:pt x="873" y="175"/>
                  </a:cubicBezTo>
                  <a:lnTo>
                    <a:pt x="7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8"/>
            <p:cNvSpPr/>
            <p:nvPr/>
          </p:nvSpPr>
          <p:spPr>
            <a:xfrm>
              <a:off x="4725075" y="2074500"/>
              <a:ext cx="7350" cy="24075"/>
            </a:xfrm>
            <a:custGeom>
              <a:rect b="b" l="l" r="r" t="t"/>
              <a:pathLst>
                <a:path extrusionOk="0" h="963" w="294">
                  <a:moveTo>
                    <a:pt x="35" y="0"/>
                  </a:moveTo>
                  <a:cubicBezTo>
                    <a:pt x="63" y="63"/>
                    <a:pt x="63" y="119"/>
                    <a:pt x="63" y="175"/>
                  </a:cubicBezTo>
                  <a:cubicBezTo>
                    <a:pt x="63" y="440"/>
                    <a:pt x="35" y="670"/>
                    <a:pt x="0" y="900"/>
                  </a:cubicBezTo>
                  <a:lnTo>
                    <a:pt x="238" y="963"/>
                  </a:lnTo>
                  <a:cubicBezTo>
                    <a:pt x="266" y="698"/>
                    <a:pt x="293" y="440"/>
                    <a:pt x="293" y="175"/>
                  </a:cubicBezTo>
                  <a:lnTo>
                    <a:pt x="2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8"/>
            <p:cNvSpPr/>
            <p:nvPr/>
          </p:nvSpPr>
          <p:spPr>
            <a:xfrm>
              <a:off x="4594275" y="2200250"/>
              <a:ext cx="23400" cy="6650"/>
            </a:xfrm>
            <a:custGeom>
              <a:rect b="b" l="l" r="r" t="t"/>
              <a:pathLst>
                <a:path extrusionOk="0" h="266" w="936">
                  <a:moveTo>
                    <a:pt x="935" y="0"/>
                  </a:moveTo>
                  <a:cubicBezTo>
                    <a:pt x="761" y="28"/>
                    <a:pt x="586" y="28"/>
                    <a:pt x="412" y="28"/>
                  </a:cubicBezTo>
                  <a:lnTo>
                    <a:pt x="0" y="28"/>
                  </a:lnTo>
                  <a:lnTo>
                    <a:pt x="0" y="265"/>
                  </a:lnTo>
                  <a:lnTo>
                    <a:pt x="412" y="265"/>
                  </a:lnTo>
                  <a:cubicBezTo>
                    <a:pt x="586" y="265"/>
                    <a:pt x="761" y="265"/>
                    <a:pt x="935" y="230"/>
                  </a:cubicBez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8"/>
            <p:cNvSpPr/>
            <p:nvPr/>
          </p:nvSpPr>
          <p:spPr>
            <a:xfrm>
              <a:off x="4639450" y="2187150"/>
              <a:ext cx="23900" cy="14500"/>
            </a:xfrm>
            <a:custGeom>
              <a:rect b="b" l="l" r="r" t="t"/>
              <a:pathLst>
                <a:path extrusionOk="0" h="580" w="956">
                  <a:moveTo>
                    <a:pt x="872" y="1"/>
                  </a:moveTo>
                  <a:cubicBezTo>
                    <a:pt x="579" y="147"/>
                    <a:pt x="286" y="266"/>
                    <a:pt x="0" y="350"/>
                  </a:cubicBezTo>
                  <a:lnTo>
                    <a:pt x="84" y="580"/>
                  </a:lnTo>
                  <a:cubicBezTo>
                    <a:pt x="377" y="468"/>
                    <a:pt x="698" y="350"/>
                    <a:pt x="956" y="203"/>
                  </a:cubicBezTo>
                  <a:lnTo>
                    <a:pt x="8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8"/>
            <p:cNvSpPr/>
            <p:nvPr/>
          </p:nvSpPr>
          <p:spPr>
            <a:xfrm>
              <a:off x="4680075" y="2158900"/>
              <a:ext cx="21125" cy="20250"/>
            </a:xfrm>
            <a:custGeom>
              <a:rect b="b" l="l" r="r" t="t"/>
              <a:pathLst>
                <a:path extrusionOk="0" h="810" w="845">
                  <a:moveTo>
                    <a:pt x="670" y="1"/>
                  </a:moveTo>
                  <a:cubicBezTo>
                    <a:pt x="468" y="231"/>
                    <a:pt x="231" y="433"/>
                    <a:pt x="1" y="636"/>
                  </a:cubicBezTo>
                  <a:lnTo>
                    <a:pt x="147" y="810"/>
                  </a:lnTo>
                  <a:cubicBezTo>
                    <a:pt x="405" y="608"/>
                    <a:pt x="642" y="405"/>
                    <a:pt x="845" y="140"/>
                  </a:cubicBezTo>
                  <a:lnTo>
                    <a:pt x="6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8"/>
            <p:cNvSpPr/>
            <p:nvPr/>
          </p:nvSpPr>
          <p:spPr>
            <a:xfrm>
              <a:off x="4709900" y="2119675"/>
              <a:ext cx="15200" cy="23200"/>
            </a:xfrm>
            <a:custGeom>
              <a:rect b="b" l="l" r="r" t="t"/>
              <a:pathLst>
                <a:path extrusionOk="0" h="928" w="608">
                  <a:moveTo>
                    <a:pt x="377" y="0"/>
                  </a:moveTo>
                  <a:cubicBezTo>
                    <a:pt x="294" y="286"/>
                    <a:pt x="147" y="551"/>
                    <a:pt x="1" y="809"/>
                  </a:cubicBezTo>
                  <a:lnTo>
                    <a:pt x="203" y="928"/>
                  </a:lnTo>
                  <a:cubicBezTo>
                    <a:pt x="377" y="663"/>
                    <a:pt x="496" y="377"/>
                    <a:pt x="607" y="84"/>
                  </a:cubicBezTo>
                  <a:lnTo>
                    <a:pt x="3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8"/>
            <p:cNvSpPr/>
            <p:nvPr/>
          </p:nvSpPr>
          <p:spPr>
            <a:xfrm>
              <a:off x="4171350" y="2200925"/>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8"/>
            <p:cNvSpPr/>
            <p:nvPr/>
          </p:nvSpPr>
          <p:spPr>
            <a:xfrm>
              <a:off x="4265875" y="2200925"/>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8"/>
            <p:cNvSpPr/>
            <p:nvPr/>
          </p:nvSpPr>
          <p:spPr>
            <a:xfrm>
              <a:off x="4359700" y="2200925"/>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8"/>
            <p:cNvSpPr/>
            <p:nvPr/>
          </p:nvSpPr>
          <p:spPr>
            <a:xfrm>
              <a:off x="4218600" y="2200925"/>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8"/>
            <p:cNvSpPr/>
            <p:nvPr/>
          </p:nvSpPr>
          <p:spPr>
            <a:xfrm>
              <a:off x="5017200"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8"/>
            <p:cNvSpPr/>
            <p:nvPr/>
          </p:nvSpPr>
          <p:spPr>
            <a:xfrm>
              <a:off x="49701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8"/>
            <p:cNvSpPr/>
            <p:nvPr/>
          </p:nvSpPr>
          <p:spPr>
            <a:xfrm>
              <a:off x="5111025" y="2450150"/>
              <a:ext cx="24800" cy="5975"/>
            </a:xfrm>
            <a:custGeom>
              <a:rect b="b" l="l" r="r" t="t"/>
              <a:pathLst>
                <a:path extrusionOk="0" h="239" w="992">
                  <a:moveTo>
                    <a:pt x="1" y="1"/>
                  </a:moveTo>
                  <a:lnTo>
                    <a:pt x="1" y="238"/>
                  </a:lnTo>
                  <a:lnTo>
                    <a:pt x="991" y="238"/>
                  </a:lnTo>
                  <a:lnTo>
                    <a:pt x="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8"/>
            <p:cNvSpPr/>
            <p:nvPr/>
          </p:nvSpPr>
          <p:spPr>
            <a:xfrm>
              <a:off x="50637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8"/>
            <p:cNvSpPr/>
            <p:nvPr/>
          </p:nvSpPr>
          <p:spPr>
            <a:xfrm>
              <a:off x="4688100"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8"/>
            <p:cNvSpPr/>
            <p:nvPr/>
          </p:nvSpPr>
          <p:spPr>
            <a:xfrm>
              <a:off x="4641525"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8"/>
            <p:cNvSpPr/>
            <p:nvPr/>
          </p:nvSpPr>
          <p:spPr>
            <a:xfrm>
              <a:off x="4922850" y="2450150"/>
              <a:ext cx="23925" cy="5975"/>
            </a:xfrm>
            <a:custGeom>
              <a:rect b="b" l="l" r="r" t="t"/>
              <a:pathLst>
                <a:path extrusionOk="0" h="239" w="957">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8"/>
            <p:cNvSpPr/>
            <p:nvPr/>
          </p:nvSpPr>
          <p:spPr>
            <a:xfrm>
              <a:off x="4594275" y="2450150"/>
              <a:ext cx="24100" cy="5975"/>
            </a:xfrm>
            <a:custGeom>
              <a:rect b="b" l="l" r="r" t="t"/>
              <a:pathLst>
                <a:path extrusionOk="0" h="239" w="964">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8"/>
            <p:cNvSpPr/>
            <p:nvPr/>
          </p:nvSpPr>
          <p:spPr>
            <a:xfrm>
              <a:off x="48762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8"/>
            <p:cNvSpPr/>
            <p:nvPr/>
          </p:nvSpPr>
          <p:spPr>
            <a:xfrm>
              <a:off x="4829025"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8"/>
            <p:cNvSpPr/>
            <p:nvPr/>
          </p:nvSpPr>
          <p:spPr>
            <a:xfrm>
              <a:off x="47353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8"/>
            <p:cNvSpPr/>
            <p:nvPr/>
          </p:nvSpPr>
          <p:spPr>
            <a:xfrm>
              <a:off x="478262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8"/>
            <p:cNvSpPr/>
            <p:nvPr/>
          </p:nvSpPr>
          <p:spPr>
            <a:xfrm>
              <a:off x="539375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8"/>
            <p:cNvSpPr/>
            <p:nvPr/>
          </p:nvSpPr>
          <p:spPr>
            <a:xfrm>
              <a:off x="5346475"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8"/>
            <p:cNvSpPr/>
            <p:nvPr/>
          </p:nvSpPr>
          <p:spPr>
            <a:xfrm>
              <a:off x="548740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8"/>
            <p:cNvSpPr/>
            <p:nvPr/>
          </p:nvSpPr>
          <p:spPr>
            <a:xfrm>
              <a:off x="5440125" y="2450150"/>
              <a:ext cx="24100" cy="5975"/>
            </a:xfrm>
            <a:custGeom>
              <a:rect b="b" l="l" r="r" t="t"/>
              <a:pathLst>
                <a:path extrusionOk="0" h="239" w="964">
                  <a:moveTo>
                    <a:pt x="1" y="1"/>
                  </a:moveTo>
                  <a:lnTo>
                    <a:pt x="1"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8"/>
            <p:cNvSpPr/>
            <p:nvPr/>
          </p:nvSpPr>
          <p:spPr>
            <a:xfrm>
              <a:off x="52999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8"/>
            <p:cNvSpPr/>
            <p:nvPr/>
          </p:nvSpPr>
          <p:spPr>
            <a:xfrm>
              <a:off x="525265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8"/>
            <p:cNvSpPr/>
            <p:nvPr/>
          </p:nvSpPr>
          <p:spPr>
            <a:xfrm>
              <a:off x="52062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8"/>
            <p:cNvSpPr/>
            <p:nvPr/>
          </p:nvSpPr>
          <p:spPr>
            <a:xfrm>
              <a:off x="515900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8"/>
            <p:cNvSpPr/>
            <p:nvPr/>
          </p:nvSpPr>
          <p:spPr>
            <a:xfrm>
              <a:off x="431312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8"/>
            <p:cNvSpPr/>
            <p:nvPr/>
          </p:nvSpPr>
          <p:spPr>
            <a:xfrm>
              <a:off x="45478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8"/>
            <p:cNvSpPr/>
            <p:nvPr/>
          </p:nvSpPr>
          <p:spPr>
            <a:xfrm>
              <a:off x="45006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8"/>
            <p:cNvSpPr/>
            <p:nvPr/>
          </p:nvSpPr>
          <p:spPr>
            <a:xfrm>
              <a:off x="4453350" y="2450150"/>
              <a:ext cx="24100" cy="5975"/>
            </a:xfrm>
            <a:custGeom>
              <a:rect b="b" l="l" r="r" t="t"/>
              <a:pathLst>
                <a:path extrusionOk="0" h="239" w="964">
                  <a:moveTo>
                    <a:pt x="1" y="1"/>
                  </a:moveTo>
                  <a:lnTo>
                    <a:pt x="1"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8"/>
            <p:cNvSpPr/>
            <p:nvPr/>
          </p:nvSpPr>
          <p:spPr>
            <a:xfrm>
              <a:off x="4126350" y="2450150"/>
              <a:ext cx="24100" cy="5975"/>
            </a:xfrm>
            <a:custGeom>
              <a:rect b="b" l="l" r="r" t="t"/>
              <a:pathLst>
                <a:path extrusionOk="0" h="239" w="964">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8"/>
            <p:cNvSpPr/>
            <p:nvPr/>
          </p:nvSpPr>
          <p:spPr>
            <a:xfrm>
              <a:off x="3998500" y="2336100"/>
              <a:ext cx="9450" cy="24100"/>
            </a:xfrm>
            <a:custGeom>
              <a:rect b="b" l="l" r="r" t="t"/>
              <a:pathLst>
                <a:path extrusionOk="0" h="964" w="378">
                  <a:moveTo>
                    <a:pt x="1" y="0"/>
                  </a:moveTo>
                  <a:cubicBezTo>
                    <a:pt x="29" y="321"/>
                    <a:pt x="57" y="642"/>
                    <a:pt x="147" y="963"/>
                  </a:cubicBezTo>
                  <a:lnTo>
                    <a:pt x="378" y="900"/>
                  </a:lnTo>
                  <a:cubicBezTo>
                    <a:pt x="287" y="614"/>
                    <a:pt x="259" y="293"/>
                    <a:pt x="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8"/>
            <p:cNvSpPr/>
            <p:nvPr/>
          </p:nvSpPr>
          <p:spPr>
            <a:xfrm>
              <a:off x="4406800"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8"/>
            <p:cNvSpPr/>
            <p:nvPr/>
          </p:nvSpPr>
          <p:spPr>
            <a:xfrm>
              <a:off x="4079775" y="2441450"/>
              <a:ext cx="24100" cy="12400"/>
            </a:xfrm>
            <a:custGeom>
              <a:rect b="b" l="l" r="r" t="t"/>
              <a:pathLst>
                <a:path extrusionOk="0" h="496" w="964">
                  <a:moveTo>
                    <a:pt x="91" y="0"/>
                  </a:moveTo>
                  <a:lnTo>
                    <a:pt x="1" y="237"/>
                  </a:lnTo>
                  <a:cubicBezTo>
                    <a:pt x="294" y="349"/>
                    <a:pt x="615" y="440"/>
                    <a:pt x="908" y="495"/>
                  </a:cubicBezTo>
                  <a:lnTo>
                    <a:pt x="963" y="265"/>
                  </a:lnTo>
                  <a:cubicBezTo>
                    <a:pt x="670" y="209"/>
                    <a:pt x="384" y="119"/>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8"/>
            <p:cNvSpPr/>
            <p:nvPr/>
          </p:nvSpPr>
          <p:spPr>
            <a:xfrm>
              <a:off x="4010025" y="2380400"/>
              <a:ext cx="16750" cy="22700"/>
            </a:xfrm>
            <a:custGeom>
              <a:rect b="b" l="l" r="r" t="t"/>
              <a:pathLst>
                <a:path extrusionOk="0" h="908" w="670">
                  <a:moveTo>
                    <a:pt x="210" y="0"/>
                  </a:moveTo>
                  <a:lnTo>
                    <a:pt x="0" y="91"/>
                  </a:lnTo>
                  <a:cubicBezTo>
                    <a:pt x="147" y="384"/>
                    <a:pt x="293" y="642"/>
                    <a:pt x="496" y="907"/>
                  </a:cubicBezTo>
                  <a:lnTo>
                    <a:pt x="670" y="789"/>
                  </a:lnTo>
                  <a:cubicBezTo>
                    <a:pt x="496" y="524"/>
                    <a:pt x="349" y="266"/>
                    <a:pt x="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8"/>
            <p:cNvSpPr/>
            <p:nvPr/>
          </p:nvSpPr>
          <p:spPr>
            <a:xfrm>
              <a:off x="4039850" y="2416850"/>
              <a:ext cx="21825" cy="19550"/>
            </a:xfrm>
            <a:custGeom>
              <a:rect b="b" l="l" r="r" t="t"/>
              <a:pathLst>
                <a:path extrusionOk="0" h="782" w="873">
                  <a:moveTo>
                    <a:pt x="147" y="0"/>
                  </a:moveTo>
                  <a:lnTo>
                    <a:pt x="0" y="175"/>
                  </a:lnTo>
                  <a:cubicBezTo>
                    <a:pt x="237" y="405"/>
                    <a:pt x="468" y="607"/>
                    <a:pt x="761" y="782"/>
                  </a:cubicBezTo>
                  <a:lnTo>
                    <a:pt x="872" y="579"/>
                  </a:lnTo>
                  <a:cubicBezTo>
                    <a:pt x="614" y="405"/>
                    <a:pt x="377" y="231"/>
                    <a:pt x="1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8"/>
            <p:cNvSpPr/>
            <p:nvPr/>
          </p:nvSpPr>
          <p:spPr>
            <a:xfrm>
              <a:off x="417135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8"/>
            <p:cNvSpPr/>
            <p:nvPr/>
          </p:nvSpPr>
          <p:spPr>
            <a:xfrm>
              <a:off x="42658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8"/>
            <p:cNvSpPr/>
            <p:nvPr/>
          </p:nvSpPr>
          <p:spPr>
            <a:xfrm>
              <a:off x="4359700" y="2450150"/>
              <a:ext cx="23925" cy="5975"/>
            </a:xfrm>
            <a:custGeom>
              <a:rect b="b" l="l" r="r" t="t"/>
              <a:pathLst>
                <a:path extrusionOk="0" h="239" w="957">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8"/>
            <p:cNvSpPr/>
            <p:nvPr/>
          </p:nvSpPr>
          <p:spPr>
            <a:xfrm>
              <a:off x="42186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8"/>
            <p:cNvSpPr/>
            <p:nvPr/>
          </p:nvSpPr>
          <p:spPr>
            <a:xfrm>
              <a:off x="6381200" y="2450150"/>
              <a:ext cx="24100" cy="5975"/>
            </a:xfrm>
            <a:custGeom>
              <a:rect b="b" l="l" r="r" t="t"/>
              <a:pathLst>
                <a:path extrusionOk="0" h="239" w="964">
                  <a:moveTo>
                    <a:pt x="1" y="1"/>
                  </a:moveTo>
                  <a:lnTo>
                    <a:pt x="1" y="238"/>
                  </a:lnTo>
                  <a:lnTo>
                    <a:pt x="964" y="238"/>
                  </a:lnTo>
                  <a:lnTo>
                    <a:pt x="9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8"/>
            <p:cNvSpPr/>
            <p:nvPr/>
          </p:nvSpPr>
          <p:spPr>
            <a:xfrm>
              <a:off x="63348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8"/>
            <p:cNvSpPr/>
            <p:nvPr/>
          </p:nvSpPr>
          <p:spPr>
            <a:xfrm>
              <a:off x="6475050" y="2450150"/>
              <a:ext cx="24600" cy="5975"/>
            </a:xfrm>
            <a:custGeom>
              <a:rect b="b" l="l" r="r" t="t"/>
              <a:pathLst>
                <a:path extrusionOk="0" h="239" w="984">
                  <a:moveTo>
                    <a:pt x="0" y="1"/>
                  </a:moveTo>
                  <a:lnTo>
                    <a:pt x="0" y="238"/>
                  </a:lnTo>
                  <a:lnTo>
                    <a:pt x="984" y="238"/>
                  </a:lnTo>
                  <a:lnTo>
                    <a:pt x="9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8"/>
            <p:cNvSpPr/>
            <p:nvPr/>
          </p:nvSpPr>
          <p:spPr>
            <a:xfrm>
              <a:off x="642847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8"/>
            <p:cNvSpPr/>
            <p:nvPr/>
          </p:nvSpPr>
          <p:spPr>
            <a:xfrm>
              <a:off x="60528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8"/>
            <p:cNvSpPr/>
            <p:nvPr/>
          </p:nvSpPr>
          <p:spPr>
            <a:xfrm>
              <a:off x="600625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8"/>
            <p:cNvSpPr/>
            <p:nvPr/>
          </p:nvSpPr>
          <p:spPr>
            <a:xfrm>
              <a:off x="62875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8"/>
            <p:cNvSpPr/>
            <p:nvPr/>
          </p:nvSpPr>
          <p:spPr>
            <a:xfrm>
              <a:off x="5958975"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8"/>
            <p:cNvSpPr/>
            <p:nvPr/>
          </p:nvSpPr>
          <p:spPr>
            <a:xfrm>
              <a:off x="6240300" y="2450150"/>
              <a:ext cx="23900" cy="5975"/>
            </a:xfrm>
            <a:custGeom>
              <a:rect b="b" l="l" r="r" t="t"/>
              <a:pathLst>
                <a:path extrusionOk="0" h="239" w="956">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8"/>
            <p:cNvSpPr/>
            <p:nvPr/>
          </p:nvSpPr>
          <p:spPr>
            <a:xfrm>
              <a:off x="6193725"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8"/>
            <p:cNvSpPr/>
            <p:nvPr/>
          </p:nvSpPr>
          <p:spPr>
            <a:xfrm>
              <a:off x="61000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8"/>
            <p:cNvSpPr/>
            <p:nvPr/>
          </p:nvSpPr>
          <p:spPr>
            <a:xfrm>
              <a:off x="6146475"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8"/>
            <p:cNvSpPr/>
            <p:nvPr/>
          </p:nvSpPr>
          <p:spPr>
            <a:xfrm>
              <a:off x="6758450"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8"/>
            <p:cNvSpPr/>
            <p:nvPr/>
          </p:nvSpPr>
          <p:spPr>
            <a:xfrm>
              <a:off x="67111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8"/>
            <p:cNvSpPr/>
            <p:nvPr/>
          </p:nvSpPr>
          <p:spPr>
            <a:xfrm>
              <a:off x="6852100"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8"/>
            <p:cNvSpPr/>
            <p:nvPr/>
          </p:nvSpPr>
          <p:spPr>
            <a:xfrm>
              <a:off x="6804850"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8"/>
            <p:cNvSpPr/>
            <p:nvPr/>
          </p:nvSpPr>
          <p:spPr>
            <a:xfrm>
              <a:off x="6663925" y="2450150"/>
              <a:ext cx="24100" cy="5975"/>
            </a:xfrm>
            <a:custGeom>
              <a:rect b="b" l="l" r="r" t="t"/>
              <a:pathLst>
                <a:path extrusionOk="0" h="239" w="964">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8"/>
            <p:cNvSpPr/>
            <p:nvPr/>
          </p:nvSpPr>
          <p:spPr>
            <a:xfrm>
              <a:off x="661735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8"/>
            <p:cNvSpPr/>
            <p:nvPr/>
          </p:nvSpPr>
          <p:spPr>
            <a:xfrm>
              <a:off x="65702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8"/>
            <p:cNvSpPr/>
            <p:nvPr/>
          </p:nvSpPr>
          <p:spPr>
            <a:xfrm>
              <a:off x="6523700"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8"/>
            <p:cNvSpPr/>
            <p:nvPr/>
          </p:nvSpPr>
          <p:spPr>
            <a:xfrm>
              <a:off x="5677150" y="2450150"/>
              <a:ext cx="23925" cy="5975"/>
            </a:xfrm>
            <a:custGeom>
              <a:rect b="b" l="l" r="r" t="t"/>
              <a:pathLst>
                <a:path extrusionOk="0" h="239" w="957">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8"/>
            <p:cNvSpPr/>
            <p:nvPr/>
          </p:nvSpPr>
          <p:spPr>
            <a:xfrm>
              <a:off x="5911900" y="2450150"/>
              <a:ext cx="23900" cy="5975"/>
            </a:xfrm>
            <a:custGeom>
              <a:rect b="b" l="l" r="r" t="t"/>
              <a:pathLst>
                <a:path extrusionOk="0" h="239" w="956">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8"/>
            <p:cNvSpPr/>
            <p:nvPr/>
          </p:nvSpPr>
          <p:spPr>
            <a:xfrm>
              <a:off x="586532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8"/>
            <p:cNvSpPr/>
            <p:nvPr/>
          </p:nvSpPr>
          <p:spPr>
            <a:xfrm>
              <a:off x="58180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8"/>
            <p:cNvSpPr/>
            <p:nvPr/>
          </p:nvSpPr>
          <p:spPr>
            <a:xfrm>
              <a:off x="577150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8"/>
            <p:cNvSpPr/>
            <p:nvPr/>
          </p:nvSpPr>
          <p:spPr>
            <a:xfrm>
              <a:off x="5536050"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8"/>
            <p:cNvSpPr/>
            <p:nvPr/>
          </p:nvSpPr>
          <p:spPr>
            <a:xfrm>
              <a:off x="5629875"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8"/>
            <p:cNvSpPr/>
            <p:nvPr/>
          </p:nvSpPr>
          <p:spPr>
            <a:xfrm>
              <a:off x="57244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8"/>
            <p:cNvSpPr/>
            <p:nvPr/>
          </p:nvSpPr>
          <p:spPr>
            <a:xfrm>
              <a:off x="5583325"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8"/>
            <p:cNvSpPr/>
            <p:nvPr/>
          </p:nvSpPr>
          <p:spPr>
            <a:xfrm>
              <a:off x="6993900"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8"/>
            <p:cNvSpPr/>
            <p:nvPr/>
          </p:nvSpPr>
          <p:spPr>
            <a:xfrm>
              <a:off x="694732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8"/>
            <p:cNvSpPr/>
            <p:nvPr/>
          </p:nvSpPr>
          <p:spPr>
            <a:xfrm>
              <a:off x="7087550" y="2450150"/>
              <a:ext cx="24775" cy="5975"/>
            </a:xfrm>
            <a:custGeom>
              <a:rect b="b" l="l" r="r" t="t"/>
              <a:pathLst>
                <a:path extrusionOk="0" h="239" w="991">
                  <a:moveTo>
                    <a:pt x="0" y="1"/>
                  </a:moveTo>
                  <a:lnTo>
                    <a:pt x="0" y="238"/>
                  </a:lnTo>
                  <a:lnTo>
                    <a:pt x="991" y="238"/>
                  </a:lnTo>
                  <a:lnTo>
                    <a:pt x="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8"/>
            <p:cNvSpPr/>
            <p:nvPr/>
          </p:nvSpPr>
          <p:spPr>
            <a:xfrm>
              <a:off x="70411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8"/>
            <p:cNvSpPr/>
            <p:nvPr/>
          </p:nvSpPr>
          <p:spPr>
            <a:xfrm>
              <a:off x="6900075"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8"/>
            <p:cNvSpPr/>
            <p:nvPr/>
          </p:nvSpPr>
          <p:spPr>
            <a:xfrm>
              <a:off x="7370250" y="2450150"/>
              <a:ext cx="24100" cy="5975"/>
            </a:xfrm>
            <a:custGeom>
              <a:rect b="b" l="l" r="r" t="t"/>
              <a:pathLst>
                <a:path extrusionOk="0" h="239" w="964">
                  <a:moveTo>
                    <a:pt x="1" y="1"/>
                  </a:moveTo>
                  <a:lnTo>
                    <a:pt x="1"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8"/>
            <p:cNvSpPr/>
            <p:nvPr/>
          </p:nvSpPr>
          <p:spPr>
            <a:xfrm>
              <a:off x="7323700"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8"/>
            <p:cNvSpPr/>
            <p:nvPr/>
          </p:nvSpPr>
          <p:spPr>
            <a:xfrm>
              <a:off x="74647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8"/>
            <p:cNvSpPr/>
            <p:nvPr/>
          </p:nvSpPr>
          <p:spPr>
            <a:xfrm>
              <a:off x="74175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8"/>
            <p:cNvSpPr/>
            <p:nvPr/>
          </p:nvSpPr>
          <p:spPr>
            <a:xfrm>
              <a:off x="7276600"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8"/>
            <p:cNvSpPr/>
            <p:nvPr/>
          </p:nvSpPr>
          <p:spPr>
            <a:xfrm>
              <a:off x="723002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8"/>
            <p:cNvSpPr/>
            <p:nvPr/>
          </p:nvSpPr>
          <p:spPr>
            <a:xfrm>
              <a:off x="71827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8"/>
            <p:cNvSpPr/>
            <p:nvPr/>
          </p:nvSpPr>
          <p:spPr>
            <a:xfrm>
              <a:off x="71362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8"/>
            <p:cNvSpPr/>
            <p:nvPr/>
          </p:nvSpPr>
          <p:spPr>
            <a:xfrm>
              <a:off x="8358600"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8"/>
            <p:cNvSpPr/>
            <p:nvPr/>
          </p:nvSpPr>
          <p:spPr>
            <a:xfrm>
              <a:off x="8311350" y="2450150"/>
              <a:ext cx="23900" cy="5975"/>
            </a:xfrm>
            <a:custGeom>
              <a:rect b="b" l="l" r="r" t="t"/>
              <a:pathLst>
                <a:path extrusionOk="0" h="239" w="956">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8"/>
            <p:cNvSpPr/>
            <p:nvPr/>
          </p:nvSpPr>
          <p:spPr>
            <a:xfrm>
              <a:off x="8452250" y="2450150"/>
              <a:ext cx="24800" cy="5975"/>
            </a:xfrm>
            <a:custGeom>
              <a:rect b="b" l="l" r="r" t="t"/>
              <a:pathLst>
                <a:path extrusionOk="0" h="239" w="992">
                  <a:moveTo>
                    <a:pt x="1" y="1"/>
                  </a:moveTo>
                  <a:lnTo>
                    <a:pt x="1" y="238"/>
                  </a:lnTo>
                  <a:lnTo>
                    <a:pt x="991" y="238"/>
                  </a:lnTo>
                  <a:lnTo>
                    <a:pt x="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8"/>
            <p:cNvSpPr/>
            <p:nvPr/>
          </p:nvSpPr>
          <p:spPr>
            <a:xfrm>
              <a:off x="840500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8"/>
            <p:cNvSpPr/>
            <p:nvPr/>
          </p:nvSpPr>
          <p:spPr>
            <a:xfrm>
              <a:off x="8030025"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8"/>
            <p:cNvSpPr/>
            <p:nvPr/>
          </p:nvSpPr>
          <p:spPr>
            <a:xfrm>
              <a:off x="7982925" y="2450150"/>
              <a:ext cx="23925" cy="5975"/>
            </a:xfrm>
            <a:custGeom>
              <a:rect b="b" l="l" r="r" t="t"/>
              <a:pathLst>
                <a:path extrusionOk="0" h="239" w="957">
                  <a:moveTo>
                    <a:pt x="1" y="1"/>
                  </a:moveTo>
                  <a:lnTo>
                    <a:pt x="1" y="238"/>
                  </a:lnTo>
                  <a:lnTo>
                    <a:pt x="957" y="238"/>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8"/>
            <p:cNvSpPr/>
            <p:nvPr/>
          </p:nvSpPr>
          <p:spPr>
            <a:xfrm>
              <a:off x="8264775"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8"/>
            <p:cNvSpPr/>
            <p:nvPr/>
          </p:nvSpPr>
          <p:spPr>
            <a:xfrm>
              <a:off x="79363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8"/>
            <p:cNvSpPr/>
            <p:nvPr/>
          </p:nvSpPr>
          <p:spPr>
            <a:xfrm>
              <a:off x="82175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8"/>
            <p:cNvSpPr/>
            <p:nvPr/>
          </p:nvSpPr>
          <p:spPr>
            <a:xfrm>
              <a:off x="81711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8"/>
            <p:cNvSpPr/>
            <p:nvPr/>
          </p:nvSpPr>
          <p:spPr>
            <a:xfrm>
              <a:off x="807660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8"/>
            <p:cNvSpPr/>
            <p:nvPr/>
          </p:nvSpPr>
          <p:spPr>
            <a:xfrm>
              <a:off x="81238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8"/>
            <p:cNvSpPr/>
            <p:nvPr/>
          </p:nvSpPr>
          <p:spPr>
            <a:xfrm>
              <a:off x="765435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8"/>
            <p:cNvSpPr/>
            <p:nvPr/>
          </p:nvSpPr>
          <p:spPr>
            <a:xfrm>
              <a:off x="78891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8"/>
            <p:cNvSpPr/>
            <p:nvPr/>
          </p:nvSpPr>
          <p:spPr>
            <a:xfrm>
              <a:off x="784185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8"/>
            <p:cNvSpPr/>
            <p:nvPr/>
          </p:nvSpPr>
          <p:spPr>
            <a:xfrm>
              <a:off x="7795450"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8"/>
            <p:cNvSpPr/>
            <p:nvPr/>
          </p:nvSpPr>
          <p:spPr>
            <a:xfrm>
              <a:off x="774820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8"/>
            <p:cNvSpPr/>
            <p:nvPr/>
          </p:nvSpPr>
          <p:spPr>
            <a:xfrm>
              <a:off x="751345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8"/>
            <p:cNvSpPr/>
            <p:nvPr/>
          </p:nvSpPr>
          <p:spPr>
            <a:xfrm>
              <a:off x="760710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8"/>
            <p:cNvSpPr/>
            <p:nvPr/>
          </p:nvSpPr>
          <p:spPr>
            <a:xfrm>
              <a:off x="77016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8"/>
            <p:cNvSpPr/>
            <p:nvPr/>
          </p:nvSpPr>
          <p:spPr>
            <a:xfrm>
              <a:off x="7560000" y="2450150"/>
              <a:ext cx="23925" cy="5975"/>
            </a:xfrm>
            <a:custGeom>
              <a:rect b="b" l="l" r="r" t="t"/>
              <a:pathLst>
                <a:path extrusionOk="0" h="239" w="957">
                  <a:moveTo>
                    <a:pt x="1" y="1"/>
                  </a:moveTo>
                  <a:lnTo>
                    <a:pt x="1" y="238"/>
                  </a:lnTo>
                  <a:lnTo>
                    <a:pt x="957" y="238"/>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18"/>
          <p:cNvGrpSpPr/>
          <p:nvPr/>
        </p:nvGrpSpPr>
        <p:grpSpPr>
          <a:xfrm flipH="1">
            <a:off x="7595343" y="4513137"/>
            <a:ext cx="514249" cy="630515"/>
            <a:chOff x="1551613" y="4513162"/>
            <a:chExt cx="514249" cy="630515"/>
          </a:xfrm>
        </p:grpSpPr>
        <p:grpSp>
          <p:nvGrpSpPr>
            <p:cNvPr id="1201" name="Google Shape;1201;p18"/>
            <p:cNvGrpSpPr/>
            <p:nvPr/>
          </p:nvGrpSpPr>
          <p:grpSpPr>
            <a:xfrm>
              <a:off x="1551613" y="4513162"/>
              <a:ext cx="347653" cy="630515"/>
              <a:chOff x="3816307" y="2352225"/>
              <a:chExt cx="1213027" cy="2199981"/>
            </a:xfrm>
          </p:grpSpPr>
          <p:sp>
            <p:nvSpPr>
              <p:cNvPr id="1202" name="Google Shape;1202;p18"/>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8"/>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5" name="Google Shape;1205;p18"/>
            <p:cNvGrpSpPr/>
            <p:nvPr/>
          </p:nvGrpSpPr>
          <p:grpSpPr>
            <a:xfrm>
              <a:off x="1899071" y="4839761"/>
              <a:ext cx="166791" cy="302717"/>
              <a:chOff x="3816307" y="2352225"/>
              <a:chExt cx="1213027" cy="2199981"/>
            </a:xfrm>
          </p:grpSpPr>
          <p:sp>
            <p:nvSpPr>
              <p:cNvPr id="1206" name="Google Shape;1206;p18"/>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8"/>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9" name="Google Shape;1209;p18"/>
          <p:cNvGrpSpPr/>
          <p:nvPr/>
        </p:nvGrpSpPr>
        <p:grpSpPr>
          <a:xfrm>
            <a:off x="525889" y="4302920"/>
            <a:ext cx="374657" cy="463150"/>
            <a:chOff x="8243489" y="4050570"/>
            <a:chExt cx="374657" cy="463150"/>
          </a:xfrm>
        </p:grpSpPr>
        <p:sp>
          <p:nvSpPr>
            <p:cNvPr id="1210" name="Google Shape;1210;p18"/>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212" name="Google Shape;1212;p18"/>
          <p:cNvGrpSpPr/>
          <p:nvPr/>
        </p:nvGrpSpPr>
        <p:grpSpPr>
          <a:xfrm flipH="1" rot="5400000">
            <a:off x="-3012219" y="-1504721"/>
            <a:ext cx="6382937" cy="1623549"/>
            <a:chOff x="713181" y="3935229"/>
            <a:chExt cx="6382937" cy="1623549"/>
          </a:xfrm>
        </p:grpSpPr>
        <p:sp>
          <p:nvSpPr>
            <p:cNvPr id="1213" name="Google Shape;1213;p18"/>
            <p:cNvSpPr/>
            <p:nvPr/>
          </p:nvSpPr>
          <p:spPr>
            <a:xfrm flipH="1" rot="5400000">
              <a:off x="3092875" y="1555535"/>
              <a:ext cx="1623549" cy="6382937"/>
            </a:xfrm>
            <a:custGeom>
              <a:rect b="b" l="l" r="r" t="t"/>
              <a:pathLst>
                <a:path extrusionOk="0" h="44059" w="1222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4" name="Google Shape;1214;p18"/>
            <p:cNvGrpSpPr/>
            <p:nvPr/>
          </p:nvGrpSpPr>
          <p:grpSpPr>
            <a:xfrm flipH="1" rot="5400000">
              <a:off x="3392071" y="1847512"/>
              <a:ext cx="1257637" cy="5799004"/>
              <a:chOff x="3563222" y="101822"/>
              <a:chExt cx="1212180" cy="5125965"/>
            </a:xfrm>
          </p:grpSpPr>
          <p:sp>
            <p:nvSpPr>
              <p:cNvPr id="1215" name="Google Shape;1215;p18"/>
              <p:cNvSpPr/>
              <p:nvPr/>
            </p:nvSpPr>
            <p:spPr>
              <a:xfrm>
                <a:off x="3563222" y="4946702"/>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a:off x="3563222" y="506016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a:off x="3563222" y="4833244"/>
                <a:ext cx="13830" cy="58010"/>
              </a:xfrm>
              <a:custGeom>
                <a:rect b="b" l="l" r="r" t="t"/>
                <a:pathLst>
                  <a:path extrusionOk="0" h="453"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a:off x="3563222" y="5171569"/>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a:off x="3563222" y="4043522"/>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a:off x="3563222" y="4154802"/>
                <a:ext cx="13830" cy="57882"/>
              </a:xfrm>
              <a:custGeom>
                <a:rect b="b" l="l" r="r" t="t"/>
                <a:pathLst>
                  <a:path extrusionOk="0" h="452" w="108">
                    <a:moveTo>
                      <a:pt x="0" y="0"/>
                    </a:moveTo>
                    <a:lnTo>
                      <a:pt x="0" y="452"/>
                    </a:lnTo>
                    <a:lnTo>
                      <a:pt x="108" y="452"/>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a:off x="3563222" y="381827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8"/>
              <p:cNvSpPr/>
              <p:nvPr/>
            </p:nvSpPr>
            <p:spPr>
              <a:xfrm>
                <a:off x="3563222" y="3930064"/>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8"/>
              <p:cNvSpPr/>
              <p:nvPr/>
            </p:nvSpPr>
            <p:spPr>
              <a:xfrm>
                <a:off x="3563222" y="426826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a:off x="3563222" y="4380053"/>
                <a:ext cx="13830" cy="57370"/>
              </a:xfrm>
              <a:custGeom>
                <a:rect b="b" l="l" r="r" t="t"/>
                <a:pathLst>
                  <a:path extrusionOk="0" h="448"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8"/>
              <p:cNvSpPr/>
              <p:nvPr/>
            </p:nvSpPr>
            <p:spPr>
              <a:xfrm>
                <a:off x="3563222" y="449338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8"/>
              <p:cNvSpPr/>
              <p:nvPr/>
            </p:nvSpPr>
            <p:spPr>
              <a:xfrm>
                <a:off x="3563222" y="4718250"/>
                <a:ext cx="13830" cy="59547"/>
              </a:xfrm>
              <a:custGeom>
                <a:rect b="b" l="l" r="r" t="t"/>
                <a:pathLst>
                  <a:path extrusionOk="0" h="465" w="108">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8"/>
              <p:cNvSpPr/>
              <p:nvPr/>
            </p:nvSpPr>
            <p:spPr>
              <a:xfrm>
                <a:off x="3563222" y="4606457"/>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8"/>
              <p:cNvSpPr/>
              <p:nvPr/>
            </p:nvSpPr>
            <p:spPr>
              <a:xfrm>
                <a:off x="3746086" y="1978230"/>
                <a:ext cx="57882" cy="31502"/>
              </a:xfrm>
              <a:custGeom>
                <a:rect b="b" l="l" r="r" t="t"/>
                <a:pathLst>
                  <a:path extrusionOk="0" h="246" w="452">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8"/>
              <p:cNvSpPr/>
              <p:nvPr/>
            </p:nvSpPr>
            <p:spPr>
              <a:xfrm>
                <a:off x="3563222" y="2663843"/>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8"/>
              <p:cNvSpPr/>
              <p:nvPr/>
            </p:nvSpPr>
            <p:spPr>
              <a:xfrm>
                <a:off x="3563222" y="277730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3563222" y="2438721"/>
                <a:ext cx="13830" cy="56089"/>
              </a:xfrm>
              <a:custGeom>
                <a:rect b="b" l="l" r="r" t="t"/>
                <a:pathLst>
                  <a:path extrusionOk="0" h="438"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8"/>
              <p:cNvSpPr/>
              <p:nvPr/>
            </p:nvSpPr>
            <p:spPr>
              <a:xfrm>
                <a:off x="3587424" y="2107567"/>
                <a:ext cx="40338" cy="55833"/>
              </a:xfrm>
              <a:custGeom>
                <a:rect b="b" l="l" r="r" t="t"/>
                <a:pathLst>
                  <a:path extrusionOk="0" h="436" w="315">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8"/>
              <p:cNvSpPr/>
              <p:nvPr/>
            </p:nvSpPr>
            <p:spPr>
              <a:xfrm>
                <a:off x="3563222" y="2325263"/>
                <a:ext cx="13830" cy="57882"/>
              </a:xfrm>
              <a:custGeom>
                <a:rect b="b" l="l" r="r" t="t"/>
                <a:pathLst>
                  <a:path extrusionOk="0" h="452" w="108">
                    <a:moveTo>
                      <a:pt x="0" y="0"/>
                    </a:moveTo>
                    <a:lnTo>
                      <a:pt x="0" y="451"/>
                    </a:lnTo>
                    <a:lnTo>
                      <a:pt x="108" y="4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a:off x="3651837" y="2025483"/>
                <a:ext cx="52504" cy="46997"/>
              </a:xfrm>
              <a:custGeom>
                <a:rect b="b" l="l" r="r" t="t"/>
                <a:pathLst>
                  <a:path extrusionOk="0" h="367" w="41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8"/>
              <p:cNvSpPr/>
              <p:nvPr/>
            </p:nvSpPr>
            <p:spPr>
              <a:xfrm>
                <a:off x="3563222" y="2212189"/>
                <a:ext cx="21001" cy="57498"/>
              </a:xfrm>
              <a:custGeom>
                <a:rect b="b" l="l" r="r" t="t"/>
                <a:pathLst>
                  <a:path extrusionOk="0" h="449" w="164">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8"/>
              <p:cNvSpPr/>
              <p:nvPr/>
            </p:nvSpPr>
            <p:spPr>
              <a:xfrm>
                <a:off x="3563222" y="2550386"/>
                <a:ext cx="13830" cy="57498"/>
              </a:xfrm>
              <a:custGeom>
                <a:rect b="b" l="l" r="r" t="t"/>
                <a:pathLst>
                  <a:path extrusionOk="0" h="449" w="108">
                    <a:moveTo>
                      <a:pt x="0" y="1"/>
                    </a:moveTo>
                    <a:lnTo>
                      <a:pt x="0" y="449"/>
                    </a:lnTo>
                    <a:lnTo>
                      <a:pt x="108" y="44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a:off x="3563222" y="345203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8"/>
              <p:cNvSpPr/>
              <p:nvPr/>
            </p:nvSpPr>
            <p:spPr>
              <a:xfrm>
                <a:off x="3563222" y="3565488"/>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8"/>
              <p:cNvSpPr/>
              <p:nvPr/>
            </p:nvSpPr>
            <p:spPr>
              <a:xfrm>
                <a:off x="3563222" y="2888582"/>
                <a:ext cx="13830" cy="56217"/>
              </a:xfrm>
              <a:custGeom>
                <a:rect b="b" l="l" r="r" t="t"/>
                <a:pathLst>
                  <a:path extrusionOk="0" h="439" w="108">
                    <a:moveTo>
                      <a:pt x="0" y="1"/>
                    </a:moveTo>
                    <a:lnTo>
                      <a:pt x="0" y="439"/>
                    </a:lnTo>
                    <a:lnTo>
                      <a:pt x="108" y="43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8"/>
              <p:cNvSpPr/>
              <p:nvPr/>
            </p:nvSpPr>
            <p:spPr>
              <a:xfrm>
                <a:off x="3563222" y="3790226"/>
                <a:ext cx="13830" cy="19337"/>
              </a:xfrm>
              <a:custGeom>
                <a:rect b="b" l="l" r="r" t="t"/>
                <a:pathLst>
                  <a:path extrusionOk="0" h="151" w="108">
                    <a:moveTo>
                      <a:pt x="0" y="0"/>
                    </a:moveTo>
                    <a:lnTo>
                      <a:pt x="0" y="151"/>
                    </a:lnTo>
                    <a:lnTo>
                      <a:pt x="108" y="1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8"/>
              <p:cNvSpPr/>
              <p:nvPr/>
            </p:nvSpPr>
            <p:spPr>
              <a:xfrm>
                <a:off x="3563222" y="367715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8"/>
              <p:cNvSpPr/>
              <p:nvPr/>
            </p:nvSpPr>
            <p:spPr>
              <a:xfrm>
                <a:off x="3563222" y="300204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a:off x="3563222" y="3113833"/>
                <a:ext cx="13830" cy="57498"/>
              </a:xfrm>
              <a:custGeom>
                <a:rect b="b" l="l" r="r" t="t"/>
                <a:pathLst>
                  <a:path extrusionOk="0" h="449"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a:off x="3563222" y="3338572"/>
                <a:ext cx="13830" cy="57882"/>
              </a:xfrm>
              <a:custGeom>
                <a:rect b="b" l="l" r="r" t="t"/>
                <a:pathLst>
                  <a:path extrusionOk="0" h="452"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a:off x="3563222" y="3227291"/>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a:off x="4161244" y="292174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a:off x="4161244" y="2358685"/>
                <a:ext cx="16135" cy="57498"/>
              </a:xfrm>
              <a:custGeom>
                <a:rect b="b" l="l" r="r" t="t"/>
                <a:pathLst>
                  <a:path extrusionOk="0" h="449" w="126">
                    <a:moveTo>
                      <a:pt x="1" y="1"/>
                    </a:moveTo>
                    <a:lnTo>
                      <a:pt x="1" y="449"/>
                    </a:lnTo>
                    <a:lnTo>
                      <a:pt x="125" y="44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a:off x="4161244" y="247175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8"/>
              <p:cNvSpPr/>
              <p:nvPr/>
            </p:nvSpPr>
            <p:spPr>
              <a:xfrm>
                <a:off x="4161244" y="2583424"/>
                <a:ext cx="16135" cy="58010"/>
              </a:xfrm>
              <a:custGeom>
                <a:rect b="b" l="l" r="r" t="t"/>
                <a:pathLst>
                  <a:path extrusionOk="0" h="453" w="126">
                    <a:moveTo>
                      <a:pt x="1" y="1"/>
                    </a:moveTo>
                    <a:lnTo>
                      <a:pt x="1" y="452"/>
                    </a:lnTo>
                    <a:lnTo>
                      <a:pt x="125" y="452"/>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a:off x="4161244" y="3373787"/>
                <a:ext cx="16135" cy="55705"/>
              </a:xfrm>
              <a:custGeom>
                <a:rect b="b" l="l" r="r" t="t"/>
                <a:pathLst>
                  <a:path extrusionOk="0" h="435" w="126">
                    <a:moveTo>
                      <a:pt x="1" y="0"/>
                    </a:moveTo>
                    <a:lnTo>
                      <a:pt x="1" y="422"/>
                    </a:lnTo>
                    <a:lnTo>
                      <a:pt x="1" y="435"/>
                    </a:lnTo>
                    <a:lnTo>
                      <a:pt x="125" y="435"/>
                    </a:lnTo>
                    <a:lnTo>
                      <a:pt x="125" y="422"/>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a:off x="4393154" y="3710319"/>
                <a:ext cx="57882" cy="22666"/>
              </a:xfrm>
              <a:custGeom>
                <a:rect b="b" l="l" r="r" t="t"/>
                <a:pathLst>
                  <a:path extrusionOk="0" h="177" w="452">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8"/>
              <p:cNvSpPr/>
              <p:nvPr/>
            </p:nvSpPr>
            <p:spPr>
              <a:xfrm>
                <a:off x="4161244" y="2696882"/>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8"/>
              <p:cNvSpPr/>
              <p:nvPr/>
            </p:nvSpPr>
            <p:spPr>
              <a:xfrm>
                <a:off x="4168415" y="3483403"/>
                <a:ext cx="29837" cy="57882"/>
              </a:xfrm>
              <a:custGeom>
                <a:rect b="b" l="l" r="r" t="t"/>
                <a:pathLst>
                  <a:path extrusionOk="0" h="452" w="233">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8"/>
              <p:cNvSpPr/>
              <p:nvPr/>
            </p:nvSpPr>
            <p:spPr>
              <a:xfrm>
                <a:off x="4288532" y="3664603"/>
                <a:ext cx="56217" cy="40338"/>
              </a:xfrm>
              <a:custGeom>
                <a:rect b="b" l="l" r="r" t="t"/>
                <a:pathLst>
                  <a:path extrusionOk="0" h="315" w="439">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8"/>
              <p:cNvSpPr/>
              <p:nvPr/>
            </p:nvSpPr>
            <p:spPr>
              <a:xfrm>
                <a:off x="4210290" y="3584696"/>
                <a:ext cx="45332" cy="54168"/>
              </a:xfrm>
              <a:custGeom>
                <a:rect b="b" l="l" r="r" t="t"/>
                <a:pathLst>
                  <a:path extrusionOk="0" h="423" w="354">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8"/>
              <p:cNvSpPr/>
              <p:nvPr/>
            </p:nvSpPr>
            <p:spPr>
              <a:xfrm>
                <a:off x="3857879" y="1971571"/>
                <a:ext cx="57882" cy="17288"/>
              </a:xfrm>
              <a:custGeom>
                <a:rect b="b" l="l" r="r" t="t"/>
                <a:pathLst>
                  <a:path extrusionOk="0" h="135" w="452">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8"/>
              <p:cNvSpPr/>
              <p:nvPr/>
            </p:nvSpPr>
            <p:spPr>
              <a:xfrm>
                <a:off x="4161244" y="2245228"/>
                <a:ext cx="16135" cy="57498"/>
              </a:xfrm>
              <a:custGeom>
                <a:rect b="b" l="l" r="r" t="t"/>
                <a:pathLst>
                  <a:path extrusionOk="0" h="449" w="126">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8"/>
              <p:cNvSpPr/>
              <p:nvPr/>
            </p:nvSpPr>
            <p:spPr>
              <a:xfrm>
                <a:off x="4129870" y="2135227"/>
                <a:ext cx="33167" cy="57882"/>
              </a:xfrm>
              <a:custGeom>
                <a:rect b="b" l="l" r="r" t="t"/>
                <a:pathLst>
                  <a:path extrusionOk="0" h="452" w="259">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8"/>
              <p:cNvSpPr/>
              <p:nvPr/>
            </p:nvSpPr>
            <p:spPr>
              <a:xfrm>
                <a:off x="4062129" y="2046484"/>
                <a:ext cx="48662" cy="50711"/>
              </a:xfrm>
              <a:custGeom>
                <a:rect b="b" l="l" r="r" t="t"/>
                <a:pathLst>
                  <a:path extrusionOk="0" h="396" w="38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8"/>
              <p:cNvSpPr/>
              <p:nvPr/>
            </p:nvSpPr>
            <p:spPr>
              <a:xfrm>
                <a:off x="3965830" y="1988731"/>
                <a:ext cx="57882" cy="36881"/>
              </a:xfrm>
              <a:custGeom>
                <a:rect b="b" l="l" r="r" t="t"/>
                <a:pathLst>
                  <a:path extrusionOk="0" h="288" w="452">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8"/>
              <p:cNvSpPr/>
              <p:nvPr/>
            </p:nvSpPr>
            <p:spPr>
              <a:xfrm>
                <a:off x="4161244" y="3260329"/>
                <a:ext cx="16135" cy="55833"/>
              </a:xfrm>
              <a:custGeom>
                <a:rect b="b" l="l" r="r" t="t"/>
                <a:pathLst>
                  <a:path extrusionOk="0" h="436" w="126">
                    <a:moveTo>
                      <a:pt x="1" y="0"/>
                    </a:moveTo>
                    <a:lnTo>
                      <a:pt x="1" y="435"/>
                    </a:lnTo>
                    <a:lnTo>
                      <a:pt x="125" y="435"/>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8"/>
              <p:cNvSpPr/>
              <p:nvPr/>
            </p:nvSpPr>
            <p:spPr>
              <a:xfrm>
                <a:off x="4161244" y="3035079"/>
                <a:ext cx="16135" cy="56217"/>
              </a:xfrm>
              <a:custGeom>
                <a:rect b="b" l="l" r="r" t="t"/>
                <a:pathLst>
                  <a:path extrusionOk="0" h="439" w="126">
                    <a:moveTo>
                      <a:pt x="1" y="1"/>
                    </a:moveTo>
                    <a:lnTo>
                      <a:pt x="1" y="439"/>
                    </a:lnTo>
                    <a:lnTo>
                      <a:pt x="125" y="43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8"/>
              <p:cNvSpPr/>
              <p:nvPr/>
            </p:nvSpPr>
            <p:spPr>
              <a:xfrm>
                <a:off x="4161244" y="2810340"/>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8"/>
              <p:cNvSpPr/>
              <p:nvPr/>
            </p:nvSpPr>
            <p:spPr>
              <a:xfrm>
                <a:off x="4161244" y="3146872"/>
                <a:ext cx="16135" cy="57498"/>
              </a:xfrm>
              <a:custGeom>
                <a:rect b="b" l="l" r="r" t="t"/>
                <a:pathLst>
                  <a:path extrusionOk="0" h="449" w="126">
                    <a:moveTo>
                      <a:pt x="1" y="1"/>
                    </a:moveTo>
                    <a:lnTo>
                      <a:pt x="1" y="448"/>
                    </a:lnTo>
                    <a:lnTo>
                      <a:pt x="125" y="448"/>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8"/>
              <p:cNvSpPr/>
              <p:nvPr/>
            </p:nvSpPr>
            <p:spPr>
              <a:xfrm>
                <a:off x="4761060" y="123191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8"/>
              <p:cNvSpPr/>
              <p:nvPr/>
            </p:nvSpPr>
            <p:spPr>
              <a:xfrm>
                <a:off x="4761060" y="1343711"/>
                <a:ext cx="14342" cy="57498"/>
              </a:xfrm>
              <a:custGeom>
                <a:rect b="b" l="l" r="r" t="t"/>
                <a:pathLst>
                  <a:path extrusionOk="0" h="449"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8"/>
              <p:cNvSpPr/>
              <p:nvPr/>
            </p:nvSpPr>
            <p:spPr>
              <a:xfrm>
                <a:off x="4761060" y="1003338"/>
                <a:ext cx="14342" cy="59547"/>
              </a:xfrm>
              <a:custGeom>
                <a:rect b="b" l="l" r="r" t="t"/>
                <a:pathLst>
                  <a:path extrusionOk="0" h="465" w="112">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8"/>
              <p:cNvSpPr/>
              <p:nvPr/>
            </p:nvSpPr>
            <p:spPr>
              <a:xfrm>
                <a:off x="4761060" y="1118460"/>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8"/>
              <p:cNvSpPr/>
              <p:nvPr/>
            </p:nvSpPr>
            <p:spPr>
              <a:xfrm>
                <a:off x="4761060" y="2020105"/>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8"/>
              <p:cNvSpPr/>
              <p:nvPr/>
            </p:nvSpPr>
            <p:spPr>
              <a:xfrm>
                <a:off x="4761060" y="2131898"/>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8"/>
              <p:cNvSpPr/>
              <p:nvPr/>
            </p:nvSpPr>
            <p:spPr>
              <a:xfrm>
                <a:off x="4761060" y="1456657"/>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8"/>
              <p:cNvSpPr/>
              <p:nvPr/>
            </p:nvSpPr>
            <p:spPr>
              <a:xfrm>
                <a:off x="4761060" y="2245228"/>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8"/>
              <p:cNvSpPr/>
              <p:nvPr/>
            </p:nvSpPr>
            <p:spPr>
              <a:xfrm>
                <a:off x="4761060" y="1570115"/>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8"/>
              <p:cNvSpPr/>
              <p:nvPr/>
            </p:nvSpPr>
            <p:spPr>
              <a:xfrm>
                <a:off x="4761060" y="168190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8"/>
              <p:cNvSpPr/>
              <p:nvPr/>
            </p:nvSpPr>
            <p:spPr>
              <a:xfrm>
                <a:off x="4761060" y="1906647"/>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8"/>
              <p:cNvSpPr/>
              <p:nvPr/>
            </p:nvSpPr>
            <p:spPr>
              <a:xfrm>
                <a:off x="4761060" y="179536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8"/>
              <p:cNvSpPr/>
              <p:nvPr/>
            </p:nvSpPr>
            <p:spPr>
              <a:xfrm>
                <a:off x="4761060" y="32860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8"/>
              <p:cNvSpPr/>
              <p:nvPr/>
            </p:nvSpPr>
            <p:spPr>
              <a:xfrm>
                <a:off x="4761060" y="440018"/>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8"/>
              <p:cNvSpPr/>
              <p:nvPr/>
            </p:nvSpPr>
            <p:spPr>
              <a:xfrm>
                <a:off x="4761060" y="101822"/>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8"/>
              <p:cNvSpPr/>
              <p:nvPr/>
            </p:nvSpPr>
            <p:spPr>
              <a:xfrm>
                <a:off x="4761060" y="215152"/>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8"/>
              <p:cNvSpPr/>
              <p:nvPr/>
            </p:nvSpPr>
            <p:spPr>
              <a:xfrm>
                <a:off x="4761060" y="55347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8"/>
              <p:cNvSpPr/>
              <p:nvPr/>
            </p:nvSpPr>
            <p:spPr>
              <a:xfrm>
                <a:off x="4761060" y="665141"/>
                <a:ext cx="14342" cy="57498"/>
              </a:xfrm>
              <a:custGeom>
                <a:rect b="b" l="l" r="r" t="t"/>
                <a:pathLst>
                  <a:path extrusionOk="0" h="449" w="112">
                    <a:moveTo>
                      <a:pt x="1" y="1"/>
                    </a:moveTo>
                    <a:lnTo>
                      <a:pt x="1" y="449"/>
                    </a:lnTo>
                    <a:lnTo>
                      <a:pt x="112" y="44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8"/>
              <p:cNvSpPr/>
              <p:nvPr/>
            </p:nvSpPr>
            <p:spPr>
              <a:xfrm>
                <a:off x="4761060" y="77859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8"/>
              <p:cNvSpPr/>
              <p:nvPr/>
            </p:nvSpPr>
            <p:spPr>
              <a:xfrm>
                <a:off x="4761060" y="889880"/>
                <a:ext cx="14342" cy="58010"/>
              </a:xfrm>
              <a:custGeom>
                <a:rect b="b" l="l" r="r" t="t"/>
                <a:pathLst>
                  <a:path extrusionOk="0" h="453"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8"/>
              <p:cNvSpPr/>
              <p:nvPr/>
            </p:nvSpPr>
            <p:spPr>
              <a:xfrm>
                <a:off x="4761060" y="2921749"/>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8"/>
              <p:cNvSpPr/>
              <p:nvPr/>
            </p:nvSpPr>
            <p:spPr>
              <a:xfrm>
                <a:off x="4761060" y="2358685"/>
                <a:ext cx="14342" cy="55833"/>
              </a:xfrm>
              <a:custGeom>
                <a:rect b="b" l="l" r="r" t="t"/>
                <a:pathLst>
                  <a:path extrusionOk="0" h="436" w="112">
                    <a:moveTo>
                      <a:pt x="1" y="1"/>
                    </a:moveTo>
                    <a:lnTo>
                      <a:pt x="1" y="435"/>
                    </a:lnTo>
                    <a:lnTo>
                      <a:pt x="112" y="435"/>
                    </a:lnTo>
                    <a:lnTo>
                      <a:pt x="112" y="1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8"/>
              <p:cNvSpPr/>
              <p:nvPr/>
            </p:nvSpPr>
            <p:spPr>
              <a:xfrm>
                <a:off x="4761060" y="2470094"/>
                <a:ext cx="14342" cy="57882"/>
              </a:xfrm>
              <a:custGeom>
                <a:rect b="b" l="l" r="r" t="t"/>
                <a:pathLst>
                  <a:path extrusionOk="0" h="452" w="112">
                    <a:moveTo>
                      <a:pt x="1" y="0"/>
                    </a:moveTo>
                    <a:lnTo>
                      <a:pt x="1" y="451"/>
                    </a:lnTo>
                    <a:lnTo>
                      <a:pt x="112" y="451"/>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8"/>
              <p:cNvSpPr/>
              <p:nvPr/>
            </p:nvSpPr>
            <p:spPr>
              <a:xfrm>
                <a:off x="4761060" y="2583424"/>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8"/>
              <p:cNvSpPr/>
              <p:nvPr/>
            </p:nvSpPr>
            <p:spPr>
              <a:xfrm>
                <a:off x="4761060" y="3368281"/>
                <a:ext cx="14342" cy="55833"/>
              </a:xfrm>
              <a:custGeom>
                <a:rect b="b" l="l" r="r" t="t"/>
                <a:pathLst>
                  <a:path extrusionOk="0" h="436" w="112">
                    <a:moveTo>
                      <a:pt x="1" y="1"/>
                    </a:moveTo>
                    <a:lnTo>
                      <a:pt x="1" y="422"/>
                    </a:lnTo>
                    <a:lnTo>
                      <a:pt x="1" y="435"/>
                    </a:lnTo>
                    <a:lnTo>
                      <a:pt x="112" y="435"/>
                    </a:lnTo>
                    <a:lnTo>
                      <a:pt x="112" y="42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8"/>
              <p:cNvSpPr/>
              <p:nvPr/>
            </p:nvSpPr>
            <p:spPr>
              <a:xfrm>
                <a:off x="4485739" y="3710319"/>
                <a:ext cx="59547" cy="22666"/>
              </a:xfrm>
              <a:custGeom>
                <a:rect b="b" l="l" r="r" t="t"/>
                <a:pathLst>
                  <a:path extrusionOk="0" h="177" w="465">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8"/>
              <p:cNvSpPr/>
              <p:nvPr/>
            </p:nvSpPr>
            <p:spPr>
              <a:xfrm>
                <a:off x="4761060" y="2696882"/>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8"/>
              <p:cNvSpPr/>
              <p:nvPr/>
            </p:nvSpPr>
            <p:spPr>
              <a:xfrm>
                <a:off x="4740187" y="3480074"/>
                <a:ext cx="29837" cy="57498"/>
              </a:xfrm>
              <a:custGeom>
                <a:rect b="b" l="l" r="r" t="t"/>
                <a:pathLst>
                  <a:path extrusionOk="0" h="449" w="233">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8"/>
              <p:cNvSpPr/>
              <p:nvPr/>
            </p:nvSpPr>
            <p:spPr>
              <a:xfrm>
                <a:off x="4592025" y="3662938"/>
                <a:ext cx="56217" cy="42003"/>
              </a:xfrm>
              <a:custGeom>
                <a:rect b="b" l="l" r="r" t="t"/>
                <a:pathLst>
                  <a:path extrusionOk="0" h="328" w="439">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8"/>
              <p:cNvSpPr/>
              <p:nvPr/>
            </p:nvSpPr>
            <p:spPr>
              <a:xfrm>
                <a:off x="4681153" y="3580982"/>
                <a:ext cx="45332" cy="52376"/>
              </a:xfrm>
              <a:custGeom>
                <a:rect b="b" l="l" r="r" t="t"/>
                <a:pathLst>
                  <a:path extrusionOk="0" h="409" w="354">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8"/>
              <p:cNvSpPr/>
              <p:nvPr/>
            </p:nvSpPr>
            <p:spPr>
              <a:xfrm>
                <a:off x="4761060" y="3260329"/>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8"/>
              <p:cNvSpPr/>
              <p:nvPr/>
            </p:nvSpPr>
            <p:spPr>
              <a:xfrm>
                <a:off x="4761060" y="3035079"/>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8"/>
              <p:cNvSpPr/>
              <p:nvPr/>
            </p:nvSpPr>
            <p:spPr>
              <a:xfrm>
                <a:off x="4761060" y="2808675"/>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8"/>
              <p:cNvSpPr/>
              <p:nvPr/>
            </p:nvSpPr>
            <p:spPr>
              <a:xfrm>
                <a:off x="4761060" y="3146872"/>
                <a:ext cx="14342" cy="57498"/>
              </a:xfrm>
              <a:custGeom>
                <a:rect b="b" l="l" r="r" t="t"/>
                <a:pathLst>
                  <a:path extrusionOk="0" h="449" w="112">
                    <a:moveTo>
                      <a:pt x="1" y="1"/>
                    </a:moveTo>
                    <a:lnTo>
                      <a:pt x="1" y="448"/>
                    </a:lnTo>
                    <a:lnTo>
                      <a:pt x="112" y="4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99" name="Shape 1299"/>
        <p:cNvGrpSpPr/>
        <p:nvPr/>
      </p:nvGrpSpPr>
      <p:grpSpPr>
        <a:xfrm>
          <a:off x="0" y="0"/>
          <a:ext cx="0" cy="0"/>
          <a:chOff x="0" y="0"/>
          <a:chExt cx="0" cy="0"/>
        </a:xfrm>
      </p:grpSpPr>
      <p:sp>
        <p:nvSpPr>
          <p:cNvPr id="1300" name="Google Shape;1300;p19"/>
          <p:cNvSpPr/>
          <p:nvPr/>
        </p:nvSpPr>
        <p:spPr>
          <a:xfrm>
            <a:off x="4666500" y="3899375"/>
            <a:ext cx="4477500" cy="44775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1" name="Google Shape;1301;p19"/>
          <p:cNvGrpSpPr/>
          <p:nvPr/>
        </p:nvGrpSpPr>
        <p:grpSpPr>
          <a:xfrm>
            <a:off x="-2900148" y="3294521"/>
            <a:ext cx="13848078" cy="1717216"/>
            <a:chOff x="3225200" y="1878300"/>
            <a:chExt cx="5251850" cy="651250"/>
          </a:xfrm>
        </p:grpSpPr>
        <p:sp>
          <p:nvSpPr>
            <p:cNvPr id="1302" name="Google Shape;1302;p19"/>
            <p:cNvSpPr/>
            <p:nvPr/>
          </p:nvSpPr>
          <p:spPr>
            <a:xfrm>
              <a:off x="3225200" y="1878300"/>
              <a:ext cx="5240150" cy="651250"/>
            </a:xfrm>
            <a:custGeom>
              <a:rect b="b" l="l" r="r" t="t"/>
              <a:pathLst>
                <a:path extrusionOk="0" h="26050" w="209606">
                  <a:moveTo>
                    <a:pt x="1" y="0"/>
                  </a:moveTo>
                  <a:lnTo>
                    <a:pt x="1" y="6104"/>
                  </a:lnTo>
                  <a:lnTo>
                    <a:pt x="55231" y="6104"/>
                  </a:lnTo>
                  <a:cubicBezTo>
                    <a:pt x="56305" y="6104"/>
                    <a:pt x="57177" y="6976"/>
                    <a:pt x="57177" y="8023"/>
                  </a:cubicBezTo>
                  <a:cubicBezTo>
                    <a:pt x="57177" y="9097"/>
                    <a:pt x="56305" y="9969"/>
                    <a:pt x="55231" y="9969"/>
                  </a:cubicBezTo>
                  <a:lnTo>
                    <a:pt x="36074" y="9969"/>
                  </a:lnTo>
                  <a:cubicBezTo>
                    <a:pt x="31714" y="9969"/>
                    <a:pt x="28170" y="13429"/>
                    <a:pt x="28052" y="17761"/>
                  </a:cubicBezTo>
                  <a:lnTo>
                    <a:pt x="28024" y="17761"/>
                  </a:lnTo>
                  <a:lnTo>
                    <a:pt x="28024" y="18026"/>
                  </a:lnTo>
                  <a:cubicBezTo>
                    <a:pt x="28024" y="22442"/>
                    <a:pt x="31630" y="26049"/>
                    <a:pt x="36074" y="26049"/>
                  </a:cubicBezTo>
                  <a:lnTo>
                    <a:pt x="209606" y="26049"/>
                  </a:lnTo>
                  <a:lnTo>
                    <a:pt x="209606" y="19945"/>
                  </a:lnTo>
                  <a:lnTo>
                    <a:pt x="36074" y="19945"/>
                  </a:lnTo>
                  <a:cubicBezTo>
                    <a:pt x="35091" y="19945"/>
                    <a:pt x="34274" y="19212"/>
                    <a:pt x="34156" y="18257"/>
                  </a:cubicBezTo>
                  <a:cubicBezTo>
                    <a:pt x="34156" y="18166"/>
                    <a:pt x="34128" y="18082"/>
                    <a:pt x="34128" y="17992"/>
                  </a:cubicBezTo>
                  <a:cubicBezTo>
                    <a:pt x="34128" y="16945"/>
                    <a:pt x="35000" y="16073"/>
                    <a:pt x="36074" y="16073"/>
                  </a:cubicBezTo>
                  <a:lnTo>
                    <a:pt x="55231" y="16073"/>
                  </a:lnTo>
                  <a:cubicBezTo>
                    <a:pt x="59682" y="16073"/>
                    <a:pt x="63281" y="12473"/>
                    <a:pt x="63281" y="8023"/>
                  </a:cubicBezTo>
                  <a:cubicBezTo>
                    <a:pt x="63281" y="3607"/>
                    <a:pt x="59682" y="0"/>
                    <a:pt x="55231" y="0"/>
                  </a:cubicBez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03" name="Google Shape;1303;p19"/>
            <p:cNvSpPr/>
            <p:nvPr/>
          </p:nvSpPr>
          <p:spPr>
            <a:xfrm>
              <a:off x="3468675" y="1951725"/>
              <a:ext cx="24100" cy="5775"/>
            </a:xfrm>
            <a:custGeom>
              <a:rect b="b" l="l" r="r" t="t"/>
              <a:pathLst>
                <a:path extrusionOk="0" h="231" w="964">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9"/>
            <p:cNvSpPr/>
            <p:nvPr/>
          </p:nvSpPr>
          <p:spPr>
            <a:xfrm>
              <a:off x="3422275" y="1951725"/>
              <a:ext cx="23225" cy="5775"/>
            </a:xfrm>
            <a:custGeom>
              <a:rect b="b" l="l" r="r" t="t"/>
              <a:pathLst>
                <a:path extrusionOk="0" h="231" w="929">
                  <a:moveTo>
                    <a:pt x="1" y="0"/>
                  </a:moveTo>
                  <a:lnTo>
                    <a:pt x="1"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9"/>
            <p:cNvSpPr/>
            <p:nvPr/>
          </p:nvSpPr>
          <p:spPr>
            <a:xfrm>
              <a:off x="3515925"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9"/>
            <p:cNvSpPr/>
            <p:nvPr/>
          </p:nvSpPr>
          <p:spPr>
            <a:xfrm>
              <a:off x="3375025" y="1951725"/>
              <a:ext cx="23900" cy="5775"/>
            </a:xfrm>
            <a:custGeom>
              <a:rect b="b" l="l" r="r" t="t"/>
              <a:pathLst>
                <a:path extrusionOk="0" h="231" w="956">
                  <a:moveTo>
                    <a:pt x="0" y="0"/>
                  </a:moveTo>
                  <a:lnTo>
                    <a:pt x="0" y="230"/>
                  </a:lnTo>
                  <a:lnTo>
                    <a:pt x="956" y="230"/>
                  </a:lnTo>
                  <a:lnTo>
                    <a:pt x="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9"/>
            <p:cNvSpPr/>
            <p:nvPr/>
          </p:nvSpPr>
          <p:spPr>
            <a:xfrm>
              <a:off x="384590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9"/>
            <p:cNvSpPr/>
            <p:nvPr/>
          </p:nvSpPr>
          <p:spPr>
            <a:xfrm>
              <a:off x="3798650" y="1951725"/>
              <a:ext cx="23225" cy="5775"/>
            </a:xfrm>
            <a:custGeom>
              <a:rect b="b" l="l" r="r" t="t"/>
              <a:pathLst>
                <a:path extrusionOk="0" h="231" w="929">
                  <a:moveTo>
                    <a:pt x="0" y="0"/>
                  </a:moveTo>
                  <a:lnTo>
                    <a:pt x="0"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9"/>
            <p:cNvSpPr/>
            <p:nvPr/>
          </p:nvSpPr>
          <p:spPr>
            <a:xfrm>
              <a:off x="3939550" y="1951725"/>
              <a:ext cx="23400" cy="5775"/>
            </a:xfrm>
            <a:custGeom>
              <a:rect b="b" l="l" r="r" t="t"/>
              <a:pathLst>
                <a:path extrusionOk="0" h="231" w="936">
                  <a:moveTo>
                    <a:pt x="1" y="0"/>
                  </a:moveTo>
                  <a:lnTo>
                    <a:pt x="1" y="230"/>
                  </a:lnTo>
                  <a:lnTo>
                    <a:pt x="936" y="230"/>
                  </a:ln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9"/>
            <p:cNvSpPr/>
            <p:nvPr/>
          </p:nvSpPr>
          <p:spPr>
            <a:xfrm>
              <a:off x="3892300" y="1951725"/>
              <a:ext cx="24100" cy="5775"/>
            </a:xfrm>
            <a:custGeom>
              <a:rect b="b" l="l" r="r" t="t"/>
              <a:pathLst>
                <a:path extrusionOk="0" h="231" w="964">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9"/>
            <p:cNvSpPr/>
            <p:nvPr/>
          </p:nvSpPr>
          <p:spPr>
            <a:xfrm>
              <a:off x="3752075" y="1951725"/>
              <a:ext cx="23400" cy="5775"/>
            </a:xfrm>
            <a:custGeom>
              <a:rect b="b" l="l" r="r" t="t"/>
              <a:pathLst>
                <a:path extrusionOk="0" h="231" w="936">
                  <a:moveTo>
                    <a:pt x="1" y="0"/>
                  </a:moveTo>
                  <a:lnTo>
                    <a:pt x="1"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9"/>
            <p:cNvSpPr/>
            <p:nvPr/>
          </p:nvSpPr>
          <p:spPr>
            <a:xfrm>
              <a:off x="3704825" y="1951725"/>
              <a:ext cx="23375" cy="5775"/>
            </a:xfrm>
            <a:custGeom>
              <a:rect b="b" l="l" r="r" t="t"/>
              <a:pathLst>
                <a:path extrusionOk="0" h="231" w="935">
                  <a:moveTo>
                    <a:pt x="0" y="0"/>
                  </a:moveTo>
                  <a:lnTo>
                    <a:pt x="0"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9"/>
            <p:cNvSpPr/>
            <p:nvPr/>
          </p:nvSpPr>
          <p:spPr>
            <a:xfrm>
              <a:off x="3657725" y="1951725"/>
              <a:ext cx="23925" cy="5775"/>
            </a:xfrm>
            <a:custGeom>
              <a:rect b="b" l="l" r="r" t="t"/>
              <a:pathLst>
                <a:path extrusionOk="0" h="231" w="957">
                  <a:moveTo>
                    <a:pt x="0" y="0"/>
                  </a:moveTo>
                  <a:lnTo>
                    <a:pt x="0" y="230"/>
                  </a:lnTo>
                  <a:lnTo>
                    <a:pt x="956" y="230"/>
                  </a:lnTo>
                  <a:lnTo>
                    <a:pt x="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9"/>
            <p:cNvSpPr/>
            <p:nvPr/>
          </p:nvSpPr>
          <p:spPr>
            <a:xfrm>
              <a:off x="3563200" y="1951725"/>
              <a:ext cx="24775" cy="5775"/>
            </a:xfrm>
            <a:custGeom>
              <a:rect b="b" l="l" r="r" t="t"/>
              <a:pathLst>
                <a:path extrusionOk="0" h="231" w="991">
                  <a:moveTo>
                    <a:pt x="0" y="0"/>
                  </a:moveTo>
                  <a:lnTo>
                    <a:pt x="0" y="230"/>
                  </a:lnTo>
                  <a:lnTo>
                    <a:pt x="991" y="230"/>
                  </a:lnTo>
                  <a:lnTo>
                    <a:pt x="9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9"/>
            <p:cNvSpPr/>
            <p:nvPr/>
          </p:nvSpPr>
          <p:spPr>
            <a:xfrm>
              <a:off x="361115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9"/>
            <p:cNvSpPr/>
            <p:nvPr/>
          </p:nvSpPr>
          <p:spPr>
            <a:xfrm>
              <a:off x="4715650" y="2028100"/>
              <a:ext cx="13100" cy="23925"/>
            </a:xfrm>
            <a:custGeom>
              <a:rect b="b" l="l" r="r" t="t"/>
              <a:pathLst>
                <a:path extrusionOk="0" h="957" w="524">
                  <a:moveTo>
                    <a:pt x="238" y="1"/>
                  </a:moveTo>
                  <a:lnTo>
                    <a:pt x="1" y="84"/>
                  </a:lnTo>
                  <a:cubicBezTo>
                    <a:pt x="147" y="349"/>
                    <a:pt x="238" y="635"/>
                    <a:pt x="294" y="956"/>
                  </a:cubicBezTo>
                  <a:lnTo>
                    <a:pt x="524" y="901"/>
                  </a:lnTo>
                  <a:cubicBezTo>
                    <a:pt x="468" y="580"/>
                    <a:pt x="350" y="287"/>
                    <a:pt x="2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9"/>
            <p:cNvSpPr/>
            <p:nvPr/>
          </p:nvSpPr>
          <p:spPr>
            <a:xfrm>
              <a:off x="4419875" y="1951725"/>
              <a:ext cx="24075" cy="5775"/>
            </a:xfrm>
            <a:custGeom>
              <a:rect b="b" l="l" r="r" t="t"/>
              <a:pathLst>
                <a:path extrusionOk="0" h="231" w="963">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9"/>
            <p:cNvSpPr/>
            <p:nvPr/>
          </p:nvSpPr>
          <p:spPr>
            <a:xfrm>
              <a:off x="4373475" y="1951725"/>
              <a:ext cx="23225" cy="5775"/>
            </a:xfrm>
            <a:custGeom>
              <a:rect b="b" l="l" r="r" t="t"/>
              <a:pathLst>
                <a:path extrusionOk="0" h="231" w="929">
                  <a:moveTo>
                    <a:pt x="1" y="0"/>
                  </a:moveTo>
                  <a:lnTo>
                    <a:pt x="1"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9"/>
            <p:cNvSpPr/>
            <p:nvPr/>
          </p:nvSpPr>
          <p:spPr>
            <a:xfrm>
              <a:off x="4514400" y="1951725"/>
              <a:ext cx="23225" cy="5775"/>
            </a:xfrm>
            <a:custGeom>
              <a:rect b="b" l="l" r="r" t="t"/>
              <a:pathLst>
                <a:path extrusionOk="0" h="231" w="929">
                  <a:moveTo>
                    <a:pt x="0" y="0"/>
                  </a:moveTo>
                  <a:lnTo>
                    <a:pt x="0"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9"/>
            <p:cNvSpPr/>
            <p:nvPr/>
          </p:nvSpPr>
          <p:spPr>
            <a:xfrm>
              <a:off x="4652525" y="1961825"/>
              <a:ext cx="23225" cy="16075"/>
            </a:xfrm>
            <a:custGeom>
              <a:rect b="b" l="l" r="r" t="t"/>
              <a:pathLst>
                <a:path extrusionOk="0" h="643" w="929">
                  <a:moveTo>
                    <a:pt x="84" y="1"/>
                  </a:moveTo>
                  <a:lnTo>
                    <a:pt x="0" y="210"/>
                  </a:lnTo>
                  <a:cubicBezTo>
                    <a:pt x="259" y="322"/>
                    <a:pt x="552" y="468"/>
                    <a:pt x="810" y="642"/>
                  </a:cubicBezTo>
                  <a:lnTo>
                    <a:pt x="928" y="468"/>
                  </a:lnTo>
                  <a:cubicBezTo>
                    <a:pt x="670" y="266"/>
                    <a:pt x="377" y="119"/>
                    <a:pt x="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9"/>
            <p:cNvSpPr/>
            <p:nvPr/>
          </p:nvSpPr>
          <p:spPr>
            <a:xfrm>
              <a:off x="456095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9"/>
            <p:cNvSpPr/>
            <p:nvPr/>
          </p:nvSpPr>
          <p:spPr>
            <a:xfrm>
              <a:off x="4690200" y="1988000"/>
              <a:ext cx="19725" cy="21825"/>
            </a:xfrm>
            <a:custGeom>
              <a:rect b="b" l="l" r="r" t="t"/>
              <a:pathLst>
                <a:path extrusionOk="0" h="873" w="789">
                  <a:moveTo>
                    <a:pt x="175" y="0"/>
                  </a:moveTo>
                  <a:lnTo>
                    <a:pt x="0" y="175"/>
                  </a:lnTo>
                  <a:cubicBezTo>
                    <a:pt x="210" y="412"/>
                    <a:pt x="412" y="642"/>
                    <a:pt x="586" y="872"/>
                  </a:cubicBezTo>
                  <a:lnTo>
                    <a:pt x="789" y="761"/>
                  </a:lnTo>
                  <a:cubicBezTo>
                    <a:pt x="586" y="495"/>
                    <a:pt x="384" y="237"/>
                    <a:pt x="1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9"/>
            <p:cNvSpPr/>
            <p:nvPr/>
          </p:nvSpPr>
          <p:spPr>
            <a:xfrm>
              <a:off x="4608225" y="1951725"/>
              <a:ext cx="23925" cy="8725"/>
            </a:xfrm>
            <a:custGeom>
              <a:rect b="b" l="l" r="r" t="t"/>
              <a:pathLst>
                <a:path extrusionOk="0" h="349" w="957">
                  <a:moveTo>
                    <a:pt x="0" y="0"/>
                  </a:moveTo>
                  <a:lnTo>
                    <a:pt x="0" y="230"/>
                  </a:lnTo>
                  <a:cubicBezTo>
                    <a:pt x="286" y="230"/>
                    <a:pt x="607" y="265"/>
                    <a:pt x="900" y="349"/>
                  </a:cubicBezTo>
                  <a:lnTo>
                    <a:pt x="956" y="119"/>
                  </a:lnTo>
                  <a:cubicBezTo>
                    <a:pt x="635" y="28"/>
                    <a:pt x="31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9"/>
            <p:cNvSpPr/>
            <p:nvPr/>
          </p:nvSpPr>
          <p:spPr>
            <a:xfrm>
              <a:off x="4467125" y="1951725"/>
              <a:ext cx="23400" cy="5775"/>
            </a:xfrm>
            <a:custGeom>
              <a:rect b="b" l="l" r="r" t="t"/>
              <a:pathLst>
                <a:path extrusionOk="0" h="231" w="936">
                  <a:moveTo>
                    <a:pt x="1" y="0"/>
                  </a:moveTo>
                  <a:lnTo>
                    <a:pt x="1" y="230"/>
                  </a:lnTo>
                  <a:lnTo>
                    <a:pt x="936" y="230"/>
                  </a:ln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9"/>
            <p:cNvSpPr/>
            <p:nvPr/>
          </p:nvSpPr>
          <p:spPr>
            <a:xfrm>
              <a:off x="4091475" y="1951725"/>
              <a:ext cx="24075" cy="5775"/>
            </a:xfrm>
            <a:custGeom>
              <a:rect b="b" l="l" r="r" t="t"/>
              <a:pathLst>
                <a:path extrusionOk="0" h="231" w="963">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9"/>
            <p:cNvSpPr/>
            <p:nvPr/>
          </p:nvSpPr>
          <p:spPr>
            <a:xfrm>
              <a:off x="4044900" y="1951725"/>
              <a:ext cx="23400" cy="5775"/>
            </a:xfrm>
            <a:custGeom>
              <a:rect b="b" l="l" r="r" t="t"/>
              <a:pathLst>
                <a:path extrusionOk="0" h="231" w="936">
                  <a:moveTo>
                    <a:pt x="1" y="0"/>
                  </a:moveTo>
                  <a:lnTo>
                    <a:pt x="1"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9"/>
            <p:cNvSpPr/>
            <p:nvPr/>
          </p:nvSpPr>
          <p:spPr>
            <a:xfrm>
              <a:off x="4326225" y="1951725"/>
              <a:ext cx="23900" cy="5775"/>
            </a:xfrm>
            <a:custGeom>
              <a:rect b="b" l="l" r="r" t="t"/>
              <a:pathLst>
                <a:path extrusionOk="0" h="231" w="956">
                  <a:moveTo>
                    <a:pt x="0" y="0"/>
                  </a:moveTo>
                  <a:lnTo>
                    <a:pt x="0" y="230"/>
                  </a:lnTo>
                  <a:lnTo>
                    <a:pt x="956" y="230"/>
                  </a:lnTo>
                  <a:lnTo>
                    <a:pt x="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9"/>
            <p:cNvSpPr/>
            <p:nvPr/>
          </p:nvSpPr>
          <p:spPr>
            <a:xfrm>
              <a:off x="3965725" y="1951725"/>
              <a:ext cx="8750" cy="5775"/>
            </a:xfrm>
            <a:custGeom>
              <a:rect b="b" l="l" r="r" t="t"/>
              <a:pathLst>
                <a:path extrusionOk="0" h="231" w="350">
                  <a:moveTo>
                    <a:pt x="0" y="0"/>
                  </a:moveTo>
                  <a:lnTo>
                    <a:pt x="0" y="230"/>
                  </a:lnTo>
                  <a:lnTo>
                    <a:pt x="349" y="230"/>
                  </a:lnTo>
                  <a:lnTo>
                    <a:pt x="3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9"/>
            <p:cNvSpPr/>
            <p:nvPr/>
          </p:nvSpPr>
          <p:spPr>
            <a:xfrm>
              <a:off x="399780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9"/>
            <p:cNvSpPr/>
            <p:nvPr/>
          </p:nvSpPr>
          <p:spPr>
            <a:xfrm>
              <a:off x="4279650" y="1951725"/>
              <a:ext cx="23400" cy="5775"/>
            </a:xfrm>
            <a:custGeom>
              <a:rect b="b" l="l" r="r" t="t"/>
              <a:pathLst>
                <a:path extrusionOk="0" h="231" w="936">
                  <a:moveTo>
                    <a:pt x="0" y="0"/>
                  </a:moveTo>
                  <a:lnTo>
                    <a:pt x="0"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9"/>
            <p:cNvSpPr/>
            <p:nvPr/>
          </p:nvSpPr>
          <p:spPr>
            <a:xfrm>
              <a:off x="4232375" y="1951725"/>
              <a:ext cx="23400" cy="5775"/>
            </a:xfrm>
            <a:custGeom>
              <a:rect b="b" l="l" r="r" t="t"/>
              <a:pathLst>
                <a:path extrusionOk="0" h="231" w="936">
                  <a:moveTo>
                    <a:pt x="1" y="0"/>
                  </a:moveTo>
                  <a:lnTo>
                    <a:pt x="1" y="230"/>
                  </a:lnTo>
                  <a:lnTo>
                    <a:pt x="936" y="230"/>
                  </a:ln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9"/>
            <p:cNvSpPr/>
            <p:nvPr/>
          </p:nvSpPr>
          <p:spPr>
            <a:xfrm>
              <a:off x="4138725"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9"/>
            <p:cNvSpPr/>
            <p:nvPr/>
          </p:nvSpPr>
          <p:spPr>
            <a:xfrm>
              <a:off x="4186000" y="1951725"/>
              <a:ext cx="23225" cy="5775"/>
            </a:xfrm>
            <a:custGeom>
              <a:rect b="b" l="l" r="r" t="t"/>
              <a:pathLst>
                <a:path extrusionOk="0" h="231" w="929">
                  <a:moveTo>
                    <a:pt x="0" y="0"/>
                  </a:moveTo>
                  <a:lnTo>
                    <a:pt x="0"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9"/>
            <p:cNvSpPr/>
            <p:nvPr/>
          </p:nvSpPr>
          <p:spPr>
            <a:xfrm>
              <a:off x="4312425" y="2200925"/>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9"/>
            <p:cNvSpPr/>
            <p:nvPr/>
          </p:nvSpPr>
          <p:spPr>
            <a:xfrm>
              <a:off x="4547175" y="2200925"/>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9"/>
            <p:cNvSpPr/>
            <p:nvPr/>
          </p:nvSpPr>
          <p:spPr>
            <a:xfrm>
              <a:off x="4500625" y="2200925"/>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9"/>
            <p:cNvSpPr/>
            <p:nvPr/>
          </p:nvSpPr>
          <p:spPr>
            <a:xfrm>
              <a:off x="4453350" y="2200925"/>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9"/>
            <p:cNvSpPr/>
            <p:nvPr/>
          </p:nvSpPr>
          <p:spPr>
            <a:xfrm>
              <a:off x="4124950" y="2200925"/>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9"/>
            <p:cNvSpPr/>
            <p:nvPr/>
          </p:nvSpPr>
          <p:spPr>
            <a:xfrm>
              <a:off x="3998500" y="2296850"/>
              <a:ext cx="8750" cy="24100"/>
            </a:xfrm>
            <a:custGeom>
              <a:rect b="b" l="l" r="r" t="t"/>
              <a:pathLst>
                <a:path extrusionOk="0" h="964" w="350">
                  <a:moveTo>
                    <a:pt x="147" y="1"/>
                  </a:moveTo>
                  <a:cubicBezTo>
                    <a:pt x="57" y="322"/>
                    <a:pt x="1" y="643"/>
                    <a:pt x="1" y="964"/>
                  </a:cubicBezTo>
                  <a:lnTo>
                    <a:pt x="231" y="964"/>
                  </a:lnTo>
                  <a:cubicBezTo>
                    <a:pt x="231" y="671"/>
                    <a:pt x="287" y="350"/>
                    <a:pt x="350" y="64"/>
                  </a:cubicBezTo>
                  <a:lnTo>
                    <a:pt x="1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9"/>
            <p:cNvSpPr/>
            <p:nvPr/>
          </p:nvSpPr>
          <p:spPr>
            <a:xfrm>
              <a:off x="4406100" y="2200925"/>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9"/>
            <p:cNvSpPr/>
            <p:nvPr/>
          </p:nvSpPr>
          <p:spPr>
            <a:xfrm>
              <a:off x="4077700" y="2203200"/>
              <a:ext cx="24775" cy="12400"/>
            </a:xfrm>
            <a:custGeom>
              <a:rect b="b" l="l" r="r" t="t"/>
              <a:pathLst>
                <a:path extrusionOk="0" h="496" w="991">
                  <a:moveTo>
                    <a:pt x="928" y="1"/>
                  </a:moveTo>
                  <a:cubicBezTo>
                    <a:pt x="607" y="56"/>
                    <a:pt x="321" y="147"/>
                    <a:pt x="0" y="259"/>
                  </a:cubicBezTo>
                  <a:lnTo>
                    <a:pt x="84" y="496"/>
                  </a:lnTo>
                  <a:cubicBezTo>
                    <a:pt x="377" y="377"/>
                    <a:pt x="670" y="287"/>
                    <a:pt x="991" y="231"/>
                  </a:cubicBez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9"/>
            <p:cNvSpPr/>
            <p:nvPr/>
          </p:nvSpPr>
          <p:spPr>
            <a:xfrm>
              <a:off x="4010025" y="2253950"/>
              <a:ext cx="16750" cy="23400"/>
            </a:xfrm>
            <a:custGeom>
              <a:rect b="b" l="l" r="r" t="t"/>
              <a:pathLst>
                <a:path extrusionOk="0" h="936" w="670">
                  <a:moveTo>
                    <a:pt x="468" y="1"/>
                  </a:moveTo>
                  <a:cubicBezTo>
                    <a:pt x="293" y="266"/>
                    <a:pt x="119" y="524"/>
                    <a:pt x="0" y="817"/>
                  </a:cubicBezTo>
                  <a:lnTo>
                    <a:pt x="210" y="936"/>
                  </a:lnTo>
                  <a:cubicBezTo>
                    <a:pt x="321" y="643"/>
                    <a:pt x="496" y="384"/>
                    <a:pt x="670" y="119"/>
                  </a:cubicBez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9"/>
            <p:cNvSpPr/>
            <p:nvPr/>
          </p:nvSpPr>
          <p:spPr>
            <a:xfrm>
              <a:off x="4037750" y="2221350"/>
              <a:ext cx="21825" cy="18850"/>
            </a:xfrm>
            <a:custGeom>
              <a:rect b="b" l="l" r="r" t="t"/>
              <a:pathLst>
                <a:path extrusionOk="0" h="754" w="873">
                  <a:moveTo>
                    <a:pt x="754" y="0"/>
                  </a:moveTo>
                  <a:cubicBezTo>
                    <a:pt x="496" y="147"/>
                    <a:pt x="231" y="349"/>
                    <a:pt x="0" y="579"/>
                  </a:cubicBezTo>
                  <a:lnTo>
                    <a:pt x="175" y="754"/>
                  </a:lnTo>
                  <a:cubicBezTo>
                    <a:pt x="377" y="551"/>
                    <a:pt x="635" y="349"/>
                    <a:pt x="873" y="175"/>
                  </a:cubicBezTo>
                  <a:lnTo>
                    <a:pt x="7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9"/>
            <p:cNvSpPr/>
            <p:nvPr/>
          </p:nvSpPr>
          <p:spPr>
            <a:xfrm>
              <a:off x="4725075" y="2074500"/>
              <a:ext cx="7350" cy="24075"/>
            </a:xfrm>
            <a:custGeom>
              <a:rect b="b" l="l" r="r" t="t"/>
              <a:pathLst>
                <a:path extrusionOk="0" h="963" w="294">
                  <a:moveTo>
                    <a:pt x="35" y="0"/>
                  </a:moveTo>
                  <a:cubicBezTo>
                    <a:pt x="63" y="63"/>
                    <a:pt x="63" y="119"/>
                    <a:pt x="63" y="175"/>
                  </a:cubicBezTo>
                  <a:cubicBezTo>
                    <a:pt x="63" y="440"/>
                    <a:pt x="35" y="670"/>
                    <a:pt x="0" y="900"/>
                  </a:cubicBezTo>
                  <a:lnTo>
                    <a:pt x="238" y="963"/>
                  </a:lnTo>
                  <a:cubicBezTo>
                    <a:pt x="266" y="698"/>
                    <a:pt x="293" y="440"/>
                    <a:pt x="293" y="175"/>
                  </a:cubicBezTo>
                  <a:lnTo>
                    <a:pt x="2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9"/>
            <p:cNvSpPr/>
            <p:nvPr/>
          </p:nvSpPr>
          <p:spPr>
            <a:xfrm>
              <a:off x="4594275" y="2200250"/>
              <a:ext cx="23400" cy="6650"/>
            </a:xfrm>
            <a:custGeom>
              <a:rect b="b" l="l" r="r" t="t"/>
              <a:pathLst>
                <a:path extrusionOk="0" h="266" w="936">
                  <a:moveTo>
                    <a:pt x="935" y="0"/>
                  </a:moveTo>
                  <a:cubicBezTo>
                    <a:pt x="761" y="28"/>
                    <a:pt x="586" y="28"/>
                    <a:pt x="412" y="28"/>
                  </a:cubicBezTo>
                  <a:lnTo>
                    <a:pt x="0" y="28"/>
                  </a:lnTo>
                  <a:lnTo>
                    <a:pt x="0" y="265"/>
                  </a:lnTo>
                  <a:lnTo>
                    <a:pt x="412" y="265"/>
                  </a:lnTo>
                  <a:cubicBezTo>
                    <a:pt x="586" y="265"/>
                    <a:pt x="761" y="265"/>
                    <a:pt x="935" y="230"/>
                  </a:cubicBez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9"/>
            <p:cNvSpPr/>
            <p:nvPr/>
          </p:nvSpPr>
          <p:spPr>
            <a:xfrm>
              <a:off x="4639450" y="2187150"/>
              <a:ext cx="23900" cy="14500"/>
            </a:xfrm>
            <a:custGeom>
              <a:rect b="b" l="l" r="r" t="t"/>
              <a:pathLst>
                <a:path extrusionOk="0" h="580" w="956">
                  <a:moveTo>
                    <a:pt x="872" y="1"/>
                  </a:moveTo>
                  <a:cubicBezTo>
                    <a:pt x="579" y="147"/>
                    <a:pt x="286" y="266"/>
                    <a:pt x="0" y="350"/>
                  </a:cubicBezTo>
                  <a:lnTo>
                    <a:pt x="84" y="580"/>
                  </a:lnTo>
                  <a:cubicBezTo>
                    <a:pt x="377" y="468"/>
                    <a:pt x="698" y="350"/>
                    <a:pt x="956" y="203"/>
                  </a:cubicBezTo>
                  <a:lnTo>
                    <a:pt x="8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9"/>
            <p:cNvSpPr/>
            <p:nvPr/>
          </p:nvSpPr>
          <p:spPr>
            <a:xfrm>
              <a:off x="4680075" y="2158900"/>
              <a:ext cx="21125" cy="20250"/>
            </a:xfrm>
            <a:custGeom>
              <a:rect b="b" l="l" r="r" t="t"/>
              <a:pathLst>
                <a:path extrusionOk="0" h="810" w="845">
                  <a:moveTo>
                    <a:pt x="670" y="1"/>
                  </a:moveTo>
                  <a:cubicBezTo>
                    <a:pt x="468" y="231"/>
                    <a:pt x="231" y="433"/>
                    <a:pt x="1" y="636"/>
                  </a:cubicBezTo>
                  <a:lnTo>
                    <a:pt x="147" y="810"/>
                  </a:lnTo>
                  <a:cubicBezTo>
                    <a:pt x="405" y="608"/>
                    <a:pt x="642" y="405"/>
                    <a:pt x="845" y="140"/>
                  </a:cubicBezTo>
                  <a:lnTo>
                    <a:pt x="6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9"/>
            <p:cNvSpPr/>
            <p:nvPr/>
          </p:nvSpPr>
          <p:spPr>
            <a:xfrm>
              <a:off x="4709900" y="2119675"/>
              <a:ext cx="15200" cy="23200"/>
            </a:xfrm>
            <a:custGeom>
              <a:rect b="b" l="l" r="r" t="t"/>
              <a:pathLst>
                <a:path extrusionOk="0" h="928" w="608">
                  <a:moveTo>
                    <a:pt x="377" y="0"/>
                  </a:moveTo>
                  <a:cubicBezTo>
                    <a:pt x="294" y="286"/>
                    <a:pt x="147" y="551"/>
                    <a:pt x="1" y="809"/>
                  </a:cubicBezTo>
                  <a:lnTo>
                    <a:pt x="203" y="928"/>
                  </a:lnTo>
                  <a:cubicBezTo>
                    <a:pt x="377" y="663"/>
                    <a:pt x="496" y="377"/>
                    <a:pt x="607" y="84"/>
                  </a:cubicBezTo>
                  <a:lnTo>
                    <a:pt x="3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9"/>
            <p:cNvSpPr/>
            <p:nvPr/>
          </p:nvSpPr>
          <p:spPr>
            <a:xfrm>
              <a:off x="4171350" y="2200925"/>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9"/>
            <p:cNvSpPr/>
            <p:nvPr/>
          </p:nvSpPr>
          <p:spPr>
            <a:xfrm>
              <a:off x="4265875" y="2200925"/>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9"/>
            <p:cNvSpPr/>
            <p:nvPr/>
          </p:nvSpPr>
          <p:spPr>
            <a:xfrm>
              <a:off x="4359700" y="2200925"/>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9"/>
            <p:cNvSpPr/>
            <p:nvPr/>
          </p:nvSpPr>
          <p:spPr>
            <a:xfrm>
              <a:off x="4218600" y="2200925"/>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9"/>
            <p:cNvSpPr/>
            <p:nvPr/>
          </p:nvSpPr>
          <p:spPr>
            <a:xfrm>
              <a:off x="5017200"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9"/>
            <p:cNvSpPr/>
            <p:nvPr/>
          </p:nvSpPr>
          <p:spPr>
            <a:xfrm>
              <a:off x="49701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9"/>
            <p:cNvSpPr/>
            <p:nvPr/>
          </p:nvSpPr>
          <p:spPr>
            <a:xfrm>
              <a:off x="5111025" y="2450150"/>
              <a:ext cx="24800" cy="5975"/>
            </a:xfrm>
            <a:custGeom>
              <a:rect b="b" l="l" r="r" t="t"/>
              <a:pathLst>
                <a:path extrusionOk="0" h="239" w="992">
                  <a:moveTo>
                    <a:pt x="1" y="1"/>
                  </a:moveTo>
                  <a:lnTo>
                    <a:pt x="1" y="238"/>
                  </a:lnTo>
                  <a:lnTo>
                    <a:pt x="991" y="238"/>
                  </a:lnTo>
                  <a:lnTo>
                    <a:pt x="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9"/>
            <p:cNvSpPr/>
            <p:nvPr/>
          </p:nvSpPr>
          <p:spPr>
            <a:xfrm>
              <a:off x="50637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9"/>
            <p:cNvSpPr/>
            <p:nvPr/>
          </p:nvSpPr>
          <p:spPr>
            <a:xfrm>
              <a:off x="4688100"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9"/>
            <p:cNvSpPr/>
            <p:nvPr/>
          </p:nvSpPr>
          <p:spPr>
            <a:xfrm>
              <a:off x="4641525"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9"/>
            <p:cNvSpPr/>
            <p:nvPr/>
          </p:nvSpPr>
          <p:spPr>
            <a:xfrm>
              <a:off x="4922850" y="2450150"/>
              <a:ext cx="23925" cy="5975"/>
            </a:xfrm>
            <a:custGeom>
              <a:rect b="b" l="l" r="r" t="t"/>
              <a:pathLst>
                <a:path extrusionOk="0" h="239" w="957">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9"/>
            <p:cNvSpPr/>
            <p:nvPr/>
          </p:nvSpPr>
          <p:spPr>
            <a:xfrm>
              <a:off x="4594275" y="2450150"/>
              <a:ext cx="24100" cy="5975"/>
            </a:xfrm>
            <a:custGeom>
              <a:rect b="b" l="l" r="r" t="t"/>
              <a:pathLst>
                <a:path extrusionOk="0" h="239" w="964">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9"/>
            <p:cNvSpPr/>
            <p:nvPr/>
          </p:nvSpPr>
          <p:spPr>
            <a:xfrm>
              <a:off x="48762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9"/>
            <p:cNvSpPr/>
            <p:nvPr/>
          </p:nvSpPr>
          <p:spPr>
            <a:xfrm>
              <a:off x="4829025"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9"/>
            <p:cNvSpPr/>
            <p:nvPr/>
          </p:nvSpPr>
          <p:spPr>
            <a:xfrm>
              <a:off x="47353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9"/>
            <p:cNvSpPr/>
            <p:nvPr/>
          </p:nvSpPr>
          <p:spPr>
            <a:xfrm>
              <a:off x="478262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9"/>
            <p:cNvSpPr/>
            <p:nvPr/>
          </p:nvSpPr>
          <p:spPr>
            <a:xfrm>
              <a:off x="539375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9"/>
            <p:cNvSpPr/>
            <p:nvPr/>
          </p:nvSpPr>
          <p:spPr>
            <a:xfrm>
              <a:off x="5346475"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9"/>
            <p:cNvSpPr/>
            <p:nvPr/>
          </p:nvSpPr>
          <p:spPr>
            <a:xfrm>
              <a:off x="548740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9"/>
            <p:cNvSpPr/>
            <p:nvPr/>
          </p:nvSpPr>
          <p:spPr>
            <a:xfrm>
              <a:off x="5440125" y="2450150"/>
              <a:ext cx="24100" cy="5975"/>
            </a:xfrm>
            <a:custGeom>
              <a:rect b="b" l="l" r="r" t="t"/>
              <a:pathLst>
                <a:path extrusionOk="0" h="239" w="964">
                  <a:moveTo>
                    <a:pt x="1" y="1"/>
                  </a:moveTo>
                  <a:lnTo>
                    <a:pt x="1"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9"/>
            <p:cNvSpPr/>
            <p:nvPr/>
          </p:nvSpPr>
          <p:spPr>
            <a:xfrm>
              <a:off x="52999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9"/>
            <p:cNvSpPr/>
            <p:nvPr/>
          </p:nvSpPr>
          <p:spPr>
            <a:xfrm>
              <a:off x="525265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9"/>
            <p:cNvSpPr/>
            <p:nvPr/>
          </p:nvSpPr>
          <p:spPr>
            <a:xfrm>
              <a:off x="52062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9"/>
            <p:cNvSpPr/>
            <p:nvPr/>
          </p:nvSpPr>
          <p:spPr>
            <a:xfrm>
              <a:off x="515900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9"/>
            <p:cNvSpPr/>
            <p:nvPr/>
          </p:nvSpPr>
          <p:spPr>
            <a:xfrm>
              <a:off x="431312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9"/>
            <p:cNvSpPr/>
            <p:nvPr/>
          </p:nvSpPr>
          <p:spPr>
            <a:xfrm>
              <a:off x="45478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9"/>
            <p:cNvSpPr/>
            <p:nvPr/>
          </p:nvSpPr>
          <p:spPr>
            <a:xfrm>
              <a:off x="45006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9"/>
            <p:cNvSpPr/>
            <p:nvPr/>
          </p:nvSpPr>
          <p:spPr>
            <a:xfrm>
              <a:off x="4453350" y="2450150"/>
              <a:ext cx="24100" cy="5975"/>
            </a:xfrm>
            <a:custGeom>
              <a:rect b="b" l="l" r="r" t="t"/>
              <a:pathLst>
                <a:path extrusionOk="0" h="239" w="964">
                  <a:moveTo>
                    <a:pt x="1" y="1"/>
                  </a:moveTo>
                  <a:lnTo>
                    <a:pt x="1"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9"/>
            <p:cNvSpPr/>
            <p:nvPr/>
          </p:nvSpPr>
          <p:spPr>
            <a:xfrm>
              <a:off x="4126350" y="2450150"/>
              <a:ext cx="24100" cy="5975"/>
            </a:xfrm>
            <a:custGeom>
              <a:rect b="b" l="l" r="r" t="t"/>
              <a:pathLst>
                <a:path extrusionOk="0" h="239" w="964">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9"/>
            <p:cNvSpPr/>
            <p:nvPr/>
          </p:nvSpPr>
          <p:spPr>
            <a:xfrm>
              <a:off x="3998500" y="2336100"/>
              <a:ext cx="9450" cy="24100"/>
            </a:xfrm>
            <a:custGeom>
              <a:rect b="b" l="l" r="r" t="t"/>
              <a:pathLst>
                <a:path extrusionOk="0" h="964" w="378">
                  <a:moveTo>
                    <a:pt x="1" y="0"/>
                  </a:moveTo>
                  <a:cubicBezTo>
                    <a:pt x="29" y="321"/>
                    <a:pt x="57" y="642"/>
                    <a:pt x="147" y="963"/>
                  </a:cubicBezTo>
                  <a:lnTo>
                    <a:pt x="378" y="900"/>
                  </a:lnTo>
                  <a:cubicBezTo>
                    <a:pt x="287" y="614"/>
                    <a:pt x="259" y="293"/>
                    <a:pt x="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9"/>
            <p:cNvSpPr/>
            <p:nvPr/>
          </p:nvSpPr>
          <p:spPr>
            <a:xfrm>
              <a:off x="4406800"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9"/>
            <p:cNvSpPr/>
            <p:nvPr/>
          </p:nvSpPr>
          <p:spPr>
            <a:xfrm>
              <a:off x="4079775" y="2441450"/>
              <a:ext cx="24100" cy="12400"/>
            </a:xfrm>
            <a:custGeom>
              <a:rect b="b" l="l" r="r" t="t"/>
              <a:pathLst>
                <a:path extrusionOk="0" h="496" w="964">
                  <a:moveTo>
                    <a:pt x="91" y="0"/>
                  </a:moveTo>
                  <a:lnTo>
                    <a:pt x="1" y="237"/>
                  </a:lnTo>
                  <a:cubicBezTo>
                    <a:pt x="294" y="349"/>
                    <a:pt x="615" y="440"/>
                    <a:pt x="908" y="495"/>
                  </a:cubicBezTo>
                  <a:lnTo>
                    <a:pt x="963" y="265"/>
                  </a:lnTo>
                  <a:cubicBezTo>
                    <a:pt x="670" y="209"/>
                    <a:pt x="384" y="119"/>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9"/>
            <p:cNvSpPr/>
            <p:nvPr/>
          </p:nvSpPr>
          <p:spPr>
            <a:xfrm>
              <a:off x="4010025" y="2380400"/>
              <a:ext cx="16750" cy="22700"/>
            </a:xfrm>
            <a:custGeom>
              <a:rect b="b" l="l" r="r" t="t"/>
              <a:pathLst>
                <a:path extrusionOk="0" h="908" w="670">
                  <a:moveTo>
                    <a:pt x="210" y="0"/>
                  </a:moveTo>
                  <a:lnTo>
                    <a:pt x="0" y="91"/>
                  </a:lnTo>
                  <a:cubicBezTo>
                    <a:pt x="147" y="384"/>
                    <a:pt x="293" y="642"/>
                    <a:pt x="496" y="907"/>
                  </a:cubicBezTo>
                  <a:lnTo>
                    <a:pt x="670" y="789"/>
                  </a:lnTo>
                  <a:cubicBezTo>
                    <a:pt x="496" y="524"/>
                    <a:pt x="349" y="266"/>
                    <a:pt x="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9"/>
            <p:cNvSpPr/>
            <p:nvPr/>
          </p:nvSpPr>
          <p:spPr>
            <a:xfrm>
              <a:off x="4039850" y="2416850"/>
              <a:ext cx="21825" cy="19550"/>
            </a:xfrm>
            <a:custGeom>
              <a:rect b="b" l="l" r="r" t="t"/>
              <a:pathLst>
                <a:path extrusionOk="0" h="782" w="873">
                  <a:moveTo>
                    <a:pt x="147" y="0"/>
                  </a:moveTo>
                  <a:lnTo>
                    <a:pt x="0" y="175"/>
                  </a:lnTo>
                  <a:cubicBezTo>
                    <a:pt x="237" y="405"/>
                    <a:pt x="468" y="607"/>
                    <a:pt x="761" y="782"/>
                  </a:cubicBezTo>
                  <a:lnTo>
                    <a:pt x="872" y="579"/>
                  </a:lnTo>
                  <a:cubicBezTo>
                    <a:pt x="614" y="405"/>
                    <a:pt x="377" y="231"/>
                    <a:pt x="1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9"/>
            <p:cNvSpPr/>
            <p:nvPr/>
          </p:nvSpPr>
          <p:spPr>
            <a:xfrm>
              <a:off x="417135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9"/>
            <p:cNvSpPr/>
            <p:nvPr/>
          </p:nvSpPr>
          <p:spPr>
            <a:xfrm>
              <a:off x="42658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9"/>
            <p:cNvSpPr/>
            <p:nvPr/>
          </p:nvSpPr>
          <p:spPr>
            <a:xfrm>
              <a:off x="4359700" y="2450150"/>
              <a:ext cx="23925" cy="5975"/>
            </a:xfrm>
            <a:custGeom>
              <a:rect b="b" l="l" r="r" t="t"/>
              <a:pathLst>
                <a:path extrusionOk="0" h="239" w="957">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9"/>
            <p:cNvSpPr/>
            <p:nvPr/>
          </p:nvSpPr>
          <p:spPr>
            <a:xfrm>
              <a:off x="42186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9"/>
            <p:cNvSpPr/>
            <p:nvPr/>
          </p:nvSpPr>
          <p:spPr>
            <a:xfrm>
              <a:off x="6381200" y="2450150"/>
              <a:ext cx="24100" cy="5975"/>
            </a:xfrm>
            <a:custGeom>
              <a:rect b="b" l="l" r="r" t="t"/>
              <a:pathLst>
                <a:path extrusionOk="0" h="239" w="964">
                  <a:moveTo>
                    <a:pt x="1" y="1"/>
                  </a:moveTo>
                  <a:lnTo>
                    <a:pt x="1" y="238"/>
                  </a:lnTo>
                  <a:lnTo>
                    <a:pt x="964" y="238"/>
                  </a:lnTo>
                  <a:lnTo>
                    <a:pt x="9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9"/>
            <p:cNvSpPr/>
            <p:nvPr/>
          </p:nvSpPr>
          <p:spPr>
            <a:xfrm>
              <a:off x="63348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9"/>
            <p:cNvSpPr/>
            <p:nvPr/>
          </p:nvSpPr>
          <p:spPr>
            <a:xfrm>
              <a:off x="6475050" y="2450150"/>
              <a:ext cx="24600" cy="5975"/>
            </a:xfrm>
            <a:custGeom>
              <a:rect b="b" l="l" r="r" t="t"/>
              <a:pathLst>
                <a:path extrusionOk="0" h="239" w="984">
                  <a:moveTo>
                    <a:pt x="0" y="1"/>
                  </a:moveTo>
                  <a:lnTo>
                    <a:pt x="0" y="238"/>
                  </a:lnTo>
                  <a:lnTo>
                    <a:pt x="984" y="238"/>
                  </a:lnTo>
                  <a:lnTo>
                    <a:pt x="9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9"/>
            <p:cNvSpPr/>
            <p:nvPr/>
          </p:nvSpPr>
          <p:spPr>
            <a:xfrm>
              <a:off x="642847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9"/>
            <p:cNvSpPr/>
            <p:nvPr/>
          </p:nvSpPr>
          <p:spPr>
            <a:xfrm>
              <a:off x="60528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9"/>
            <p:cNvSpPr/>
            <p:nvPr/>
          </p:nvSpPr>
          <p:spPr>
            <a:xfrm>
              <a:off x="600625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9"/>
            <p:cNvSpPr/>
            <p:nvPr/>
          </p:nvSpPr>
          <p:spPr>
            <a:xfrm>
              <a:off x="62875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9"/>
            <p:cNvSpPr/>
            <p:nvPr/>
          </p:nvSpPr>
          <p:spPr>
            <a:xfrm>
              <a:off x="5958975"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9"/>
            <p:cNvSpPr/>
            <p:nvPr/>
          </p:nvSpPr>
          <p:spPr>
            <a:xfrm>
              <a:off x="6240300" y="2450150"/>
              <a:ext cx="23900" cy="5975"/>
            </a:xfrm>
            <a:custGeom>
              <a:rect b="b" l="l" r="r" t="t"/>
              <a:pathLst>
                <a:path extrusionOk="0" h="239" w="956">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9"/>
            <p:cNvSpPr/>
            <p:nvPr/>
          </p:nvSpPr>
          <p:spPr>
            <a:xfrm>
              <a:off x="6193725"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9"/>
            <p:cNvSpPr/>
            <p:nvPr/>
          </p:nvSpPr>
          <p:spPr>
            <a:xfrm>
              <a:off x="61000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9"/>
            <p:cNvSpPr/>
            <p:nvPr/>
          </p:nvSpPr>
          <p:spPr>
            <a:xfrm>
              <a:off x="6146475"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9"/>
            <p:cNvSpPr/>
            <p:nvPr/>
          </p:nvSpPr>
          <p:spPr>
            <a:xfrm>
              <a:off x="6758450"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9"/>
            <p:cNvSpPr/>
            <p:nvPr/>
          </p:nvSpPr>
          <p:spPr>
            <a:xfrm>
              <a:off x="67111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9"/>
            <p:cNvSpPr/>
            <p:nvPr/>
          </p:nvSpPr>
          <p:spPr>
            <a:xfrm>
              <a:off x="6852100"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9"/>
            <p:cNvSpPr/>
            <p:nvPr/>
          </p:nvSpPr>
          <p:spPr>
            <a:xfrm>
              <a:off x="6804850"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9"/>
            <p:cNvSpPr/>
            <p:nvPr/>
          </p:nvSpPr>
          <p:spPr>
            <a:xfrm>
              <a:off x="6663925" y="2450150"/>
              <a:ext cx="24100" cy="5975"/>
            </a:xfrm>
            <a:custGeom>
              <a:rect b="b" l="l" r="r" t="t"/>
              <a:pathLst>
                <a:path extrusionOk="0" h="239" w="964">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9"/>
            <p:cNvSpPr/>
            <p:nvPr/>
          </p:nvSpPr>
          <p:spPr>
            <a:xfrm>
              <a:off x="661735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9"/>
            <p:cNvSpPr/>
            <p:nvPr/>
          </p:nvSpPr>
          <p:spPr>
            <a:xfrm>
              <a:off x="65702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9"/>
            <p:cNvSpPr/>
            <p:nvPr/>
          </p:nvSpPr>
          <p:spPr>
            <a:xfrm>
              <a:off x="6523700"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9"/>
            <p:cNvSpPr/>
            <p:nvPr/>
          </p:nvSpPr>
          <p:spPr>
            <a:xfrm>
              <a:off x="5677150" y="2450150"/>
              <a:ext cx="23925" cy="5975"/>
            </a:xfrm>
            <a:custGeom>
              <a:rect b="b" l="l" r="r" t="t"/>
              <a:pathLst>
                <a:path extrusionOk="0" h="239" w="957">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9"/>
            <p:cNvSpPr/>
            <p:nvPr/>
          </p:nvSpPr>
          <p:spPr>
            <a:xfrm>
              <a:off x="5911900" y="2450150"/>
              <a:ext cx="23900" cy="5975"/>
            </a:xfrm>
            <a:custGeom>
              <a:rect b="b" l="l" r="r" t="t"/>
              <a:pathLst>
                <a:path extrusionOk="0" h="239" w="956">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9"/>
            <p:cNvSpPr/>
            <p:nvPr/>
          </p:nvSpPr>
          <p:spPr>
            <a:xfrm>
              <a:off x="586532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9"/>
            <p:cNvSpPr/>
            <p:nvPr/>
          </p:nvSpPr>
          <p:spPr>
            <a:xfrm>
              <a:off x="58180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9"/>
            <p:cNvSpPr/>
            <p:nvPr/>
          </p:nvSpPr>
          <p:spPr>
            <a:xfrm>
              <a:off x="577150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9"/>
            <p:cNvSpPr/>
            <p:nvPr/>
          </p:nvSpPr>
          <p:spPr>
            <a:xfrm>
              <a:off x="5536050"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9"/>
            <p:cNvSpPr/>
            <p:nvPr/>
          </p:nvSpPr>
          <p:spPr>
            <a:xfrm>
              <a:off x="5629875"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9"/>
            <p:cNvSpPr/>
            <p:nvPr/>
          </p:nvSpPr>
          <p:spPr>
            <a:xfrm>
              <a:off x="57244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9"/>
            <p:cNvSpPr/>
            <p:nvPr/>
          </p:nvSpPr>
          <p:spPr>
            <a:xfrm>
              <a:off x="5583325"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9"/>
            <p:cNvSpPr/>
            <p:nvPr/>
          </p:nvSpPr>
          <p:spPr>
            <a:xfrm>
              <a:off x="6993900"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9"/>
            <p:cNvSpPr/>
            <p:nvPr/>
          </p:nvSpPr>
          <p:spPr>
            <a:xfrm>
              <a:off x="694732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9"/>
            <p:cNvSpPr/>
            <p:nvPr/>
          </p:nvSpPr>
          <p:spPr>
            <a:xfrm>
              <a:off x="7087550" y="2450150"/>
              <a:ext cx="24775" cy="5975"/>
            </a:xfrm>
            <a:custGeom>
              <a:rect b="b" l="l" r="r" t="t"/>
              <a:pathLst>
                <a:path extrusionOk="0" h="239" w="991">
                  <a:moveTo>
                    <a:pt x="0" y="1"/>
                  </a:moveTo>
                  <a:lnTo>
                    <a:pt x="0" y="238"/>
                  </a:lnTo>
                  <a:lnTo>
                    <a:pt x="991" y="238"/>
                  </a:lnTo>
                  <a:lnTo>
                    <a:pt x="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9"/>
            <p:cNvSpPr/>
            <p:nvPr/>
          </p:nvSpPr>
          <p:spPr>
            <a:xfrm>
              <a:off x="70411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9"/>
            <p:cNvSpPr/>
            <p:nvPr/>
          </p:nvSpPr>
          <p:spPr>
            <a:xfrm>
              <a:off x="6900075"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9"/>
            <p:cNvSpPr/>
            <p:nvPr/>
          </p:nvSpPr>
          <p:spPr>
            <a:xfrm>
              <a:off x="7370250" y="2450150"/>
              <a:ext cx="24100" cy="5975"/>
            </a:xfrm>
            <a:custGeom>
              <a:rect b="b" l="l" r="r" t="t"/>
              <a:pathLst>
                <a:path extrusionOk="0" h="239" w="964">
                  <a:moveTo>
                    <a:pt x="1" y="1"/>
                  </a:moveTo>
                  <a:lnTo>
                    <a:pt x="1"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9"/>
            <p:cNvSpPr/>
            <p:nvPr/>
          </p:nvSpPr>
          <p:spPr>
            <a:xfrm>
              <a:off x="7323700"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9"/>
            <p:cNvSpPr/>
            <p:nvPr/>
          </p:nvSpPr>
          <p:spPr>
            <a:xfrm>
              <a:off x="74647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9"/>
            <p:cNvSpPr/>
            <p:nvPr/>
          </p:nvSpPr>
          <p:spPr>
            <a:xfrm>
              <a:off x="74175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9"/>
            <p:cNvSpPr/>
            <p:nvPr/>
          </p:nvSpPr>
          <p:spPr>
            <a:xfrm>
              <a:off x="7276600"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9"/>
            <p:cNvSpPr/>
            <p:nvPr/>
          </p:nvSpPr>
          <p:spPr>
            <a:xfrm>
              <a:off x="723002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9"/>
            <p:cNvSpPr/>
            <p:nvPr/>
          </p:nvSpPr>
          <p:spPr>
            <a:xfrm>
              <a:off x="71827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9"/>
            <p:cNvSpPr/>
            <p:nvPr/>
          </p:nvSpPr>
          <p:spPr>
            <a:xfrm>
              <a:off x="71362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9"/>
            <p:cNvSpPr/>
            <p:nvPr/>
          </p:nvSpPr>
          <p:spPr>
            <a:xfrm>
              <a:off x="8358600"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9"/>
            <p:cNvSpPr/>
            <p:nvPr/>
          </p:nvSpPr>
          <p:spPr>
            <a:xfrm>
              <a:off x="8311350" y="2450150"/>
              <a:ext cx="23900" cy="5975"/>
            </a:xfrm>
            <a:custGeom>
              <a:rect b="b" l="l" r="r" t="t"/>
              <a:pathLst>
                <a:path extrusionOk="0" h="239" w="956">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9"/>
            <p:cNvSpPr/>
            <p:nvPr/>
          </p:nvSpPr>
          <p:spPr>
            <a:xfrm>
              <a:off x="8452250" y="2450150"/>
              <a:ext cx="24800" cy="5975"/>
            </a:xfrm>
            <a:custGeom>
              <a:rect b="b" l="l" r="r" t="t"/>
              <a:pathLst>
                <a:path extrusionOk="0" h="239" w="992">
                  <a:moveTo>
                    <a:pt x="1" y="1"/>
                  </a:moveTo>
                  <a:lnTo>
                    <a:pt x="1" y="238"/>
                  </a:lnTo>
                  <a:lnTo>
                    <a:pt x="991" y="238"/>
                  </a:lnTo>
                  <a:lnTo>
                    <a:pt x="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9"/>
            <p:cNvSpPr/>
            <p:nvPr/>
          </p:nvSpPr>
          <p:spPr>
            <a:xfrm>
              <a:off x="840500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9"/>
            <p:cNvSpPr/>
            <p:nvPr/>
          </p:nvSpPr>
          <p:spPr>
            <a:xfrm>
              <a:off x="8030025"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9"/>
            <p:cNvSpPr/>
            <p:nvPr/>
          </p:nvSpPr>
          <p:spPr>
            <a:xfrm>
              <a:off x="7982925" y="2450150"/>
              <a:ext cx="23925" cy="5975"/>
            </a:xfrm>
            <a:custGeom>
              <a:rect b="b" l="l" r="r" t="t"/>
              <a:pathLst>
                <a:path extrusionOk="0" h="239" w="957">
                  <a:moveTo>
                    <a:pt x="1" y="1"/>
                  </a:moveTo>
                  <a:lnTo>
                    <a:pt x="1" y="238"/>
                  </a:lnTo>
                  <a:lnTo>
                    <a:pt x="957" y="238"/>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9"/>
            <p:cNvSpPr/>
            <p:nvPr/>
          </p:nvSpPr>
          <p:spPr>
            <a:xfrm>
              <a:off x="8264775"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9"/>
            <p:cNvSpPr/>
            <p:nvPr/>
          </p:nvSpPr>
          <p:spPr>
            <a:xfrm>
              <a:off x="79363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9"/>
            <p:cNvSpPr/>
            <p:nvPr/>
          </p:nvSpPr>
          <p:spPr>
            <a:xfrm>
              <a:off x="82175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9"/>
            <p:cNvSpPr/>
            <p:nvPr/>
          </p:nvSpPr>
          <p:spPr>
            <a:xfrm>
              <a:off x="81711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9"/>
            <p:cNvSpPr/>
            <p:nvPr/>
          </p:nvSpPr>
          <p:spPr>
            <a:xfrm>
              <a:off x="807660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9"/>
            <p:cNvSpPr/>
            <p:nvPr/>
          </p:nvSpPr>
          <p:spPr>
            <a:xfrm>
              <a:off x="81238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9"/>
            <p:cNvSpPr/>
            <p:nvPr/>
          </p:nvSpPr>
          <p:spPr>
            <a:xfrm>
              <a:off x="765435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9"/>
            <p:cNvSpPr/>
            <p:nvPr/>
          </p:nvSpPr>
          <p:spPr>
            <a:xfrm>
              <a:off x="78891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9"/>
            <p:cNvSpPr/>
            <p:nvPr/>
          </p:nvSpPr>
          <p:spPr>
            <a:xfrm>
              <a:off x="784185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7795450"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774820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751345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760710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77016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7560000" y="2450150"/>
              <a:ext cx="23925" cy="5975"/>
            </a:xfrm>
            <a:custGeom>
              <a:rect b="b" l="l" r="r" t="t"/>
              <a:pathLst>
                <a:path extrusionOk="0" h="239" w="957">
                  <a:moveTo>
                    <a:pt x="1" y="1"/>
                  </a:moveTo>
                  <a:lnTo>
                    <a:pt x="1" y="238"/>
                  </a:lnTo>
                  <a:lnTo>
                    <a:pt x="957" y="238"/>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0" name="Google Shape;1450;p19"/>
          <p:cNvGrpSpPr/>
          <p:nvPr/>
        </p:nvGrpSpPr>
        <p:grpSpPr>
          <a:xfrm>
            <a:off x="2554563" y="3973589"/>
            <a:ext cx="750012" cy="630423"/>
            <a:chOff x="1507450" y="3919292"/>
            <a:chExt cx="953486" cy="801453"/>
          </a:xfrm>
        </p:grpSpPr>
        <p:grpSp>
          <p:nvGrpSpPr>
            <p:cNvPr id="1451" name="Google Shape;1451;p19"/>
            <p:cNvGrpSpPr/>
            <p:nvPr/>
          </p:nvGrpSpPr>
          <p:grpSpPr>
            <a:xfrm>
              <a:off x="1806988" y="3919292"/>
              <a:ext cx="441906" cy="801453"/>
              <a:chOff x="3816307" y="2352225"/>
              <a:chExt cx="1213027" cy="2199981"/>
            </a:xfrm>
          </p:grpSpPr>
          <p:sp>
            <p:nvSpPr>
              <p:cNvPr id="1452" name="Google Shape;1452;p19"/>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19"/>
            <p:cNvGrpSpPr/>
            <p:nvPr/>
          </p:nvGrpSpPr>
          <p:grpSpPr>
            <a:xfrm>
              <a:off x="2248899" y="4334549"/>
              <a:ext cx="212037" cy="384777"/>
              <a:chOff x="3816307" y="2352225"/>
              <a:chExt cx="1213027" cy="2199981"/>
            </a:xfrm>
          </p:grpSpPr>
          <p:sp>
            <p:nvSpPr>
              <p:cNvPr id="1456" name="Google Shape;1456;p19"/>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9" name="Google Shape;1459;p19"/>
            <p:cNvGrpSpPr/>
            <p:nvPr/>
          </p:nvGrpSpPr>
          <p:grpSpPr>
            <a:xfrm>
              <a:off x="1507450" y="4205080"/>
              <a:ext cx="212025" cy="514245"/>
              <a:chOff x="3816313" y="1611982"/>
              <a:chExt cx="1212958" cy="2940225"/>
            </a:xfrm>
          </p:grpSpPr>
          <p:sp>
            <p:nvSpPr>
              <p:cNvPr id="1460" name="Google Shape;1460;p19"/>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3" name="Google Shape;1463;p19"/>
          <p:cNvGrpSpPr/>
          <p:nvPr/>
        </p:nvGrpSpPr>
        <p:grpSpPr>
          <a:xfrm>
            <a:off x="8430769" y="-2623342"/>
            <a:ext cx="4242221" cy="6761580"/>
            <a:chOff x="1336575" y="1389950"/>
            <a:chExt cx="1583450" cy="2523825"/>
          </a:xfrm>
        </p:grpSpPr>
        <p:sp>
          <p:nvSpPr>
            <p:cNvPr id="1464" name="Google Shape;1464;p19"/>
            <p:cNvSpPr/>
            <p:nvPr/>
          </p:nvSpPr>
          <p:spPr>
            <a:xfrm>
              <a:off x="1336575" y="1389950"/>
              <a:ext cx="1583450" cy="2523825"/>
            </a:xfrm>
            <a:custGeom>
              <a:rect b="b" l="l" r="r" t="t"/>
              <a:pathLst>
                <a:path extrusionOk="0" h="100953" w="63338">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65" name="Google Shape;1465;p19"/>
            <p:cNvSpPr/>
            <p:nvPr/>
          </p:nvSpPr>
          <p:spPr>
            <a:xfrm>
              <a:off x="2510150" y="2649325"/>
              <a:ext cx="11700" cy="5775"/>
            </a:xfrm>
            <a:custGeom>
              <a:rect b="b" l="l" r="r" t="t"/>
              <a:pathLst>
                <a:path extrusionOk="0" h="231" w="468">
                  <a:moveTo>
                    <a:pt x="0" y="1"/>
                  </a:moveTo>
                  <a:lnTo>
                    <a:pt x="0" y="231"/>
                  </a:lnTo>
                  <a:lnTo>
                    <a:pt x="468" y="231"/>
                  </a:ln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1406350" y="1423450"/>
              <a:ext cx="1080625" cy="1231650"/>
            </a:xfrm>
            <a:custGeom>
              <a:rect b="b" l="l" r="r" t="t"/>
              <a:pathLst>
                <a:path extrusionOk="0" h="49266" w="43225">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1406350" y="1389950"/>
              <a:ext cx="5950" cy="11725"/>
            </a:xfrm>
            <a:custGeom>
              <a:rect b="b" l="l" r="r" t="t"/>
              <a:pathLst>
                <a:path extrusionOk="0" h="469" w="238">
                  <a:moveTo>
                    <a:pt x="0" y="1"/>
                  </a:moveTo>
                  <a:lnTo>
                    <a:pt x="0" y="468"/>
                  </a:lnTo>
                  <a:lnTo>
                    <a:pt x="238" y="468"/>
                  </a:lnTo>
                  <a:lnTo>
                    <a:pt x="2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2841525" y="3857075"/>
              <a:ext cx="5950" cy="24100"/>
            </a:xfrm>
            <a:custGeom>
              <a:rect b="b" l="l" r="r" t="t"/>
              <a:pathLst>
                <a:path extrusionOk="0" h="964" w="238">
                  <a:moveTo>
                    <a:pt x="0" y="0"/>
                  </a:moveTo>
                  <a:lnTo>
                    <a:pt x="0" y="963"/>
                  </a:lnTo>
                  <a:lnTo>
                    <a:pt x="237" y="963"/>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2841525" y="38105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2836450" y="2740900"/>
              <a:ext cx="10325" cy="24075"/>
            </a:xfrm>
            <a:custGeom>
              <a:rect b="b" l="l" r="r" t="t"/>
              <a:pathLst>
                <a:path extrusionOk="0" h="963" w="413">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2841525" y="37175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2841525" y="36246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2841525" y="357802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2841525" y="376412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2817625" y="2697975"/>
              <a:ext cx="16775" cy="23400"/>
            </a:xfrm>
            <a:custGeom>
              <a:rect b="b" l="l" r="r" t="t"/>
              <a:pathLst>
                <a:path extrusionOk="0" h="936" w="671">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2841525" y="367097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2510150"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2556725" y="2649325"/>
              <a:ext cx="22500" cy="5775"/>
            </a:xfrm>
            <a:custGeom>
              <a:rect b="b" l="l" r="r" t="t"/>
              <a:pathLst>
                <a:path extrusionOk="0" h="231" w="900">
                  <a:moveTo>
                    <a:pt x="0" y="1"/>
                  </a:moveTo>
                  <a:lnTo>
                    <a:pt x="0" y="231"/>
                  </a:lnTo>
                  <a:lnTo>
                    <a:pt x="900" y="231"/>
                  </a:lnTo>
                  <a:lnTo>
                    <a:pt x="9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2648975"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2602575" y="2649325"/>
              <a:ext cx="23225" cy="5775"/>
            </a:xfrm>
            <a:custGeom>
              <a:rect b="b" l="l" r="r" t="t"/>
              <a:pathLst>
                <a:path extrusionOk="0" h="231" w="929">
                  <a:moveTo>
                    <a:pt x="1" y="1"/>
                  </a:moveTo>
                  <a:lnTo>
                    <a:pt x="1" y="231"/>
                  </a:lnTo>
                  <a:lnTo>
                    <a:pt x="929" y="231"/>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2695550" y="2648625"/>
              <a:ext cx="23200" cy="6475"/>
            </a:xfrm>
            <a:custGeom>
              <a:rect b="b" l="l" r="r" t="t"/>
              <a:pathLst>
                <a:path extrusionOk="0" h="259" w="928">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2741225" y="2651600"/>
              <a:ext cx="24100" cy="11525"/>
            </a:xfrm>
            <a:custGeom>
              <a:rect b="b" l="l" r="r" t="t"/>
              <a:pathLst>
                <a:path extrusionOk="0" h="461" w="964">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2784125" y="2667475"/>
              <a:ext cx="22525" cy="17450"/>
            </a:xfrm>
            <a:custGeom>
              <a:rect b="b" l="l" r="r" t="t"/>
              <a:pathLst>
                <a:path extrusionOk="0" h="698" w="901">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2841525" y="292767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2841525" y="2974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2841525" y="302062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2841525" y="311377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2841525" y="30672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2841525" y="27881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2841525" y="2834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2841525" y="35314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2841525" y="28811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2841525" y="3346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2841525" y="3392800"/>
              <a:ext cx="5950" cy="23225"/>
            </a:xfrm>
            <a:custGeom>
              <a:rect b="b" l="l" r="r" t="t"/>
              <a:pathLst>
                <a:path extrusionOk="0" h="929" w="238">
                  <a:moveTo>
                    <a:pt x="0" y="1"/>
                  </a:moveTo>
                  <a:lnTo>
                    <a:pt x="0" y="929"/>
                  </a:lnTo>
                  <a:lnTo>
                    <a:pt x="237" y="929"/>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2841525" y="3439200"/>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2841525" y="31601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2841525" y="348507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2841525" y="3206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2841525" y="3253300"/>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2841525" y="3299675"/>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2841525" y="3902075"/>
              <a:ext cx="5950" cy="11700"/>
            </a:xfrm>
            <a:custGeom>
              <a:rect b="b" l="l" r="r" t="t"/>
              <a:pathLst>
                <a:path extrusionOk="0" h="468" w="238">
                  <a:moveTo>
                    <a:pt x="0" y="0"/>
                  </a:moveTo>
                  <a:lnTo>
                    <a:pt x="0" y="468"/>
                  </a:lnTo>
                  <a:lnTo>
                    <a:pt x="237" y="46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2" name="Google Shape;1502;p19"/>
          <p:cNvSpPr txBox="1"/>
          <p:nvPr>
            <p:ph hasCustomPrompt="1" type="title"/>
          </p:nvPr>
        </p:nvSpPr>
        <p:spPr>
          <a:xfrm>
            <a:off x="697581" y="2119152"/>
            <a:ext cx="3585900" cy="768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03" name="Google Shape;1503;p19"/>
          <p:cNvSpPr txBox="1"/>
          <p:nvPr>
            <p:ph idx="1" type="subTitle"/>
          </p:nvPr>
        </p:nvSpPr>
        <p:spPr>
          <a:xfrm>
            <a:off x="697594" y="2931227"/>
            <a:ext cx="3585900" cy="3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sz="15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504" name="Google Shape;1504;p19"/>
          <p:cNvSpPr txBox="1"/>
          <p:nvPr>
            <p:ph hasCustomPrompt="1" idx="2" type="title"/>
          </p:nvPr>
        </p:nvSpPr>
        <p:spPr>
          <a:xfrm>
            <a:off x="2779044" y="539500"/>
            <a:ext cx="3585900" cy="768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05" name="Google Shape;1505;p19"/>
          <p:cNvSpPr txBox="1"/>
          <p:nvPr>
            <p:ph idx="3" type="subTitle"/>
          </p:nvPr>
        </p:nvSpPr>
        <p:spPr>
          <a:xfrm>
            <a:off x="2779056" y="1351581"/>
            <a:ext cx="3585900" cy="3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sz="15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506" name="Google Shape;1506;p19"/>
          <p:cNvSpPr txBox="1"/>
          <p:nvPr>
            <p:ph hasCustomPrompt="1" idx="4" type="title"/>
          </p:nvPr>
        </p:nvSpPr>
        <p:spPr>
          <a:xfrm>
            <a:off x="4860506" y="2119152"/>
            <a:ext cx="3585900" cy="768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07" name="Google Shape;1507;p19"/>
          <p:cNvSpPr txBox="1"/>
          <p:nvPr>
            <p:ph idx="5" type="subTitle"/>
          </p:nvPr>
        </p:nvSpPr>
        <p:spPr>
          <a:xfrm>
            <a:off x="4860519" y="2931227"/>
            <a:ext cx="3585900" cy="3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sz="15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1508" name="Shape 1508"/>
        <p:cNvGrpSpPr/>
        <p:nvPr/>
      </p:nvGrpSpPr>
      <p:grpSpPr>
        <a:xfrm>
          <a:off x="0" y="0"/>
          <a:ext cx="0" cy="0"/>
          <a:chOff x="0" y="0"/>
          <a:chExt cx="0" cy="0"/>
        </a:xfrm>
      </p:grpSpPr>
      <p:sp>
        <p:nvSpPr>
          <p:cNvPr id="1509" name="Google Shape;1509;p20"/>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0" name="Google Shape;1510;p20"/>
          <p:cNvSpPr/>
          <p:nvPr/>
        </p:nvSpPr>
        <p:spPr>
          <a:xfrm>
            <a:off x="6976825" y="4465488"/>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1" name="Google Shape;1511;p20"/>
          <p:cNvGrpSpPr/>
          <p:nvPr/>
        </p:nvGrpSpPr>
        <p:grpSpPr>
          <a:xfrm>
            <a:off x="8024111" y="4358656"/>
            <a:ext cx="964529" cy="2918046"/>
            <a:chOff x="1825573" y="1896181"/>
            <a:chExt cx="964529" cy="2918046"/>
          </a:xfrm>
        </p:grpSpPr>
        <p:sp>
          <p:nvSpPr>
            <p:cNvPr id="1512" name="Google Shape;1512;p20"/>
            <p:cNvSpPr/>
            <p:nvPr/>
          </p:nvSpPr>
          <p:spPr>
            <a:xfrm>
              <a:off x="1825573" y="1896181"/>
              <a:ext cx="964529" cy="2918046"/>
            </a:xfrm>
            <a:custGeom>
              <a:rect b="b" l="l" r="r" t="t"/>
              <a:pathLst>
                <a:path extrusionOk="0" h="22787" w="7532">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rotWithShape="0" algn="bl" dir="2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3" name="Google Shape;1513;p20"/>
            <p:cNvGrpSpPr/>
            <p:nvPr/>
          </p:nvGrpSpPr>
          <p:grpSpPr>
            <a:xfrm>
              <a:off x="2001780" y="2072389"/>
              <a:ext cx="612115" cy="2698300"/>
              <a:chOff x="1718105" y="2072389"/>
              <a:chExt cx="612115" cy="2698300"/>
            </a:xfrm>
          </p:grpSpPr>
          <p:sp>
            <p:nvSpPr>
              <p:cNvPr id="1514" name="Google Shape;1514;p20"/>
              <p:cNvSpPr/>
              <p:nvPr/>
            </p:nvSpPr>
            <p:spPr>
              <a:xfrm>
                <a:off x="2316262" y="3811153"/>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0"/>
              <p:cNvSpPr/>
              <p:nvPr/>
            </p:nvSpPr>
            <p:spPr>
              <a:xfrm>
                <a:off x="2316262" y="3698207"/>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0"/>
              <p:cNvSpPr/>
              <p:nvPr/>
            </p:nvSpPr>
            <p:spPr>
              <a:xfrm>
                <a:off x="2316262" y="4036406"/>
                <a:ext cx="13958" cy="59547"/>
              </a:xfrm>
              <a:custGeom>
                <a:rect b="b" l="l" r="r" t="t"/>
                <a:pathLst>
                  <a:path extrusionOk="0" h="465" w="109">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0"/>
              <p:cNvSpPr/>
              <p:nvPr/>
            </p:nvSpPr>
            <p:spPr>
              <a:xfrm>
                <a:off x="2316262" y="3922948"/>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0"/>
              <p:cNvSpPr/>
              <p:nvPr/>
            </p:nvSpPr>
            <p:spPr>
              <a:xfrm>
                <a:off x="2316262" y="3023087"/>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0"/>
              <p:cNvSpPr/>
              <p:nvPr/>
            </p:nvSpPr>
            <p:spPr>
              <a:xfrm>
                <a:off x="2316262" y="3586412"/>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0"/>
              <p:cNvSpPr/>
              <p:nvPr/>
            </p:nvSpPr>
            <p:spPr>
              <a:xfrm>
                <a:off x="2316262" y="3472953"/>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0"/>
              <p:cNvSpPr/>
              <p:nvPr/>
            </p:nvSpPr>
            <p:spPr>
              <a:xfrm>
                <a:off x="2316262" y="3359623"/>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0"/>
              <p:cNvSpPr/>
              <p:nvPr/>
            </p:nvSpPr>
            <p:spPr>
              <a:xfrm>
                <a:off x="2316262" y="3134754"/>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0"/>
              <p:cNvSpPr/>
              <p:nvPr/>
            </p:nvSpPr>
            <p:spPr>
              <a:xfrm>
                <a:off x="2316262" y="3248213"/>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0"/>
              <p:cNvSpPr/>
              <p:nvPr/>
            </p:nvSpPr>
            <p:spPr>
              <a:xfrm>
                <a:off x="2316262" y="471485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0"/>
              <p:cNvSpPr/>
              <p:nvPr/>
            </p:nvSpPr>
            <p:spPr>
              <a:xfrm>
                <a:off x="2316262" y="4601524"/>
                <a:ext cx="13958" cy="57370"/>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0"/>
              <p:cNvSpPr/>
              <p:nvPr/>
            </p:nvSpPr>
            <p:spPr>
              <a:xfrm>
                <a:off x="2316262" y="4489730"/>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0"/>
              <p:cNvSpPr/>
              <p:nvPr/>
            </p:nvSpPr>
            <p:spPr>
              <a:xfrm>
                <a:off x="2316262" y="4376271"/>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0"/>
              <p:cNvSpPr/>
              <p:nvPr/>
            </p:nvSpPr>
            <p:spPr>
              <a:xfrm>
                <a:off x="2316262" y="4264989"/>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0"/>
              <p:cNvSpPr/>
              <p:nvPr/>
            </p:nvSpPr>
            <p:spPr>
              <a:xfrm>
                <a:off x="2316262" y="4151530"/>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0"/>
              <p:cNvSpPr/>
              <p:nvPr/>
            </p:nvSpPr>
            <p:spPr>
              <a:xfrm>
                <a:off x="1901100" y="2081225"/>
                <a:ext cx="57882" cy="29837"/>
              </a:xfrm>
              <a:custGeom>
                <a:rect b="b" l="l" r="r" t="t"/>
                <a:pathLst>
                  <a:path extrusionOk="0" h="233" w="452">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0"/>
              <p:cNvSpPr/>
              <p:nvPr/>
            </p:nvSpPr>
            <p:spPr>
              <a:xfrm>
                <a:off x="1718105" y="2764795"/>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0"/>
              <p:cNvSpPr/>
              <p:nvPr/>
            </p:nvSpPr>
            <p:spPr>
              <a:xfrm>
                <a:off x="1718105" y="2878254"/>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0"/>
              <p:cNvSpPr/>
              <p:nvPr/>
            </p:nvSpPr>
            <p:spPr>
              <a:xfrm>
                <a:off x="1718105" y="2540055"/>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0"/>
              <p:cNvSpPr/>
              <p:nvPr/>
            </p:nvSpPr>
            <p:spPr>
              <a:xfrm>
                <a:off x="1742436" y="2208514"/>
                <a:ext cx="40338" cy="56217"/>
              </a:xfrm>
              <a:custGeom>
                <a:rect b="b" l="l" r="r" t="t"/>
                <a:pathLst>
                  <a:path extrusionOk="0" h="439" w="315">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0"/>
              <p:cNvSpPr/>
              <p:nvPr/>
            </p:nvSpPr>
            <p:spPr>
              <a:xfrm>
                <a:off x="1718105" y="2426596"/>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0"/>
              <p:cNvSpPr/>
              <p:nvPr/>
            </p:nvSpPr>
            <p:spPr>
              <a:xfrm>
                <a:off x="1806849" y="2126429"/>
                <a:ext cx="52504" cy="47381"/>
              </a:xfrm>
              <a:custGeom>
                <a:rect b="b" l="l" r="r" t="t"/>
                <a:pathLst>
                  <a:path extrusionOk="0" h="370" w="41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0"/>
              <p:cNvSpPr/>
              <p:nvPr/>
            </p:nvSpPr>
            <p:spPr>
              <a:xfrm>
                <a:off x="1718105" y="2313137"/>
                <a:ext cx="21129" cy="57882"/>
              </a:xfrm>
              <a:custGeom>
                <a:rect b="b" l="l" r="r" t="t"/>
                <a:pathLst>
                  <a:path extrusionOk="0" h="452" w="165">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0"/>
              <p:cNvSpPr/>
              <p:nvPr/>
            </p:nvSpPr>
            <p:spPr>
              <a:xfrm>
                <a:off x="1718105" y="265338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0"/>
              <p:cNvSpPr/>
              <p:nvPr/>
            </p:nvSpPr>
            <p:spPr>
              <a:xfrm>
                <a:off x="1718105" y="3553374"/>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0"/>
              <p:cNvSpPr/>
              <p:nvPr/>
            </p:nvSpPr>
            <p:spPr>
              <a:xfrm>
                <a:off x="1718105" y="366683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0"/>
              <p:cNvSpPr/>
              <p:nvPr/>
            </p:nvSpPr>
            <p:spPr>
              <a:xfrm>
                <a:off x="1718105" y="2989921"/>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0"/>
              <p:cNvSpPr/>
              <p:nvPr/>
            </p:nvSpPr>
            <p:spPr>
              <a:xfrm>
                <a:off x="1718105" y="3778114"/>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0"/>
              <p:cNvSpPr/>
              <p:nvPr/>
            </p:nvSpPr>
            <p:spPr>
              <a:xfrm>
                <a:off x="1718105" y="3103380"/>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0"/>
              <p:cNvSpPr/>
              <p:nvPr/>
            </p:nvSpPr>
            <p:spPr>
              <a:xfrm>
                <a:off x="1718105" y="3214790"/>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0"/>
              <p:cNvSpPr/>
              <p:nvPr/>
            </p:nvSpPr>
            <p:spPr>
              <a:xfrm>
                <a:off x="1718105" y="3441579"/>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0"/>
              <p:cNvSpPr/>
              <p:nvPr/>
            </p:nvSpPr>
            <p:spPr>
              <a:xfrm>
                <a:off x="1718105" y="3328120"/>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0"/>
              <p:cNvSpPr/>
              <p:nvPr/>
            </p:nvSpPr>
            <p:spPr>
              <a:xfrm>
                <a:off x="2316262" y="2459634"/>
                <a:ext cx="13958" cy="57882"/>
              </a:xfrm>
              <a:custGeom>
                <a:rect b="b" l="l" r="r" t="t"/>
                <a:pathLst>
                  <a:path extrusionOk="0" h="452" w="109">
                    <a:moveTo>
                      <a:pt x="1" y="0"/>
                    </a:moveTo>
                    <a:lnTo>
                      <a:pt x="1" y="452"/>
                    </a:lnTo>
                    <a:lnTo>
                      <a:pt x="109" y="452"/>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0"/>
              <p:cNvSpPr/>
              <p:nvPr/>
            </p:nvSpPr>
            <p:spPr>
              <a:xfrm>
                <a:off x="2316262" y="257309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0"/>
              <p:cNvSpPr/>
              <p:nvPr/>
            </p:nvSpPr>
            <p:spPr>
              <a:xfrm>
                <a:off x="2316262" y="2686552"/>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0"/>
              <p:cNvSpPr/>
              <p:nvPr/>
            </p:nvSpPr>
            <p:spPr>
              <a:xfrm>
                <a:off x="2316262" y="2798218"/>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0"/>
              <p:cNvSpPr/>
              <p:nvPr/>
            </p:nvSpPr>
            <p:spPr>
              <a:xfrm>
                <a:off x="2012894" y="2072389"/>
                <a:ext cx="57370" cy="17800"/>
              </a:xfrm>
              <a:custGeom>
                <a:rect b="b" l="l" r="r" t="t"/>
                <a:pathLst>
                  <a:path extrusionOk="0" h="139" w="448">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0"/>
              <p:cNvSpPr/>
              <p:nvPr/>
            </p:nvSpPr>
            <p:spPr>
              <a:xfrm>
                <a:off x="2314597" y="2346176"/>
                <a:ext cx="15623" cy="57882"/>
              </a:xfrm>
              <a:custGeom>
                <a:rect b="b" l="l" r="r" t="t"/>
                <a:pathLst>
                  <a:path extrusionOk="0" h="452" w="122">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0"/>
              <p:cNvSpPr/>
              <p:nvPr/>
            </p:nvSpPr>
            <p:spPr>
              <a:xfrm>
                <a:off x="2283223" y="2238223"/>
                <a:ext cx="34832" cy="55833"/>
              </a:xfrm>
              <a:custGeom>
                <a:rect b="b" l="l" r="r" t="t"/>
                <a:pathLst>
                  <a:path extrusionOk="0" h="436" w="272">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0"/>
              <p:cNvSpPr/>
              <p:nvPr/>
            </p:nvSpPr>
            <p:spPr>
              <a:xfrm>
                <a:off x="2216633" y="2147430"/>
                <a:ext cx="49174" cy="50711"/>
              </a:xfrm>
              <a:custGeom>
                <a:rect b="b" l="l" r="r" t="t"/>
                <a:pathLst>
                  <a:path extrusionOk="0" h="396" w="384">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0"/>
              <p:cNvSpPr/>
              <p:nvPr/>
            </p:nvSpPr>
            <p:spPr>
              <a:xfrm>
                <a:off x="2120846" y="2090061"/>
                <a:ext cx="57882" cy="36496"/>
              </a:xfrm>
              <a:custGeom>
                <a:rect b="b" l="l" r="r" t="t"/>
                <a:pathLst>
                  <a:path extrusionOk="0" h="285" w="452">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0"/>
              <p:cNvSpPr/>
              <p:nvPr/>
            </p:nvSpPr>
            <p:spPr>
              <a:xfrm>
                <a:off x="2316262" y="2911293"/>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0"/>
              <p:cNvSpPr/>
              <p:nvPr/>
            </p:nvSpPr>
            <p:spPr>
              <a:xfrm>
                <a:off x="1718105" y="4003368"/>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0"/>
              <p:cNvSpPr/>
              <p:nvPr/>
            </p:nvSpPr>
            <p:spPr>
              <a:xfrm>
                <a:off x="1718105" y="4114650"/>
                <a:ext cx="15623" cy="57882"/>
              </a:xfrm>
              <a:custGeom>
                <a:rect b="b" l="l" r="r" t="t"/>
                <a:pathLst>
                  <a:path extrusionOk="0" h="452" w="122">
                    <a:moveTo>
                      <a:pt x="1" y="1"/>
                    </a:moveTo>
                    <a:lnTo>
                      <a:pt x="1" y="452"/>
                    </a:lnTo>
                    <a:lnTo>
                      <a:pt x="122" y="452"/>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0"/>
              <p:cNvSpPr/>
              <p:nvPr/>
            </p:nvSpPr>
            <p:spPr>
              <a:xfrm>
                <a:off x="1718105" y="3889909"/>
                <a:ext cx="15623" cy="57498"/>
              </a:xfrm>
              <a:custGeom>
                <a:rect b="b" l="l" r="r" t="t"/>
                <a:pathLst>
                  <a:path extrusionOk="0" h="449" w="122">
                    <a:moveTo>
                      <a:pt x="1" y="0"/>
                    </a:moveTo>
                    <a:lnTo>
                      <a:pt x="1" y="14"/>
                    </a:lnTo>
                    <a:lnTo>
                      <a:pt x="1" y="177"/>
                    </a:lnTo>
                    <a:lnTo>
                      <a:pt x="1" y="448"/>
                    </a:lnTo>
                    <a:lnTo>
                      <a:pt x="122" y="44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0"/>
              <p:cNvSpPr/>
              <p:nvPr/>
            </p:nvSpPr>
            <p:spPr>
              <a:xfrm>
                <a:off x="1718105" y="4228109"/>
                <a:ext cx="15623" cy="56217"/>
              </a:xfrm>
              <a:custGeom>
                <a:rect b="b" l="l" r="r" t="t"/>
                <a:pathLst>
                  <a:path extrusionOk="0" h="439" w="122">
                    <a:moveTo>
                      <a:pt x="1" y="0"/>
                    </a:moveTo>
                    <a:lnTo>
                      <a:pt x="1" y="438"/>
                    </a:lnTo>
                    <a:lnTo>
                      <a:pt x="122" y="43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0"/>
              <p:cNvSpPr/>
              <p:nvPr/>
            </p:nvSpPr>
            <p:spPr>
              <a:xfrm>
                <a:off x="1718105" y="4341568"/>
                <a:ext cx="15623" cy="55833"/>
              </a:xfrm>
              <a:custGeom>
                <a:rect b="b" l="l" r="r" t="t"/>
                <a:pathLst>
                  <a:path extrusionOk="0" h="436"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0"/>
              <p:cNvSpPr/>
              <p:nvPr/>
            </p:nvSpPr>
            <p:spPr>
              <a:xfrm>
                <a:off x="1718105" y="4453362"/>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0"/>
              <p:cNvSpPr/>
              <p:nvPr/>
            </p:nvSpPr>
            <p:spPr>
              <a:xfrm>
                <a:off x="1718105" y="4678103"/>
                <a:ext cx="15623" cy="59547"/>
              </a:xfrm>
              <a:custGeom>
                <a:rect b="b" l="l" r="r" t="t"/>
                <a:pathLst>
                  <a:path extrusionOk="0" h="465" w="122">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0"/>
              <p:cNvSpPr/>
              <p:nvPr/>
            </p:nvSpPr>
            <p:spPr>
              <a:xfrm>
                <a:off x="1718105" y="4566693"/>
                <a:ext cx="15623" cy="55833"/>
              </a:xfrm>
              <a:custGeom>
                <a:rect b="b" l="l" r="r" t="t"/>
                <a:pathLst>
                  <a:path extrusionOk="0" h="436" w="122">
                    <a:moveTo>
                      <a:pt x="1" y="1"/>
                    </a:moveTo>
                    <a:lnTo>
                      <a:pt x="1" y="436"/>
                    </a:lnTo>
                    <a:lnTo>
                      <a:pt x="122" y="436"/>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5" name="Google Shape;1565;p20"/>
          <p:cNvGrpSpPr/>
          <p:nvPr/>
        </p:nvGrpSpPr>
        <p:grpSpPr>
          <a:xfrm flipH="1">
            <a:off x="456093" y="4513162"/>
            <a:ext cx="514249" cy="630515"/>
            <a:chOff x="1551613" y="4513162"/>
            <a:chExt cx="514249" cy="630515"/>
          </a:xfrm>
        </p:grpSpPr>
        <p:grpSp>
          <p:nvGrpSpPr>
            <p:cNvPr id="1566" name="Google Shape;1566;p20"/>
            <p:cNvGrpSpPr/>
            <p:nvPr/>
          </p:nvGrpSpPr>
          <p:grpSpPr>
            <a:xfrm>
              <a:off x="1551613" y="4513162"/>
              <a:ext cx="347653" cy="630515"/>
              <a:chOff x="3816307" y="2352225"/>
              <a:chExt cx="1213027" cy="2199981"/>
            </a:xfrm>
          </p:grpSpPr>
          <p:sp>
            <p:nvSpPr>
              <p:cNvPr id="1567" name="Google Shape;1567;p20"/>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0"/>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0"/>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20"/>
            <p:cNvGrpSpPr/>
            <p:nvPr/>
          </p:nvGrpSpPr>
          <p:grpSpPr>
            <a:xfrm>
              <a:off x="1899071" y="4839761"/>
              <a:ext cx="166791" cy="302717"/>
              <a:chOff x="3816307" y="2352225"/>
              <a:chExt cx="1213027" cy="2199981"/>
            </a:xfrm>
          </p:grpSpPr>
          <p:sp>
            <p:nvSpPr>
              <p:cNvPr id="1571" name="Google Shape;1571;p20"/>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4" name="Google Shape;1574;p20"/>
          <p:cNvGrpSpPr/>
          <p:nvPr/>
        </p:nvGrpSpPr>
        <p:grpSpPr>
          <a:xfrm>
            <a:off x="-1359250" y="-107675"/>
            <a:ext cx="2079250" cy="1802500"/>
            <a:chOff x="349725" y="59275"/>
            <a:chExt cx="2079250" cy="1802500"/>
          </a:xfrm>
        </p:grpSpPr>
        <p:sp>
          <p:nvSpPr>
            <p:cNvPr id="1575" name="Google Shape;1575;p20"/>
            <p:cNvSpPr/>
            <p:nvPr/>
          </p:nvSpPr>
          <p:spPr>
            <a:xfrm>
              <a:off x="349725" y="59275"/>
              <a:ext cx="2079250" cy="1802500"/>
            </a:xfrm>
            <a:custGeom>
              <a:rect b="b" l="l" r="r" t="t"/>
              <a:pathLst>
                <a:path extrusionOk="0" h="72100" w="8317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rotWithShape="0" algn="bl" dir="2154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76" name="Google Shape;1576;p20"/>
            <p:cNvSpPr/>
            <p:nvPr/>
          </p:nvSpPr>
          <p:spPr>
            <a:xfrm>
              <a:off x="443400" y="166800"/>
              <a:ext cx="1782450" cy="1503775"/>
            </a:xfrm>
            <a:custGeom>
              <a:rect b="b" l="l" r="r" t="t"/>
              <a:pathLst>
                <a:path extrusionOk="0" h="60151" w="71298">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7" name="Google Shape;1577;p20"/>
          <p:cNvGrpSpPr/>
          <p:nvPr/>
        </p:nvGrpSpPr>
        <p:grpSpPr>
          <a:xfrm>
            <a:off x="8319039" y="4002345"/>
            <a:ext cx="374657" cy="463150"/>
            <a:chOff x="8243489" y="4050570"/>
            <a:chExt cx="374657" cy="463150"/>
          </a:xfrm>
        </p:grpSpPr>
        <p:sp>
          <p:nvSpPr>
            <p:cNvPr id="1578" name="Google Shape;1578;p20"/>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4807175" y="2378823"/>
            <a:ext cx="3450900" cy="1565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5367575" y="1352850"/>
            <a:ext cx="2330100" cy="9357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3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p:nvPr>
            <p:ph idx="3" type="pic"/>
          </p:nvPr>
        </p:nvSpPr>
        <p:spPr>
          <a:xfrm rot="-753846">
            <a:off x="1800135" y="1318050"/>
            <a:ext cx="1532191" cy="2655327"/>
          </a:xfrm>
          <a:prstGeom prst="rect">
            <a:avLst/>
          </a:prstGeom>
          <a:noFill/>
          <a:ln>
            <a:noFill/>
          </a:ln>
        </p:spPr>
      </p:sp>
      <p:grpSp>
        <p:nvGrpSpPr>
          <p:cNvPr id="28" name="Google Shape;28;p3"/>
          <p:cNvGrpSpPr/>
          <p:nvPr/>
        </p:nvGrpSpPr>
        <p:grpSpPr>
          <a:xfrm>
            <a:off x="7580724" y="4358676"/>
            <a:ext cx="850067" cy="783895"/>
            <a:chOff x="3367697" y="4450908"/>
            <a:chExt cx="750015" cy="691570"/>
          </a:xfrm>
        </p:grpSpPr>
        <p:grpSp>
          <p:nvGrpSpPr>
            <p:cNvPr id="29" name="Google Shape;29;p3"/>
            <p:cNvGrpSpPr/>
            <p:nvPr/>
          </p:nvGrpSpPr>
          <p:grpSpPr>
            <a:xfrm>
              <a:off x="3950921" y="4839761"/>
              <a:ext cx="166791" cy="302717"/>
              <a:chOff x="3816307" y="2352225"/>
              <a:chExt cx="1213027" cy="2199981"/>
            </a:xfrm>
          </p:grpSpPr>
          <p:sp>
            <p:nvSpPr>
              <p:cNvPr id="30" name="Google Shape;30;p3"/>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3"/>
            <p:cNvGrpSpPr/>
            <p:nvPr/>
          </p:nvGrpSpPr>
          <p:grpSpPr>
            <a:xfrm>
              <a:off x="3367697" y="4737903"/>
              <a:ext cx="166782" cy="404575"/>
              <a:chOff x="3816313" y="1611982"/>
              <a:chExt cx="1212958" cy="2940225"/>
            </a:xfrm>
          </p:grpSpPr>
          <p:sp>
            <p:nvSpPr>
              <p:cNvPr id="34" name="Google Shape;34;p3"/>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a:off x="3608133" y="4450908"/>
              <a:ext cx="285045" cy="691541"/>
              <a:chOff x="3816313" y="1611982"/>
              <a:chExt cx="1212958" cy="2940225"/>
            </a:xfrm>
          </p:grpSpPr>
          <p:sp>
            <p:nvSpPr>
              <p:cNvPr id="38" name="Google Shape;38;p3"/>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1580" name="Shape 1580"/>
        <p:cNvGrpSpPr/>
        <p:nvPr/>
      </p:nvGrpSpPr>
      <p:grpSpPr>
        <a:xfrm>
          <a:off x="0" y="0"/>
          <a:ext cx="0" cy="0"/>
          <a:chOff x="0" y="0"/>
          <a:chExt cx="0" cy="0"/>
        </a:xfrm>
      </p:grpSpPr>
      <p:grpSp>
        <p:nvGrpSpPr>
          <p:cNvPr id="1581" name="Google Shape;1581;p21"/>
          <p:cNvGrpSpPr/>
          <p:nvPr/>
        </p:nvGrpSpPr>
        <p:grpSpPr>
          <a:xfrm rot="10800000">
            <a:off x="-3430655" y="-422663"/>
            <a:ext cx="4143889" cy="6604850"/>
            <a:chOff x="1336575" y="1389950"/>
            <a:chExt cx="1583450" cy="2523825"/>
          </a:xfrm>
        </p:grpSpPr>
        <p:sp>
          <p:nvSpPr>
            <p:cNvPr id="1582" name="Google Shape;1582;p21"/>
            <p:cNvSpPr/>
            <p:nvPr/>
          </p:nvSpPr>
          <p:spPr>
            <a:xfrm>
              <a:off x="1336575" y="1389950"/>
              <a:ext cx="1583450" cy="2523825"/>
            </a:xfrm>
            <a:custGeom>
              <a:rect b="b" l="l" r="r" t="t"/>
              <a:pathLst>
                <a:path extrusionOk="0" h="100953" w="63338">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83" name="Google Shape;1583;p21"/>
            <p:cNvSpPr/>
            <p:nvPr/>
          </p:nvSpPr>
          <p:spPr>
            <a:xfrm>
              <a:off x="2510150" y="2649325"/>
              <a:ext cx="11700" cy="5775"/>
            </a:xfrm>
            <a:custGeom>
              <a:rect b="b" l="l" r="r" t="t"/>
              <a:pathLst>
                <a:path extrusionOk="0" h="231" w="468">
                  <a:moveTo>
                    <a:pt x="0" y="1"/>
                  </a:moveTo>
                  <a:lnTo>
                    <a:pt x="0" y="231"/>
                  </a:lnTo>
                  <a:lnTo>
                    <a:pt x="468" y="231"/>
                  </a:ln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1"/>
            <p:cNvSpPr/>
            <p:nvPr/>
          </p:nvSpPr>
          <p:spPr>
            <a:xfrm>
              <a:off x="1406350" y="1423450"/>
              <a:ext cx="1080625" cy="1231650"/>
            </a:xfrm>
            <a:custGeom>
              <a:rect b="b" l="l" r="r" t="t"/>
              <a:pathLst>
                <a:path extrusionOk="0" h="49266" w="43225">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1"/>
            <p:cNvSpPr/>
            <p:nvPr/>
          </p:nvSpPr>
          <p:spPr>
            <a:xfrm>
              <a:off x="1406350" y="1389950"/>
              <a:ext cx="5950" cy="11725"/>
            </a:xfrm>
            <a:custGeom>
              <a:rect b="b" l="l" r="r" t="t"/>
              <a:pathLst>
                <a:path extrusionOk="0" h="469" w="238">
                  <a:moveTo>
                    <a:pt x="0" y="1"/>
                  </a:moveTo>
                  <a:lnTo>
                    <a:pt x="0" y="468"/>
                  </a:lnTo>
                  <a:lnTo>
                    <a:pt x="238" y="468"/>
                  </a:lnTo>
                  <a:lnTo>
                    <a:pt x="2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1"/>
            <p:cNvSpPr/>
            <p:nvPr/>
          </p:nvSpPr>
          <p:spPr>
            <a:xfrm>
              <a:off x="2841525" y="3857075"/>
              <a:ext cx="5950" cy="24100"/>
            </a:xfrm>
            <a:custGeom>
              <a:rect b="b" l="l" r="r" t="t"/>
              <a:pathLst>
                <a:path extrusionOk="0" h="964" w="238">
                  <a:moveTo>
                    <a:pt x="0" y="0"/>
                  </a:moveTo>
                  <a:lnTo>
                    <a:pt x="0" y="963"/>
                  </a:lnTo>
                  <a:lnTo>
                    <a:pt x="237" y="963"/>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1"/>
            <p:cNvSpPr/>
            <p:nvPr/>
          </p:nvSpPr>
          <p:spPr>
            <a:xfrm>
              <a:off x="2841525" y="38105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1"/>
            <p:cNvSpPr/>
            <p:nvPr/>
          </p:nvSpPr>
          <p:spPr>
            <a:xfrm>
              <a:off x="2836450" y="2740900"/>
              <a:ext cx="10325" cy="24075"/>
            </a:xfrm>
            <a:custGeom>
              <a:rect b="b" l="l" r="r" t="t"/>
              <a:pathLst>
                <a:path extrusionOk="0" h="963" w="413">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1"/>
            <p:cNvSpPr/>
            <p:nvPr/>
          </p:nvSpPr>
          <p:spPr>
            <a:xfrm>
              <a:off x="2841525" y="37175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1"/>
            <p:cNvSpPr/>
            <p:nvPr/>
          </p:nvSpPr>
          <p:spPr>
            <a:xfrm>
              <a:off x="2841525" y="36246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1"/>
            <p:cNvSpPr/>
            <p:nvPr/>
          </p:nvSpPr>
          <p:spPr>
            <a:xfrm>
              <a:off x="2841525" y="357802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1"/>
            <p:cNvSpPr/>
            <p:nvPr/>
          </p:nvSpPr>
          <p:spPr>
            <a:xfrm>
              <a:off x="2841525" y="376412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1"/>
            <p:cNvSpPr/>
            <p:nvPr/>
          </p:nvSpPr>
          <p:spPr>
            <a:xfrm>
              <a:off x="2817625" y="2697975"/>
              <a:ext cx="16775" cy="23400"/>
            </a:xfrm>
            <a:custGeom>
              <a:rect b="b" l="l" r="r" t="t"/>
              <a:pathLst>
                <a:path extrusionOk="0" h="936" w="671">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1"/>
            <p:cNvSpPr/>
            <p:nvPr/>
          </p:nvSpPr>
          <p:spPr>
            <a:xfrm>
              <a:off x="2841525" y="367097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1"/>
            <p:cNvSpPr/>
            <p:nvPr/>
          </p:nvSpPr>
          <p:spPr>
            <a:xfrm>
              <a:off x="2510150"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1"/>
            <p:cNvSpPr/>
            <p:nvPr/>
          </p:nvSpPr>
          <p:spPr>
            <a:xfrm>
              <a:off x="2556725" y="2649325"/>
              <a:ext cx="22500" cy="5775"/>
            </a:xfrm>
            <a:custGeom>
              <a:rect b="b" l="l" r="r" t="t"/>
              <a:pathLst>
                <a:path extrusionOk="0" h="231" w="900">
                  <a:moveTo>
                    <a:pt x="0" y="1"/>
                  </a:moveTo>
                  <a:lnTo>
                    <a:pt x="0" y="231"/>
                  </a:lnTo>
                  <a:lnTo>
                    <a:pt x="900" y="231"/>
                  </a:lnTo>
                  <a:lnTo>
                    <a:pt x="9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1"/>
            <p:cNvSpPr/>
            <p:nvPr/>
          </p:nvSpPr>
          <p:spPr>
            <a:xfrm>
              <a:off x="2648975"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1"/>
            <p:cNvSpPr/>
            <p:nvPr/>
          </p:nvSpPr>
          <p:spPr>
            <a:xfrm>
              <a:off x="2602575" y="2649325"/>
              <a:ext cx="23225" cy="5775"/>
            </a:xfrm>
            <a:custGeom>
              <a:rect b="b" l="l" r="r" t="t"/>
              <a:pathLst>
                <a:path extrusionOk="0" h="231" w="929">
                  <a:moveTo>
                    <a:pt x="1" y="1"/>
                  </a:moveTo>
                  <a:lnTo>
                    <a:pt x="1" y="231"/>
                  </a:lnTo>
                  <a:lnTo>
                    <a:pt x="929" y="231"/>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1"/>
            <p:cNvSpPr/>
            <p:nvPr/>
          </p:nvSpPr>
          <p:spPr>
            <a:xfrm>
              <a:off x="2695550" y="2648625"/>
              <a:ext cx="23200" cy="6475"/>
            </a:xfrm>
            <a:custGeom>
              <a:rect b="b" l="l" r="r" t="t"/>
              <a:pathLst>
                <a:path extrusionOk="0" h="259" w="928">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1"/>
            <p:cNvSpPr/>
            <p:nvPr/>
          </p:nvSpPr>
          <p:spPr>
            <a:xfrm>
              <a:off x="2741225" y="2651600"/>
              <a:ext cx="24100" cy="11525"/>
            </a:xfrm>
            <a:custGeom>
              <a:rect b="b" l="l" r="r" t="t"/>
              <a:pathLst>
                <a:path extrusionOk="0" h="461" w="964">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1"/>
            <p:cNvSpPr/>
            <p:nvPr/>
          </p:nvSpPr>
          <p:spPr>
            <a:xfrm>
              <a:off x="2784125" y="2667475"/>
              <a:ext cx="22525" cy="17450"/>
            </a:xfrm>
            <a:custGeom>
              <a:rect b="b" l="l" r="r" t="t"/>
              <a:pathLst>
                <a:path extrusionOk="0" h="698" w="901">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1"/>
            <p:cNvSpPr/>
            <p:nvPr/>
          </p:nvSpPr>
          <p:spPr>
            <a:xfrm>
              <a:off x="2841525" y="292767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1"/>
            <p:cNvSpPr/>
            <p:nvPr/>
          </p:nvSpPr>
          <p:spPr>
            <a:xfrm>
              <a:off x="2841525" y="2974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1"/>
            <p:cNvSpPr/>
            <p:nvPr/>
          </p:nvSpPr>
          <p:spPr>
            <a:xfrm>
              <a:off x="2841525" y="302062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1"/>
            <p:cNvSpPr/>
            <p:nvPr/>
          </p:nvSpPr>
          <p:spPr>
            <a:xfrm>
              <a:off x="2841525" y="311377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1"/>
            <p:cNvSpPr/>
            <p:nvPr/>
          </p:nvSpPr>
          <p:spPr>
            <a:xfrm>
              <a:off x="2841525" y="30672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1"/>
            <p:cNvSpPr/>
            <p:nvPr/>
          </p:nvSpPr>
          <p:spPr>
            <a:xfrm>
              <a:off x="2841525" y="27881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1"/>
            <p:cNvSpPr/>
            <p:nvPr/>
          </p:nvSpPr>
          <p:spPr>
            <a:xfrm>
              <a:off x="2841525" y="2834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1"/>
            <p:cNvSpPr/>
            <p:nvPr/>
          </p:nvSpPr>
          <p:spPr>
            <a:xfrm>
              <a:off x="2841525" y="35314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1"/>
            <p:cNvSpPr/>
            <p:nvPr/>
          </p:nvSpPr>
          <p:spPr>
            <a:xfrm>
              <a:off x="2841525" y="28811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1"/>
            <p:cNvSpPr/>
            <p:nvPr/>
          </p:nvSpPr>
          <p:spPr>
            <a:xfrm>
              <a:off x="2841525" y="3346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1"/>
            <p:cNvSpPr/>
            <p:nvPr/>
          </p:nvSpPr>
          <p:spPr>
            <a:xfrm>
              <a:off x="2841525" y="3392800"/>
              <a:ext cx="5950" cy="23225"/>
            </a:xfrm>
            <a:custGeom>
              <a:rect b="b" l="l" r="r" t="t"/>
              <a:pathLst>
                <a:path extrusionOk="0" h="929" w="238">
                  <a:moveTo>
                    <a:pt x="0" y="1"/>
                  </a:moveTo>
                  <a:lnTo>
                    <a:pt x="0" y="929"/>
                  </a:lnTo>
                  <a:lnTo>
                    <a:pt x="237" y="929"/>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1"/>
            <p:cNvSpPr/>
            <p:nvPr/>
          </p:nvSpPr>
          <p:spPr>
            <a:xfrm>
              <a:off x="2841525" y="3439200"/>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1"/>
            <p:cNvSpPr/>
            <p:nvPr/>
          </p:nvSpPr>
          <p:spPr>
            <a:xfrm>
              <a:off x="2841525" y="31601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1"/>
            <p:cNvSpPr/>
            <p:nvPr/>
          </p:nvSpPr>
          <p:spPr>
            <a:xfrm>
              <a:off x="2841525" y="348507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1"/>
            <p:cNvSpPr/>
            <p:nvPr/>
          </p:nvSpPr>
          <p:spPr>
            <a:xfrm>
              <a:off x="2841525" y="3206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1"/>
            <p:cNvSpPr/>
            <p:nvPr/>
          </p:nvSpPr>
          <p:spPr>
            <a:xfrm>
              <a:off x="2841525" y="3253300"/>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1"/>
            <p:cNvSpPr/>
            <p:nvPr/>
          </p:nvSpPr>
          <p:spPr>
            <a:xfrm>
              <a:off x="2841525" y="3299675"/>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1"/>
            <p:cNvSpPr/>
            <p:nvPr/>
          </p:nvSpPr>
          <p:spPr>
            <a:xfrm>
              <a:off x="2841525" y="3902075"/>
              <a:ext cx="5950" cy="11700"/>
            </a:xfrm>
            <a:custGeom>
              <a:rect b="b" l="l" r="r" t="t"/>
              <a:pathLst>
                <a:path extrusionOk="0" h="468" w="238">
                  <a:moveTo>
                    <a:pt x="0" y="0"/>
                  </a:moveTo>
                  <a:lnTo>
                    <a:pt x="0" y="468"/>
                  </a:lnTo>
                  <a:lnTo>
                    <a:pt x="237" y="46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21"/>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1" name="Google Shape;1621;p21"/>
          <p:cNvSpPr/>
          <p:nvPr/>
        </p:nvSpPr>
        <p:spPr>
          <a:xfrm>
            <a:off x="6579850" y="4758763"/>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2" name="Google Shape;1622;p21"/>
          <p:cNvGrpSpPr/>
          <p:nvPr/>
        </p:nvGrpSpPr>
        <p:grpSpPr>
          <a:xfrm rot="10800000">
            <a:off x="8179461" y="-2262169"/>
            <a:ext cx="964529" cy="2918046"/>
            <a:chOff x="1825573" y="1896181"/>
            <a:chExt cx="964529" cy="2918046"/>
          </a:xfrm>
        </p:grpSpPr>
        <p:sp>
          <p:nvSpPr>
            <p:cNvPr id="1623" name="Google Shape;1623;p21"/>
            <p:cNvSpPr/>
            <p:nvPr/>
          </p:nvSpPr>
          <p:spPr>
            <a:xfrm>
              <a:off x="1825573" y="1896181"/>
              <a:ext cx="964529" cy="2918046"/>
            </a:xfrm>
            <a:custGeom>
              <a:rect b="b" l="l" r="r" t="t"/>
              <a:pathLst>
                <a:path extrusionOk="0" h="22787" w="7532">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rotWithShape="0" algn="bl" dir="2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4" name="Google Shape;1624;p21"/>
            <p:cNvGrpSpPr/>
            <p:nvPr/>
          </p:nvGrpSpPr>
          <p:grpSpPr>
            <a:xfrm>
              <a:off x="2001780" y="2072389"/>
              <a:ext cx="612115" cy="2698300"/>
              <a:chOff x="1718105" y="2072389"/>
              <a:chExt cx="612115" cy="2698300"/>
            </a:xfrm>
          </p:grpSpPr>
          <p:sp>
            <p:nvSpPr>
              <p:cNvPr id="1625" name="Google Shape;1625;p21"/>
              <p:cNvSpPr/>
              <p:nvPr/>
            </p:nvSpPr>
            <p:spPr>
              <a:xfrm>
                <a:off x="2316262" y="3811153"/>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1"/>
              <p:cNvSpPr/>
              <p:nvPr/>
            </p:nvSpPr>
            <p:spPr>
              <a:xfrm>
                <a:off x="2316262" y="3698207"/>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1"/>
              <p:cNvSpPr/>
              <p:nvPr/>
            </p:nvSpPr>
            <p:spPr>
              <a:xfrm>
                <a:off x="2316262" y="4036406"/>
                <a:ext cx="13958" cy="59547"/>
              </a:xfrm>
              <a:custGeom>
                <a:rect b="b" l="l" r="r" t="t"/>
                <a:pathLst>
                  <a:path extrusionOk="0" h="465" w="109">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1"/>
              <p:cNvSpPr/>
              <p:nvPr/>
            </p:nvSpPr>
            <p:spPr>
              <a:xfrm>
                <a:off x="2316262" y="3922948"/>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1"/>
              <p:cNvSpPr/>
              <p:nvPr/>
            </p:nvSpPr>
            <p:spPr>
              <a:xfrm>
                <a:off x="2316262" y="3023087"/>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1"/>
              <p:cNvSpPr/>
              <p:nvPr/>
            </p:nvSpPr>
            <p:spPr>
              <a:xfrm>
                <a:off x="2316262" y="3586412"/>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1"/>
              <p:cNvSpPr/>
              <p:nvPr/>
            </p:nvSpPr>
            <p:spPr>
              <a:xfrm>
                <a:off x="2316262" y="3472953"/>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1"/>
              <p:cNvSpPr/>
              <p:nvPr/>
            </p:nvSpPr>
            <p:spPr>
              <a:xfrm>
                <a:off x="2316262" y="3359623"/>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1"/>
              <p:cNvSpPr/>
              <p:nvPr/>
            </p:nvSpPr>
            <p:spPr>
              <a:xfrm>
                <a:off x="2316262" y="3134754"/>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1"/>
              <p:cNvSpPr/>
              <p:nvPr/>
            </p:nvSpPr>
            <p:spPr>
              <a:xfrm>
                <a:off x="2316262" y="3248213"/>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1"/>
              <p:cNvSpPr/>
              <p:nvPr/>
            </p:nvSpPr>
            <p:spPr>
              <a:xfrm>
                <a:off x="2316262" y="471485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1"/>
              <p:cNvSpPr/>
              <p:nvPr/>
            </p:nvSpPr>
            <p:spPr>
              <a:xfrm>
                <a:off x="2316262" y="4601524"/>
                <a:ext cx="13958" cy="57370"/>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1"/>
              <p:cNvSpPr/>
              <p:nvPr/>
            </p:nvSpPr>
            <p:spPr>
              <a:xfrm>
                <a:off x="2316262" y="4489730"/>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1"/>
              <p:cNvSpPr/>
              <p:nvPr/>
            </p:nvSpPr>
            <p:spPr>
              <a:xfrm>
                <a:off x="2316262" y="4376271"/>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1"/>
              <p:cNvSpPr/>
              <p:nvPr/>
            </p:nvSpPr>
            <p:spPr>
              <a:xfrm>
                <a:off x="2316262" y="4264989"/>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1"/>
              <p:cNvSpPr/>
              <p:nvPr/>
            </p:nvSpPr>
            <p:spPr>
              <a:xfrm>
                <a:off x="2316262" y="4151530"/>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1"/>
              <p:cNvSpPr/>
              <p:nvPr/>
            </p:nvSpPr>
            <p:spPr>
              <a:xfrm>
                <a:off x="1901100" y="2081225"/>
                <a:ext cx="57882" cy="29837"/>
              </a:xfrm>
              <a:custGeom>
                <a:rect b="b" l="l" r="r" t="t"/>
                <a:pathLst>
                  <a:path extrusionOk="0" h="233" w="452">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1"/>
              <p:cNvSpPr/>
              <p:nvPr/>
            </p:nvSpPr>
            <p:spPr>
              <a:xfrm>
                <a:off x="1718105" y="2764795"/>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1"/>
              <p:cNvSpPr/>
              <p:nvPr/>
            </p:nvSpPr>
            <p:spPr>
              <a:xfrm>
                <a:off x="1718105" y="2878254"/>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1"/>
              <p:cNvSpPr/>
              <p:nvPr/>
            </p:nvSpPr>
            <p:spPr>
              <a:xfrm>
                <a:off x="1718105" y="2540055"/>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1"/>
              <p:cNvSpPr/>
              <p:nvPr/>
            </p:nvSpPr>
            <p:spPr>
              <a:xfrm>
                <a:off x="1742436" y="2208514"/>
                <a:ext cx="40338" cy="56217"/>
              </a:xfrm>
              <a:custGeom>
                <a:rect b="b" l="l" r="r" t="t"/>
                <a:pathLst>
                  <a:path extrusionOk="0" h="439" w="315">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1"/>
              <p:cNvSpPr/>
              <p:nvPr/>
            </p:nvSpPr>
            <p:spPr>
              <a:xfrm>
                <a:off x="1718105" y="2426596"/>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1"/>
              <p:cNvSpPr/>
              <p:nvPr/>
            </p:nvSpPr>
            <p:spPr>
              <a:xfrm>
                <a:off x="1806849" y="2126429"/>
                <a:ext cx="52504" cy="47381"/>
              </a:xfrm>
              <a:custGeom>
                <a:rect b="b" l="l" r="r" t="t"/>
                <a:pathLst>
                  <a:path extrusionOk="0" h="370" w="41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1"/>
              <p:cNvSpPr/>
              <p:nvPr/>
            </p:nvSpPr>
            <p:spPr>
              <a:xfrm>
                <a:off x="1718105" y="2313137"/>
                <a:ext cx="21129" cy="57882"/>
              </a:xfrm>
              <a:custGeom>
                <a:rect b="b" l="l" r="r" t="t"/>
                <a:pathLst>
                  <a:path extrusionOk="0" h="452" w="165">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1"/>
              <p:cNvSpPr/>
              <p:nvPr/>
            </p:nvSpPr>
            <p:spPr>
              <a:xfrm>
                <a:off x="1718105" y="265338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1"/>
              <p:cNvSpPr/>
              <p:nvPr/>
            </p:nvSpPr>
            <p:spPr>
              <a:xfrm>
                <a:off x="1718105" y="3553374"/>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1"/>
              <p:cNvSpPr/>
              <p:nvPr/>
            </p:nvSpPr>
            <p:spPr>
              <a:xfrm>
                <a:off x="1718105" y="366683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1"/>
              <p:cNvSpPr/>
              <p:nvPr/>
            </p:nvSpPr>
            <p:spPr>
              <a:xfrm>
                <a:off x="1718105" y="2989921"/>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1"/>
              <p:cNvSpPr/>
              <p:nvPr/>
            </p:nvSpPr>
            <p:spPr>
              <a:xfrm>
                <a:off x="1718105" y="3778114"/>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1"/>
              <p:cNvSpPr/>
              <p:nvPr/>
            </p:nvSpPr>
            <p:spPr>
              <a:xfrm>
                <a:off x="1718105" y="3103380"/>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1"/>
              <p:cNvSpPr/>
              <p:nvPr/>
            </p:nvSpPr>
            <p:spPr>
              <a:xfrm>
                <a:off x="1718105" y="3214790"/>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1"/>
              <p:cNvSpPr/>
              <p:nvPr/>
            </p:nvSpPr>
            <p:spPr>
              <a:xfrm>
                <a:off x="1718105" y="3441579"/>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1"/>
              <p:cNvSpPr/>
              <p:nvPr/>
            </p:nvSpPr>
            <p:spPr>
              <a:xfrm>
                <a:off x="1718105" y="3328120"/>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1"/>
              <p:cNvSpPr/>
              <p:nvPr/>
            </p:nvSpPr>
            <p:spPr>
              <a:xfrm>
                <a:off x="2316262" y="2459634"/>
                <a:ext cx="13958" cy="57882"/>
              </a:xfrm>
              <a:custGeom>
                <a:rect b="b" l="l" r="r" t="t"/>
                <a:pathLst>
                  <a:path extrusionOk="0" h="452" w="109">
                    <a:moveTo>
                      <a:pt x="1" y="0"/>
                    </a:moveTo>
                    <a:lnTo>
                      <a:pt x="1" y="452"/>
                    </a:lnTo>
                    <a:lnTo>
                      <a:pt x="109" y="452"/>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1"/>
              <p:cNvSpPr/>
              <p:nvPr/>
            </p:nvSpPr>
            <p:spPr>
              <a:xfrm>
                <a:off x="2316262" y="257309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1"/>
              <p:cNvSpPr/>
              <p:nvPr/>
            </p:nvSpPr>
            <p:spPr>
              <a:xfrm>
                <a:off x="2316262" y="2686552"/>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1"/>
              <p:cNvSpPr/>
              <p:nvPr/>
            </p:nvSpPr>
            <p:spPr>
              <a:xfrm>
                <a:off x="2316262" y="2798218"/>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1"/>
              <p:cNvSpPr/>
              <p:nvPr/>
            </p:nvSpPr>
            <p:spPr>
              <a:xfrm>
                <a:off x="2012894" y="2072389"/>
                <a:ext cx="57370" cy="17800"/>
              </a:xfrm>
              <a:custGeom>
                <a:rect b="b" l="l" r="r" t="t"/>
                <a:pathLst>
                  <a:path extrusionOk="0" h="139" w="448">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1"/>
              <p:cNvSpPr/>
              <p:nvPr/>
            </p:nvSpPr>
            <p:spPr>
              <a:xfrm>
                <a:off x="2314597" y="2346176"/>
                <a:ext cx="15623" cy="57882"/>
              </a:xfrm>
              <a:custGeom>
                <a:rect b="b" l="l" r="r" t="t"/>
                <a:pathLst>
                  <a:path extrusionOk="0" h="452" w="122">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1"/>
              <p:cNvSpPr/>
              <p:nvPr/>
            </p:nvSpPr>
            <p:spPr>
              <a:xfrm>
                <a:off x="2283223" y="2238223"/>
                <a:ext cx="34832" cy="55833"/>
              </a:xfrm>
              <a:custGeom>
                <a:rect b="b" l="l" r="r" t="t"/>
                <a:pathLst>
                  <a:path extrusionOk="0" h="436" w="272">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1"/>
              <p:cNvSpPr/>
              <p:nvPr/>
            </p:nvSpPr>
            <p:spPr>
              <a:xfrm>
                <a:off x="2216633" y="2147430"/>
                <a:ext cx="49174" cy="50711"/>
              </a:xfrm>
              <a:custGeom>
                <a:rect b="b" l="l" r="r" t="t"/>
                <a:pathLst>
                  <a:path extrusionOk="0" h="396" w="384">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1"/>
              <p:cNvSpPr/>
              <p:nvPr/>
            </p:nvSpPr>
            <p:spPr>
              <a:xfrm>
                <a:off x="2120846" y="2090061"/>
                <a:ext cx="57882" cy="36496"/>
              </a:xfrm>
              <a:custGeom>
                <a:rect b="b" l="l" r="r" t="t"/>
                <a:pathLst>
                  <a:path extrusionOk="0" h="285" w="452">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1"/>
              <p:cNvSpPr/>
              <p:nvPr/>
            </p:nvSpPr>
            <p:spPr>
              <a:xfrm>
                <a:off x="2316262" y="2911293"/>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1718105" y="4003368"/>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1718105" y="4114650"/>
                <a:ext cx="15623" cy="57882"/>
              </a:xfrm>
              <a:custGeom>
                <a:rect b="b" l="l" r="r" t="t"/>
                <a:pathLst>
                  <a:path extrusionOk="0" h="452" w="122">
                    <a:moveTo>
                      <a:pt x="1" y="1"/>
                    </a:moveTo>
                    <a:lnTo>
                      <a:pt x="1" y="452"/>
                    </a:lnTo>
                    <a:lnTo>
                      <a:pt x="122" y="452"/>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1718105" y="3889909"/>
                <a:ext cx="15623" cy="57498"/>
              </a:xfrm>
              <a:custGeom>
                <a:rect b="b" l="l" r="r" t="t"/>
                <a:pathLst>
                  <a:path extrusionOk="0" h="449" w="122">
                    <a:moveTo>
                      <a:pt x="1" y="0"/>
                    </a:moveTo>
                    <a:lnTo>
                      <a:pt x="1" y="14"/>
                    </a:lnTo>
                    <a:lnTo>
                      <a:pt x="1" y="177"/>
                    </a:lnTo>
                    <a:lnTo>
                      <a:pt x="1" y="448"/>
                    </a:lnTo>
                    <a:lnTo>
                      <a:pt x="122" y="44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1718105" y="4228109"/>
                <a:ext cx="15623" cy="56217"/>
              </a:xfrm>
              <a:custGeom>
                <a:rect b="b" l="l" r="r" t="t"/>
                <a:pathLst>
                  <a:path extrusionOk="0" h="439" w="122">
                    <a:moveTo>
                      <a:pt x="1" y="0"/>
                    </a:moveTo>
                    <a:lnTo>
                      <a:pt x="1" y="438"/>
                    </a:lnTo>
                    <a:lnTo>
                      <a:pt x="122" y="43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1718105" y="4341568"/>
                <a:ext cx="15623" cy="55833"/>
              </a:xfrm>
              <a:custGeom>
                <a:rect b="b" l="l" r="r" t="t"/>
                <a:pathLst>
                  <a:path extrusionOk="0" h="436"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1718105" y="4453362"/>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1718105" y="4678103"/>
                <a:ext cx="15623" cy="59547"/>
              </a:xfrm>
              <a:custGeom>
                <a:rect b="b" l="l" r="r" t="t"/>
                <a:pathLst>
                  <a:path extrusionOk="0" h="465" w="122">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1718105" y="4566693"/>
                <a:ext cx="15623" cy="55833"/>
              </a:xfrm>
              <a:custGeom>
                <a:rect b="b" l="l" r="r" t="t"/>
                <a:pathLst>
                  <a:path extrusionOk="0" h="436" w="122">
                    <a:moveTo>
                      <a:pt x="1" y="1"/>
                    </a:moveTo>
                    <a:lnTo>
                      <a:pt x="1" y="436"/>
                    </a:lnTo>
                    <a:lnTo>
                      <a:pt x="122" y="436"/>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76" name="Google Shape;1676;p21"/>
          <p:cNvGrpSpPr/>
          <p:nvPr/>
        </p:nvGrpSpPr>
        <p:grpSpPr>
          <a:xfrm flipH="1">
            <a:off x="8070193" y="4512987"/>
            <a:ext cx="514249" cy="630515"/>
            <a:chOff x="1551613" y="4513162"/>
            <a:chExt cx="514249" cy="630515"/>
          </a:xfrm>
        </p:grpSpPr>
        <p:grpSp>
          <p:nvGrpSpPr>
            <p:cNvPr id="1677" name="Google Shape;1677;p21"/>
            <p:cNvGrpSpPr/>
            <p:nvPr/>
          </p:nvGrpSpPr>
          <p:grpSpPr>
            <a:xfrm>
              <a:off x="1551613" y="4513162"/>
              <a:ext cx="347653" cy="630515"/>
              <a:chOff x="3816307" y="2352225"/>
              <a:chExt cx="1213027" cy="2199981"/>
            </a:xfrm>
          </p:grpSpPr>
          <p:sp>
            <p:nvSpPr>
              <p:cNvPr id="1678" name="Google Shape;1678;p21"/>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1"/>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1" name="Google Shape;1681;p21"/>
            <p:cNvGrpSpPr/>
            <p:nvPr/>
          </p:nvGrpSpPr>
          <p:grpSpPr>
            <a:xfrm>
              <a:off x="1899071" y="4839761"/>
              <a:ext cx="166791" cy="302717"/>
              <a:chOff x="3816307" y="2352225"/>
              <a:chExt cx="1213027" cy="2199981"/>
            </a:xfrm>
          </p:grpSpPr>
          <p:sp>
            <p:nvSpPr>
              <p:cNvPr id="1682" name="Google Shape;1682;p21"/>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85" name="Google Shape;1685;p21"/>
          <p:cNvGrpSpPr/>
          <p:nvPr/>
        </p:nvGrpSpPr>
        <p:grpSpPr>
          <a:xfrm>
            <a:off x="338564" y="2885170"/>
            <a:ext cx="374657" cy="463150"/>
            <a:chOff x="8243489" y="4050570"/>
            <a:chExt cx="374657" cy="463150"/>
          </a:xfrm>
        </p:grpSpPr>
        <p:sp>
          <p:nvSpPr>
            <p:cNvPr id="1686" name="Google Shape;1686;p21"/>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688" name="Shape 1688"/>
        <p:cNvGrpSpPr/>
        <p:nvPr/>
      </p:nvGrpSpPr>
      <p:grpSpPr>
        <a:xfrm>
          <a:off x="0" y="0"/>
          <a:ext cx="0" cy="0"/>
          <a:chOff x="0" y="0"/>
          <a:chExt cx="0" cy="0"/>
        </a:xfrm>
      </p:grpSpPr>
      <p:sp>
        <p:nvSpPr>
          <p:cNvPr id="1689" name="Google Shape;1689;p22"/>
          <p:cNvSpPr txBox="1"/>
          <p:nvPr>
            <p:ph type="title"/>
          </p:nvPr>
        </p:nvSpPr>
        <p:spPr>
          <a:xfrm>
            <a:off x="713263" y="447100"/>
            <a:ext cx="44481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0" name="Google Shape;1690;p22"/>
          <p:cNvSpPr txBox="1"/>
          <p:nvPr>
            <p:ph idx="1" type="subTitle"/>
          </p:nvPr>
        </p:nvSpPr>
        <p:spPr>
          <a:xfrm>
            <a:off x="713225" y="1386425"/>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91" name="Google Shape;1691;p22"/>
          <p:cNvSpPr txBox="1"/>
          <p:nvPr/>
        </p:nvSpPr>
        <p:spPr>
          <a:xfrm>
            <a:off x="713225" y="33653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
        <p:nvSpPr>
          <p:cNvPr id="1692" name="Google Shape;1692;p22"/>
          <p:cNvSpPr/>
          <p:nvPr/>
        </p:nvSpPr>
        <p:spPr>
          <a:xfrm>
            <a:off x="515138" y="4603988"/>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3" name="Google Shape;1693;p22"/>
          <p:cNvGrpSpPr/>
          <p:nvPr/>
        </p:nvGrpSpPr>
        <p:grpSpPr>
          <a:xfrm>
            <a:off x="2889706" y="4604004"/>
            <a:ext cx="6382937" cy="1623549"/>
            <a:chOff x="713181" y="3935229"/>
            <a:chExt cx="6382937" cy="1623549"/>
          </a:xfrm>
        </p:grpSpPr>
        <p:sp>
          <p:nvSpPr>
            <p:cNvPr id="1694" name="Google Shape;1694;p22"/>
            <p:cNvSpPr/>
            <p:nvPr/>
          </p:nvSpPr>
          <p:spPr>
            <a:xfrm flipH="1" rot="5400000">
              <a:off x="3092875" y="1555535"/>
              <a:ext cx="1623549" cy="6382937"/>
            </a:xfrm>
            <a:custGeom>
              <a:rect b="b" l="l" r="r" t="t"/>
              <a:pathLst>
                <a:path extrusionOk="0" h="44059" w="1222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5" name="Google Shape;1695;p22"/>
            <p:cNvGrpSpPr/>
            <p:nvPr/>
          </p:nvGrpSpPr>
          <p:grpSpPr>
            <a:xfrm flipH="1" rot="5400000">
              <a:off x="3392071" y="1847512"/>
              <a:ext cx="1257637" cy="5799004"/>
              <a:chOff x="3563222" y="101822"/>
              <a:chExt cx="1212180" cy="5125965"/>
            </a:xfrm>
          </p:grpSpPr>
          <p:sp>
            <p:nvSpPr>
              <p:cNvPr id="1696" name="Google Shape;1696;p22"/>
              <p:cNvSpPr/>
              <p:nvPr/>
            </p:nvSpPr>
            <p:spPr>
              <a:xfrm>
                <a:off x="3563222" y="4946702"/>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2"/>
              <p:cNvSpPr/>
              <p:nvPr/>
            </p:nvSpPr>
            <p:spPr>
              <a:xfrm>
                <a:off x="3563222" y="506016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2"/>
              <p:cNvSpPr/>
              <p:nvPr/>
            </p:nvSpPr>
            <p:spPr>
              <a:xfrm>
                <a:off x="3563222" y="4833244"/>
                <a:ext cx="13830" cy="58010"/>
              </a:xfrm>
              <a:custGeom>
                <a:rect b="b" l="l" r="r" t="t"/>
                <a:pathLst>
                  <a:path extrusionOk="0" h="453"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2"/>
              <p:cNvSpPr/>
              <p:nvPr/>
            </p:nvSpPr>
            <p:spPr>
              <a:xfrm>
                <a:off x="3563222" y="5171569"/>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2"/>
              <p:cNvSpPr/>
              <p:nvPr/>
            </p:nvSpPr>
            <p:spPr>
              <a:xfrm>
                <a:off x="3563222" y="4043522"/>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2"/>
              <p:cNvSpPr/>
              <p:nvPr/>
            </p:nvSpPr>
            <p:spPr>
              <a:xfrm>
                <a:off x="3563222" y="4154802"/>
                <a:ext cx="13830" cy="57882"/>
              </a:xfrm>
              <a:custGeom>
                <a:rect b="b" l="l" r="r" t="t"/>
                <a:pathLst>
                  <a:path extrusionOk="0" h="452" w="108">
                    <a:moveTo>
                      <a:pt x="0" y="0"/>
                    </a:moveTo>
                    <a:lnTo>
                      <a:pt x="0" y="452"/>
                    </a:lnTo>
                    <a:lnTo>
                      <a:pt x="108" y="452"/>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2"/>
              <p:cNvSpPr/>
              <p:nvPr/>
            </p:nvSpPr>
            <p:spPr>
              <a:xfrm>
                <a:off x="3563222" y="381827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2"/>
              <p:cNvSpPr/>
              <p:nvPr/>
            </p:nvSpPr>
            <p:spPr>
              <a:xfrm>
                <a:off x="3563222" y="3930064"/>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2"/>
              <p:cNvSpPr/>
              <p:nvPr/>
            </p:nvSpPr>
            <p:spPr>
              <a:xfrm>
                <a:off x="3563222" y="426826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2"/>
              <p:cNvSpPr/>
              <p:nvPr/>
            </p:nvSpPr>
            <p:spPr>
              <a:xfrm>
                <a:off x="3563222" y="4380053"/>
                <a:ext cx="13830" cy="57370"/>
              </a:xfrm>
              <a:custGeom>
                <a:rect b="b" l="l" r="r" t="t"/>
                <a:pathLst>
                  <a:path extrusionOk="0" h="448"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2"/>
              <p:cNvSpPr/>
              <p:nvPr/>
            </p:nvSpPr>
            <p:spPr>
              <a:xfrm>
                <a:off x="3563222" y="449338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2"/>
              <p:cNvSpPr/>
              <p:nvPr/>
            </p:nvSpPr>
            <p:spPr>
              <a:xfrm>
                <a:off x="3563222" y="4718250"/>
                <a:ext cx="13830" cy="59547"/>
              </a:xfrm>
              <a:custGeom>
                <a:rect b="b" l="l" r="r" t="t"/>
                <a:pathLst>
                  <a:path extrusionOk="0" h="465" w="108">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2"/>
              <p:cNvSpPr/>
              <p:nvPr/>
            </p:nvSpPr>
            <p:spPr>
              <a:xfrm>
                <a:off x="3563222" y="4606457"/>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2"/>
              <p:cNvSpPr/>
              <p:nvPr/>
            </p:nvSpPr>
            <p:spPr>
              <a:xfrm>
                <a:off x="3746086" y="1978230"/>
                <a:ext cx="57882" cy="31502"/>
              </a:xfrm>
              <a:custGeom>
                <a:rect b="b" l="l" r="r" t="t"/>
                <a:pathLst>
                  <a:path extrusionOk="0" h="246" w="452">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2"/>
              <p:cNvSpPr/>
              <p:nvPr/>
            </p:nvSpPr>
            <p:spPr>
              <a:xfrm>
                <a:off x="3563222" y="2663843"/>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2"/>
              <p:cNvSpPr/>
              <p:nvPr/>
            </p:nvSpPr>
            <p:spPr>
              <a:xfrm>
                <a:off x="3563222" y="277730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2"/>
              <p:cNvSpPr/>
              <p:nvPr/>
            </p:nvSpPr>
            <p:spPr>
              <a:xfrm>
                <a:off x="3563222" y="2438721"/>
                <a:ext cx="13830" cy="56089"/>
              </a:xfrm>
              <a:custGeom>
                <a:rect b="b" l="l" r="r" t="t"/>
                <a:pathLst>
                  <a:path extrusionOk="0" h="438"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2"/>
              <p:cNvSpPr/>
              <p:nvPr/>
            </p:nvSpPr>
            <p:spPr>
              <a:xfrm>
                <a:off x="3587424" y="2107567"/>
                <a:ext cx="40338" cy="55833"/>
              </a:xfrm>
              <a:custGeom>
                <a:rect b="b" l="l" r="r" t="t"/>
                <a:pathLst>
                  <a:path extrusionOk="0" h="436" w="315">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2"/>
              <p:cNvSpPr/>
              <p:nvPr/>
            </p:nvSpPr>
            <p:spPr>
              <a:xfrm>
                <a:off x="3563222" y="2325263"/>
                <a:ext cx="13830" cy="57882"/>
              </a:xfrm>
              <a:custGeom>
                <a:rect b="b" l="l" r="r" t="t"/>
                <a:pathLst>
                  <a:path extrusionOk="0" h="452" w="108">
                    <a:moveTo>
                      <a:pt x="0" y="0"/>
                    </a:moveTo>
                    <a:lnTo>
                      <a:pt x="0" y="451"/>
                    </a:lnTo>
                    <a:lnTo>
                      <a:pt x="108" y="4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2"/>
              <p:cNvSpPr/>
              <p:nvPr/>
            </p:nvSpPr>
            <p:spPr>
              <a:xfrm>
                <a:off x="3651837" y="2025483"/>
                <a:ext cx="52504" cy="46997"/>
              </a:xfrm>
              <a:custGeom>
                <a:rect b="b" l="l" r="r" t="t"/>
                <a:pathLst>
                  <a:path extrusionOk="0" h="367" w="41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2"/>
              <p:cNvSpPr/>
              <p:nvPr/>
            </p:nvSpPr>
            <p:spPr>
              <a:xfrm>
                <a:off x="3563222" y="2212189"/>
                <a:ext cx="21001" cy="57498"/>
              </a:xfrm>
              <a:custGeom>
                <a:rect b="b" l="l" r="r" t="t"/>
                <a:pathLst>
                  <a:path extrusionOk="0" h="449" w="164">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2"/>
              <p:cNvSpPr/>
              <p:nvPr/>
            </p:nvSpPr>
            <p:spPr>
              <a:xfrm>
                <a:off x="3563222" y="2550386"/>
                <a:ext cx="13830" cy="57498"/>
              </a:xfrm>
              <a:custGeom>
                <a:rect b="b" l="l" r="r" t="t"/>
                <a:pathLst>
                  <a:path extrusionOk="0" h="449" w="108">
                    <a:moveTo>
                      <a:pt x="0" y="1"/>
                    </a:moveTo>
                    <a:lnTo>
                      <a:pt x="0" y="449"/>
                    </a:lnTo>
                    <a:lnTo>
                      <a:pt x="108" y="44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2"/>
              <p:cNvSpPr/>
              <p:nvPr/>
            </p:nvSpPr>
            <p:spPr>
              <a:xfrm>
                <a:off x="3563222" y="345203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2"/>
              <p:cNvSpPr/>
              <p:nvPr/>
            </p:nvSpPr>
            <p:spPr>
              <a:xfrm>
                <a:off x="3563222" y="3565488"/>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2"/>
              <p:cNvSpPr/>
              <p:nvPr/>
            </p:nvSpPr>
            <p:spPr>
              <a:xfrm>
                <a:off x="3563222" y="2888582"/>
                <a:ext cx="13830" cy="56217"/>
              </a:xfrm>
              <a:custGeom>
                <a:rect b="b" l="l" r="r" t="t"/>
                <a:pathLst>
                  <a:path extrusionOk="0" h="439" w="108">
                    <a:moveTo>
                      <a:pt x="0" y="1"/>
                    </a:moveTo>
                    <a:lnTo>
                      <a:pt x="0" y="439"/>
                    </a:lnTo>
                    <a:lnTo>
                      <a:pt x="108" y="43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2"/>
              <p:cNvSpPr/>
              <p:nvPr/>
            </p:nvSpPr>
            <p:spPr>
              <a:xfrm>
                <a:off x="3563222" y="3790226"/>
                <a:ext cx="13830" cy="19337"/>
              </a:xfrm>
              <a:custGeom>
                <a:rect b="b" l="l" r="r" t="t"/>
                <a:pathLst>
                  <a:path extrusionOk="0" h="151" w="108">
                    <a:moveTo>
                      <a:pt x="0" y="0"/>
                    </a:moveTo>
                    <a:lnTo>
                      <a:pt x="0" y="151"/>
                    </a:lnTo>
                    <a:lnTo>
                      <a:pt x="108" y="1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2"/>
              <p:cNvSpPr/>
              <p:nvPr/>
            </p:nvSpPr>
            <p:spPr>
              <a:xfrm>
                <a:off x="3563222" y="367715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2"/>
              <p:cNvSpPr/>
              <p:nvPr/>
            </p:nvSpPr>
            <p:spPr>
              <a:xfrm>
                <a:off x="3563222" y="300204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2"/>
              <p:cNvSpPr/>
              <p:nvPr/>
            </p:nvSpPr>
            <p:spPr>
              <a:xfrm>
                <a:off x="3563222" y="3113833"/>
                <a:ext cx="13830" cy="57498"/>
              </a:xfrm>
              <a:custGeom>
                <a:rect b="b" l="l" r="r" t="t"/>
                <a:pathLst>
                  <a:path extrusionOk="0" h="449"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2"/>
              <p:cNvSpPr/>
              <p:nvPr/>
            </p:nvSpPr>
            <p:spPr>
              <a:xfrm>
                <a:off x="3563222" y="3338572"/>
                <a:ext cx="13830" cy="57882"/>
              </a:xfrm>
              <a:custGeom>
                <a:rect b="b" l="l" r="r" t="t"/>
                <a:pathLst>
                  <a:path extrusionOk="0" h="452"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2"/>
              <p:cNvSpPr/>
              <p:nvPr/>
            </p:nvSpPr>
            <p:spPr>
              <a:xfrm>
                <a:off x="3563222" y="3227291"/>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2"/>
              <p:cNvSpPr/>
              <p:nvPr/>
            </p:nvSpPr>
            <p:spPr>
              <a:xfrm>
                <a:off x="4161244" y="292174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2"/>
              <p:cNvSpPr/>
              <p:nvPr/>
            </p:nvSpPr>
            <p:spPr>
              <a:xfrm>
                <a:off x="4161244" y="2358685"/>
                <a:ext cx="16135" cy="57498"/>
              </a:xfrm>
              <a:custGeom>
                <a:rect b="b" l="l" r="r" t="t"/>
                <a:pathLst>
                  <a:path extrusionOk="0" h="449" w="126">
                    <a:moveTo>
                      <a:pt x="1" y="1"/>
                    </a:moveTo>
                    <a:lnTo>
                      <a:pt x="1" y="449"/>
                    </a:lnTo>
                    <a:lnTo>
                      <a:pt x="125" y="44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2"/>
              <p:cNvSpPr/>
              <p:nvPr/>
            </p:nvSpPr>
            <p:spPr>
              <a:xfrm>
                <a:off x="4161244" y="247175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2"/>
              <p:cNvSpPr/>
              <p:nvPr/>
            </p:nvSpPr>
            <p:spPr>
              <a:xfrm>
                <a:off x="4161244" y="2583424"/>
                <a:ext cx="16135" cy="58010"/>
              </a:xfrm>
              <a:custGeom>
                <a:rect b="b" l="l" r="r" t="t"/>
                <a:pathLst>
                  <a:path extrusionOk="0" h="453" w="126">
                    <a:moveTo>
                      <a:pt x="1" y="1"/>
                    </a:moveTo>
                    <a:lnTo>
                      <a:pt x="1" y="452"/>
                    </a:lnTo>
                    <a:lnTo>
                      <a:pt x="125" y="452"/>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2"/>
              <p:cNvSpPr/>
              <p:nvPr/>
            </p:nvSpPr>
            <p:spPr>
              <a:xfrm>
                <a:off x="4161244" y="3373787"/>
                <a:ext cx="16135" cy="55705"/>
              </a:xfrm>
              <a:custGeom>
                <a:rect b="b" l="l" r="r" t="t"/>
                <a:pathLst>
                  <a:path extrusionOk="0" h="435" w="126">
                    <a:moveTo>
                      <a:pt x="1" y="0"/>
                    </a:moveTo>
                    <a:lnTo>
                      <a:pt x="1" y="422"/>
                    </a:lnTo>
                    <a:lnTo>
                      <a:pt x="1" y="435"/>
                    </a:lnTo>
                    <a:lnTo>
                      <a:pt x="125" y="435"/>
                    </a:lnTo>
                    <a:lnTo>
                      <a:pt x="125" y="422"/>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2"/>
              <p:cNvSpPr/>
              <p:nvPr/>
            </p:nvSpPr>
            <p:spPr>
              <a:xfrm>
                <a:off x="4393154" y="3710319"/>
                <a:ext cx="57882" cy="22666"/>
              </a:xfrm>
              <a:custGeom>
                <a:rect b="b" l="l" r="r" t="t"/>
                <a:pathLst>
                  <a:path extrusionOk="0" h="177" w="452">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2"/>
              <p:cNvSpPr/>
              <p:nvPr/>
            </p:nvSpPr>
            <p:spPr>
              <a:xfrm>
                <a:off x="4161244" y="2696882"/>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2"/>
              <p:cNvSpPr/>
              <p:nvPr/>
            </p:nvSpPr>
            <p:spPr>
              <a:xfrm>
                <a:off x="4168415" y="3483403"/>
                <a:ext cx="29837" cy="57882"/>
              </a:xfrm>
              <a:custGeom>
                <a:rect b="b" l="l" r="r" t="t"/>
                <a:pathLst>
                  <a:path extrusionOk="0" h="452" w="233">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2"/>
              <p:cNvSpPr/>
              <p:nvPr/>
            </p:nvSpPr>
            <p:spPr>
              <a:xfrm>
                <a:off x="4288532" y="3664603"/>
                <a:ext cx="56217" cy="40338"/>
              </a:xfrm>
              <a:custGeom>
                <a:rect b="b" l="l" r="r" t="t"/>
                <a:pathLst>
                  <a:path extrusionOk="0" h="315" w="439">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2"/>
              <p:cNvSpPr/>
              <p:nvPr/>
            </p:nvSpPr>
            <p:spPr>
              <a:xfrm>
                <a:off x="4210290" y="3584696"/>
                <a:ext cx="45332" cy="54168"/>
              </a:xfrm>
              <a:custGeom>
                <a:rect b="b" l="l" r="r" t="t"/>
                <a:pathLst>
                  <a:path extrusionOk="0" h="423" w="354">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2"/>
              <p:cNvSpPr/>
              <p:nvPr/>
            </p:nvSpPr>
            <p:spPr>
              <a:xfrm>
                <a:off x="3857879" y="1971571"/>
                <a:ext cx="57882" cy="17288"/>
              </a:xfrm>
              <a:custGeom>
                <a:rect b="b" l="l" r="r" t="t"/>
                <a:pathLst>
                  <a:path extrusionOk="0" h="135" w="452">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2"/>
              <p:cNvSpPr/>
              <p:nvPr/>
            </p:nvSpPr>
            <p:spPr>
              <a:xfrm>
                <a:off x="4161244" y="2245228"/>
                <a:ext cx="16135" cy="57498"/>
              </a:xfrm>
              <a:custGeom>
                <a:rect b="b" l="l" r="r" t="t"/>
                <a:pathLst>
                  <a:path extrusionOk="0" h="449" w="126">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2"/>
              <p:cNvSpPr/>
              <p:nvPr/>
            </p:nvSpPr>
            <p:spPr>
              <a:xfrm>
                <a:off x="4129870" y="2135227"/>
                <a:ext cx="33167" cy="57882"/>
              </a:xfrm>
              <a:custGeom>
                <a:rect b="b" l="l" r="r" t="t"/>
                <a:pathLst>
                  <a:path extrusionOk="0" h="452" w="259">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2"/>
              <p:cNvSpPr/>
              <p:nvPr/>
            </p:nvSpPr>
            <p:spPr>
              <a:xfrm>
                <a:off x="4062129" y="2046484"/>
                <a:ext cx="48662" cy="50711"/>
              </a:xfrm>
              <a:custGeom>
                <a:rect b="b" l="l" r="r" t="t"/>
                <a:pathLst>
                  <a:path extrusionOk="0" h="396" w="38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2"/>
              <p:cNvSpPr/>
              <p:nvPr/>
            </p:nvSpPr>
            <p:spPr>
              <a:xfrm>
                <a:off x="3965830" y="1988731"/>
                <a:ext cx="57882" cy="36881"/>
              </a:xfrm>
              <a:custGeom>
                <a:rect b="b" l="l" r="r" t="t"/>
                <a:pathLst>
                  <a:path extrusionOk="0" h="288" w="452">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2"/>
              <p:cNvSpPr/>
              <p:nvPr/>
            </p:nvSpPr>
            <p:spPr>
              <a:xfrm>
                <a:off x="4161244" y="3260329"/>
                <a:ext cx="16135" cy="55833"/>
              </a:xfrm>
              <a:custGeom>
                <a:rect b="b" l="l" r="r" t="t"/>
                <a:pathLst>
                  <a:path extrusionOk="0" h="436" w="126">
                    <a:moveTo>
                      <a:pt x="1" y="0"/>
                    </a:moveTo>
                    <a:lnTo>
                      <a:pt x="1" y="435"/>
                    </a:lnTo>
                    <a:lnTo>
                      <a:pt x="125" y="435"/>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2"/>
              <p:cNvSpPr/>
              <p:nvPr/>
            </p:nvSpPr>
            <p:spPr>
              <a:xfrm>
                <a:off x="4161244" y="3035079"/>
                <a:ext cx="16135" cy="56217"/>
              </a:xfrm>
              <a:custGeom>
                <a:rect b="b" l="l" r="r" t="t"/>
                <a:pathLst>
                  <a:path extrusionOk="0" h="439" w="126">
                    <a:moveTo>
                      <a:pt x="1" y="1"/>
                    </a:moveTo>
                    <a:lnTo>
                      <a:pt x="1" y="439"/>
                    </a:lnTo>
                    <a:lnTo>
                      <a:pt x="125" y="43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2"/>
              <p:cNvSpPr/>
              <p:nvPr/>
            </p:nvSpPr>
            <p:spPr>
              <a:xfrm>
                <a:off x="4161244" y="2810340"/>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2"/>
              <p:cNvSpPr/>
              <p:nvPr/>
            </p:nvSpPr>
            <p:spPr>
              <a:xfrm>
                <a:off x="4161244" y="3146872"/>
                <a:ext cx="16135" cy="57498"/>
              </a:xfrm>
              <a:custGeom>
                <a:rect b="b" l="l" r="r" t="t"/>
                <a:pathLst>
                  <a:path extrusionOk="0" h="449" w="126">
                    <a:moveTo>
                      <a:pt x="1" y="1"/>
                    </a:moveTo>
                    <a:lnTo>
                      <a:pt x="1" y="448"/>
                    </a:lnTo>
                    <a:lnTo>
                      <a:pt x="125" y="448"/>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2"/>
              <p:cNvSpPr/>
              <p:nvPr/>
            </p:nvSpPr>
            <p:spPr>
              <a:xfrm>
                <a:off x="4761060" y="123191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2"/>
              <p:cNvSpPr/>
              <p:nvPr/>
            </p:nvSpPr>
            <p:spPr>
              <a:xfrm>
                <a:off x="4761060" y="1343711"/>
                <a:ext cx="14342" cy="57498"/>
              </a:xfrm>
              <a:custGeom>
                <a:rect b="b" l="l" r="r" t="t"/>
                <a:pathLst>
                  <a:path extrusionOk="0" h="449"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2"/>
              <p:cNvSpPr/>
              <p:nvPr/>
            </p:nvSpPr>
            <p:spPr>
              <a:xfrm>
                <a:off x="4761060" y="1003338"/>
                <a:ext cx="14342" cy="59547"/>
              </a:xfrm>
              <a:custGeom>
                <a:rect b="b" l="l" r="r" t="t"/>
                <a:pathLst>
                  <a:path extrusionOk="0" h="465" w="112">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2"/>
              <p:cNvSpPr/>
              <p:nvPr/>
            </p:nvSpPr>
            <p:spPr>
              <a:xfrm>
                <a:off x="4761060" y="1118460"/>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2"/>
              <p:cNvSpPr/>
              <p:nvPr/>
            </p:nvSpPr>
            <p:spPr>
              <a:xfrm>
                <a:off x="4761060" y="2020105"/>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2"/>
              <p:cNvSpPr/>
              <p:nvPr/>
            </p:nvSpPr>
            <p:spPr>
              <a:xfrm>
                <a:off x="4761060" y="2131898"/>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2"/>
              <p:cNvSpPr/>
              <p:nvPr/>
            </p:nvSpPr>
            <p:spPr>
              <a:xfrm>
                <a:off x="4761060" y="1456657"/>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2"/>
              <p:cNvSpPr/>
              <p:nvPr/>
            </p:nvSpPr>
            <p:spPr>
              <a:xfrm>
                <a:off x="4761060" y="2245228"/>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2"/>
              <p:cNvSpPr/>
              <p:nvPr/>
            </p:nvSpPr>
            <p:spPr>
              <a:xfrm>
                <a:off x="4761060" y="1570115"/>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2"/>
              <p:cNvSpPr/>
              <p:nvPr/>
            </p:nvSpPr>
            <p:spPr>
              <a:xfrm>
                <a:off x="4761060" y="168190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2"/>
              <p:cNvSpPr/>
              <p:nvPr/>
            </p:nvSpPr>
            <p:spPr>
              <a:xfrm>
                <a:off x="4761060" y="1906647"/>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2"/>
              <p:cNvSpPr/>
              <p:nvPr/>
            </p:nvSpPr>
            <p:spPr>
              <a:xfrm>
                <a:off x="4761060" y="179536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2"/>
              <p:cNvSpPr/>
              <p:nvPr/>
            </p:nvSpPr>
            <p:spPr>
              <a:xfrm>
                <a:off x="4761060" y="32860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2"/>
              <p:cNvSpPr/>
              <p:nvPr/>
            </p:nvSpPr>
            <p:spPr>
              <a:xfrm>
                <a:off x="4761060" y="440018"/>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2"/>
              <p:cNvSpPr/>
              <p:nvPr/>
            </p:nvSpPr>
            <p:spPr>
              <a:xfrm>
                <a:off x="4761060" y="101822"/>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2"/>
              <p:cNvSpPr/>
              <p:nvPr/>
            </p:nvSpPr>
            <p:spPr>
              <a:xfrm>
                <a:off x="4761060" y="215152"/>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2"/>
              <p:cNvSpPr/>
              <p:nvPr/>
            </p:nvSpPr>
            <p:spPr>
              <a:xfrm>
                <a:off x="4761060" y="55347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2"/>
              <p:cNvSpPr/>
              <p:nvPr/>
            </p:nvSpPr>
            <p:spPr>
              <a:xfrm>
                <a:off x="4761060" y="665141"/>
                <a:ext cx="14342" cy="57498"/>
              </a:xfrm>
              <a:custGeom>
                <a:rect b="b" l="l" r="r" t="t"/>
                <a:pathLst>
                  <a:path extrusionOk="0" h="449" w="112">
                    <a:moveTo>
                      <a:pt x="1" y="1"/>
                    </a:moveTo>
                    <a:lnTo>
                      <a:pt x="1" y="449"/>
                    </a:lnTo>
                    <a:lnTo>
                      <a:pt x="112" y="44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2"/>
              <p:cNvSpPr/>
              <p:nvPr/>
            </p:nvSpPr>
            <p:spPr>
              <a:xfrm>
                <a:off x="4761060" y="77859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2"/>
              <p:cNvSpPr/>
              <p:nvPr/>
            </p:nvSpPr>
            <p:spPr>
              <a:xfrm>
                <a:off x="4761060" y="889880"/>
                <a:ext cx="14342" cy="58010"/>
              </a:xfrm>
              <a:custGeom>
                <a:rect b="b" l="l" r="r" t="t"/>
                <a:pathLst>
                  <a:path extrusionOk="0" h="453"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2"/>
              <p:cNvSpPr/>
              <p:nvPr/>
            </p:nvSpPr>
            <p:spPr>
              <a:xfrm>
                <a:off x="4761060" y="2921749"/>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2"/>
              <p:cNvSpPr/>
              <p:nvPr/>
            </p:nvSpPr>
            <p:spPr>
              <a:xfrm>
                <a:off x="4761060" y="2358685"/>
                <a:ext cx="14342" cy="55833"/>
              </a:xfrm>
              <a:custGeom>
                <a:rect b="b" l="l" r="r" t="t"/>
                <a:pathLst>
                  <a:path extrusionOk="0" h="436" w="112">
                    <a:moveTo>
                      <a:pt x="1" y="1"/>
                    </a:moveTo>
                    <a:lnTo>
                      <a:pt x="1" y="435"/>
                    </a:lnTo>
                    <a:lnTo>
                      <a:pt x="112" y="435"/>
                    </a:lnTo>
                    <a:lnTo>
                      <a:pt x="112" y="1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2"/>
              <p:cNvSpPr/>
              <p:nvPr/>
            </p:nvSpPr>
            <p:spPr>
              <a:xfrm>
                <a:off x="4761060" y="2470094"/>
                <a:ext cx="14342" cy="57882"/>
              </a:xfrm>
              <a:custGeom>
                <a:rect b="b" l="l" r="r" t="t"/>
                <a:pathLst>
                  <a:path extrusionOk="0" h="452" w="112">
                    <a:moveTo>
                      <a:pt x="1" y="0"/>
                    </a:moveTo>
                    <a:lnTo>
                      <a:pt x="1" y="451"/>
                    </a:lnTo>
                    <a:lnTo>
                      <a:pt x="112" y="451"/>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2"/>
              <p:cNvSpPr/>
              <p:nvPr/>
            </p:nvSpPr>
            <p:spPr>
              <a:xfrm>
                <a:off x="4761060" y="2583424"/>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2"/>
              <p:cNvSpPr/>
              <p:nvPr/>
            </p:nvSpPr>
            <p:spPr>
              <a:xfrm>
                <a:off x="4761060" y="3368281"/>
                <a:ext cx="14342" cy="55833"/>
              </a:xfrm>
              <a:custGeom>
                <a:rect b="b" l="l" r="r" t="t"/>
                <a:pathLst>
                  <a:path extrusionOk="0" h="436" w="112">
                    <a:moveTo>
                      <a:pt x="1" y="1"/>
                    </a:moveTo>
                    <a:lnTo>
                      <a:pt x="1" y="422"/>
                    </a:lnTo>
                    <a:lnTo>
                      <a:pt x="1" y="435"/>
                    </a:lnTo>
                    <a:lnTo>
                      <a:pt x="112" y="435"/>
                    </a:lnTo>
                    <a:lnTo>
                      <a:pt x="112" y="42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2"/>
              <p:cNvSpPr/>
              <p:nvPr/>
            </p:nvSpPr>
            <p:spPr>
              <a:xfrm>
                <a:off x="4485739" y="3710319"/>
                <a:ext cx="59547" cy="22666"/>
              </a:xfrm>
              <a:custGeom>
                <a:rect b="b" l="l" r="r" t="t"/>
                <a:pathLst>
                  <a:path extrusionOk="0" h="177" w="465">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2"/>
              <p:cNvSpPr/>
              <p:nvPr/>
            </p:nvSpPr>
            <p:spPr>
              <a:xfrm>
                <a:off x="4761060" y="2696882"/>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2"/>
              <p:cNvSpPr/>
              <p:nvPr/>
            </p:nvSpPr>
            <p:spPr>
              <a:xfrm>
                <a:off x="4740187" y="3480074"/>
                <a:ext cx="29837" cy="57498"/>
              </a:xfrm>
              <a:custGeom>
                <a:rect b="b" l="l" r="r" t="t"/>
                <a:pathLst>
                  <a:path extrusionOk="0" h="449" w="233">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2"/>
              <p:cNvSpPr/>
              <p:nvPr/>
            </p:nvSpPr>
            <p:spPr>
              <a:xfrm>
                <a:off x="4592025" y="3662938"/>
                <a:ext cx="56217" cy="42003"/>
              </a:xfrm>
              <a:custGeom>
                <a:rect b="b" l="l" r="r" t="t"/>
                <a:pathLst>
                  <a:path extrusionOk="0" h="328" w="439">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2"/>
              <p:cNvSpPr/>
              <p:nvPr/>
            </p:nvSpPr>
            <p:spPr>
              <a:xfrm>
                <a:off x="4681153" y="3580982"/>
                <a:ext cx="45332" cy="52376"/>
              </a:xfrm>
              <a:custGeom>
                <a:rect b="b" l="l" r="r" t="t"/>
                <a:pathLst>
                  <a:path extrusionOk="0" h="409" w="354">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4761060" y="3260329"/>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2"/>
              <p:cNvSpPr/>
              <p:nvPr/>
            </p:nvSpPr>
            <p:spPr>
              <a:xfrm>
                <a:off x="4761060" y="3035079"/>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2"/>
              <p:cNvSpPr/>
              <p:nvPr/>
            </p:nvSpPr>
            <p:spPr>
              <a:xfrm>
                <a:off x="4761060" y="2808675"/>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4761060" y="3146872"/>
                <a:ext cx="14342" cy="57498"/>
              </a:xfrm>
              <a:custGeom>
                <a:rect b="b" l="l" r="r" t="t"/>
                <a:pathLst>
                  <a:path extrusionOk="0" h="449" w="112">
                    <a:moveTo>
                      <a:pt x="1" y="1"/>
                    </a:moveTo>
                    <a:lnTo>
                      <a:pt x="1" y="448"/>
                    </a:lnTo>
                    <a:lnTo>
                      <a:pt x="112" y="4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80" name="Google Shape;1780;p22"/>
          <p:cNvGrpSpPr/>
          <p:nvPr/>
        </p:nvGrpSpPr>
        <p:grpSpPr>
          <a:xfrm>
            <a:off x="467713" y="4562414"/>
            <a:ext cx="750012" cy="630423"/>
            <a:chOff x="1507450" y="3919292"/>
            <a:chExt cx="953486" cy="801453"/>
          </a:xfrm>
        </p:grpSpPr>
        <p:grpSp>
          <p:nvGrpSpPr>
            <p:cNvPr id="1781" name="Google Shape;1781;p22"/>
            <p:cNvGrpSpPr/>
            <p:nvPr/>
          </p:nvGrpSpPr>
          <p:grpSpPr>
            <a:xfrm>
              <a:off x="1806988" y="3919292"/>
              <a:ext cx="441906" cy="801453"/>
              <a:chOff x="3816307" y="2352225"/>
              <a:chExt cx="1213027" cy="2199981"/>
            </a:xfrm>
          </p:grpSpPr>
          <p:sp>
            <p:nvSpPr>
              <p:cNvPr id="1782" name="Google Shape;1782;p22"/>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2"/>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2"/>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5" name="Google Shape;1785;p22"/>
            <p:cNvGrpSpPr/>
            <p:nvPr/>
          </p:nvGrpSpPr>
          <p:grpSpPr>
            <a:xfrm>
              <a:off x="2248899" y="4334549"/>
              <a:ext cx="212037" cy="384777"/>
              <a:chOff x="3816307" y="2352225"/>
              <a:chExt cx="1213027" cy="2199981"/>
            </a:xfrm>
          </p:grpSpPr>
          <p:sp>
            <p:nvSpPr>
              <p:cNvPr id="1786" name="Google Shape;1786;p22"/>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2"/>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2"/>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22"/>
            <p:cNvGrpSpPr/>
            <p:nvPr/>
          </p:nvGrpSpPr>
          <p:grpSpPr>
            <a:xfrm>
              <a:off x="1507450" y="4205080"/>
              <a:ext cx="212025" cy="514245"/>
              <a:chOff x="3816313" y="1611982"/>
              <a:chExt cx="1212958" cy="2940225"/>
            </a:xfrm>
          </p:grpSpPr>
          <p:sp>
            <p:nvSpPr>
              <p:cNvPr id="1790" name="Google Shape;1790;p22"/>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93" name="Shape 1793"/>
        <p:cNvGrpSpPr/>
        <p:nvPr/>
      </p:nvGrpSpPr>
      <p:grpSpPr>
        <a:xfrm>
          <a:off x="0" y="0"/>
          <a:ext cx="0" cy="0"/>
          <a:chOff x="0" y="0"/>
          <a:chExt cx="0" cy="0"/>
        </a:xfrm>
      </p:grpSpPr>
      <p:sp>
        <p:nvSpPr>
          <p:cNvPr id="1794" name="Google Shape;1794;p23"/>
          <p:cNvSpPr/>
          <p:nvPr/>
        </p:nvSpPr>
        <p:spPr>
          <a:xfrm flipH="1">
            <a:off x="-820831" y="4481688"/>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5" name="Google Shape;1795;p23"/>
          <p:cNvGrpSpPr/>
          <p:nvPr/>
        </p:nvGrpSpPr>
        <p:grpSpPr>
          <a:xfrm flipH="1">
            <a:off x="157091" y="4203130"/>
            <a:ext cx="1103228" cy="3337661"/>
            <a:chOff x="1825573" y="1896181"/>
            <a:chExt cx="964529" cy="2918046"/>
          </a:xfrm>
        </p:grpSpPr>
        <p:sp>
          <p:nvSpPr>
            <p:cNvPr id="1796" name="Google Shape;1796;p23"/>
            <p:cNvSpPr/>
            <p:nvPr/>
          </p:nvSpPr>
          <p:spPr>
            <a:xfrm>
              <a:off x="1825573" y="1896181"/>
              <a:ext cx="964529" cy="2918046"/>
            </a:xfrm>
            <a:custGeom>
              <a:rect b="b" l="l" r="r" t="t"/>
              <a:pathLst>
                <a:path extrusionOk="0" h="22787" w="7532">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rotWithShape="0" algn="bl" dir="2400000" dist="7620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7" name="Google Shape;1797;p23"/>
            <p:cNvGrpSpPr/>
            <p:nvPr/>
          </p:nvGrpSpPr>
          <p:grpSpPr>
            <a:xfrm>
              <a:off x="2001780" y="2072389"/>
              <a:ext cx="612115" cy="2698300"/>
              <a:chOff x="1718105" y="2072389"/>
              <a:chExt cx="612115" cy="2698300"/>
            </a:xfrm>
          </p:grpSpPr>
          <p:sp>
            <p:nvSpPr>
              <p:cNvPr id="1798" name="Google Shape;1798;p23"/>
              <p:cNvSpPr/>
              <p:nvPr/>
            </p:nvSpPr>
            <p:spPr>
              <a:xfrm>
                <a:off x="2316262" y="3811153"/>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3"/>
              <p:cNvSpPr/>
              <p:nvPr/>
            </p:nvSpPr>
            <p:spPr>
              <a:xfrm>
                <a:off x="2316262" y="3698207"/>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3"/>
              <p:cNvSpPr/>
              <p:nvPr/>
            </p:nvSpPr>
            <p:spPr>
              <a:xfrm>
                <a:off x="2316262" y="4036406"/>
                <a:ext cx="13958" cy="59547"/>
              </a:xfrm>
              <a:custGeom>
                <a:rect b="b" l="l" r="r" t="t"/>
                <a:pathLst>
                  <a:path extrusionOk="0" h="465" w="109">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3"/>
              <p:cNvSpPr/>
              <p:nvPr/>
            </p:nvSpPr>
            <p:spPr>
              <a:xfrm>
                <a:off x="2316262" y="3922948"/>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3"/>
              <p:cNvSpPr/>
              <p:nvPr/>
            </p:nvSpPr>
            <p:spPr>
              <a:xfrm>
                <a:off x="2316262" y="3023087"/>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3"/>
              <p:cNvSpPr/>
              <p:nvPr/>
            </p:nvSpPr>
            <p:spPr>
              <a:xfrm>
                <a:off x="2316262" y="3586412"/>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3"/>
              <p:cNvSpPr/>
              <p:nvPr/>
            </p:nvSpPr>
            <p:spPr>
              <a:xfrm>
                <a:off x="2316262" y="3472953"/>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3"/>
              <p:cNvSpPr/>
              <p:nvPr/>
            </p:nvSpPr>
            <p:spPr>
              <a:xfrm>
                <a:off x="2316262" y="3359623"/>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3"/>
              <p:cNvSpPr/>
              <p:nvPr/>
            </p:nvSpPr>
            <p:spPr>
              <a:xfrm>
                <a:off x="2316262" y="3134754"/>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3"/>
              <p:cNvSpPr/>
              <p:nvPr/>
            </p:nvSpPr>
            <p:spPr>
              <a:xfrm>
                <a:off x="2316262" y="3248213"/>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3"/>
              <p:cNvSpPr/>
              <p:nvPr/>
            </p:nvSpPr>
            <p:spPr>
              <a:xfrm>
                <a:off x="2316262" y="471485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3"/>
              <p:cNvSpPr/>
              <p:nvPr/>
            </p:nvSpPr>
            <p:spPr>
              <a:xfrm>
                <a:off x="2316262" y="4601524"/>
                <a:ext cx="13958" cy="57370"/>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3"/>
              <p:cNvSpPr/>
              <p:nvPr/>
            </p:nvSpPr>
            <p:spPr>
              <a:xfrm>
                <a:off x="2316262" y="4489730"/>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3"/>
              <p:cNvSpPr/>
              <p:nvPr/>
            </p:nvSpPr>
            <p:spPr>
              <a:xfrm>
                <a:off x="2316262" y="4376271"/>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3"/>
              <p:cNvSpPr/>
              <p:nvPr/>
            </p:nvSpPr>
            <p:spPr>
              <a:xfrm>
                <a:off x="2316262" y="4264989"/>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3"/>
              <p:cNvSpPr/>
              <p:nvPr/>
            </p:nvSpPr>
            <p:spPr>
              <a:xfrm>
                <a:off x="2316262" y="4151530"/>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3"/>
              <p:cNvSpPr/>
              <p:nvPr/>
            </p:nvSpPr>
            <p:spPr>
              <a:xfrm>
                <a:off x="1901100" y="2081225"/>
                <a:ext cx="57882" cy="29837"/>
              </a:xfrm>
              <a:custGeom>
                <a:rect b="b" l="l" r="r" t="t"/>
                <a:pathLst>
                  <a:path extrusionOk="0" h="233" w="452">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3"/>
              <p:cNvSpPr/>
              <p:nvPr/>
            </p:nvSpPr>
            <p:spPr>
              <a:xfrm>
                <a:off x="1718105" y="2764795"/>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3"/>
              <p:cNvSpPr/>
              <p:nvPr/>
            </p:nvSpPr>
            <p:spPr>
              <a:xfrm>
                <a:off x="1718105" y="2878254"/>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3"/>
              <p:cNvSpPr/>
              <p:nvPr/>
            </p:nvSpPr>
            <p:spPr>
              <a:xfrm>
                <a:off x="1718105" y="2540055"/>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3"/>
              <p:cNvSpPr/>
              <p:nvPr/>
            </p:nvSpPr>
            <p:spPr>
              <a:xfrm>
                <a:off x="1742436" y="2208514"/>
                <a:ext cx="40338" cy="56217"/>
              </a:xfrm>
              <a:custGeom>
                <a:rect b="b" l="l" r="r" t="t"/>
                <a:pathLst>
                  <a:path extrusionOk="0" h="439" w="315">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3"/>
              <p:cNvSpPr/>
              <p:nvPr/>
            </p:nvSpPr>
            <p:spPr>
              <a:xfrm>
                <a:off x="1718105" y="2426596"/>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3"/>
              <p:cNvSpPr/>
              <p:nvPr/>
            </p:nvSpPr>
            <p:spPr>
              <a:xfrm>
                <a:off x="1806849" y="2126429"/>
                <a:ext cx="52504" cy="47381"/>
              </a:xfrm>
              <a:custGeom>
                <a:rect b="b" l="l" r="r" t="t"/>
                <a:pathLst>
                  <a:path extrusionOk="0" h="370" w="41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3"/>
              <p:cNvSpPr/>
              <p:nvPr/>
            </p:nvSpPr>
            <p:spPr>
              <a:xfrm>
                <a:off x="1718105" y="2313137"/>
                <a:ext cx="21129" cy="57882"/>
              </a:xfrm>
              <a:custGeom>
                <a:rect b="b" l="l" r="r" t="t"/>
                <a:pathLst>
                  <a:path extrusionOk="0" h="452" w="165">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3"/>
              <p:cNvSpPr/>
              <p:nvPr/>
            </p:nvSpPr>
            <p:spPr>
              <a:xfrm>
                <a:off x="1718105" y="265338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3"/>
              <p:cNvSpPr/>
              <p:nvPr/>
            </p:nvSpPr>
            <p:spPr>
              <a:xfrm>
                <a:off x="1718105" y="3553374"/>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3"/>
              <p:cNvSpPr/>
              <p:nvPr/>
            </p:nvSpPr>
            <p:spPr>
              <a:xfrm>
                <a:off x="1718105" y="366683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3"/>
              <p:cNvSpPr/>
              <p:nvPr/>
            </p:nvSpPr>
            <p:spPr>
              <a:xfrm>
                <a:off x="1718105" y="2989921"/>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3"/>
              <p:cNvSpPr/>
              <p:nvPr/>
            </p:nvSpPr>
            <p:spPr>
              <a:xfrm>
                <a:off x="1718105" y="3778114"/>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3"/>
              <p:cNvSpPr/>
              <p:nvPr/>
            </p:nvSpPr>
            <p:spPr>
              <a:xfrm>
                <a:off x="1718105" y="3103380"/>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3"/>
              <p:cNvSpPr/>
              <p:nvPr/>
            </p:nvSpPr>
            <p:spPr>
              <a:xfrm>
                <a:off x="1718105" y="3214790"/>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3"/>
              <p:cNvSpPr/>
              <p:nvPr/>
            </p:nvSpPr>
            <p:spPr>
              <a:xfrm>
                <a:off x="1718105" y="3441579"/>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3"/>
              <p:cNvSpPr/>
              <p:nvPr/>
            </p:nvSpPr>
            <p:spPr>
              <a:xfrm>
                <a:off x="1718105" y="3328120"/>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3"/>
              <p:cNvSpPr/>
              <p:nvPr/>
            </p:nvSpPr>
            <p:spPr>
              <a:xfrm>
                <a:off x="2316262" y="2459634"/>
                <a:ext cx="13958" cy="57882"/>
              </a:xfrm>
              <a:custGeom>
                <a:rect b="b" l="l" r="r" t="t"/>
                <a:pathLst>
                  <a:path extrusionOk="0" h="452" w="109">
                    <a:moveTo>
                      <a:pt x="1" y="0"/>
                    </a:moveTo>
                    <a:lnTo>
                      <a:pt x="1" y="452"/>
                    </a:lnTo>
                    <a:lnTo>
                      <a:pt x="109" y="452"/>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3"/>
              <p:cNvSpPr/>
              <p:nvPr/>
            </p:nvSpPr>
            <p:spPr>
              <a:xfrm>
                <a:off x="2316262" y="257309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3"/>
              <p:cNvSpPr/>
              <p:nvPr/>
            </p:nvSpPr>
            <p:spPr>
              <a:xfrm>
                <a:off x="2316262" y="2686552"/>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3"/>
              <p:cNvSpPr/>
              <p:nvPr/>
            </p:nvSpPr>
            <p:spPr>
              <a:xfrm>
                <a:off x="2316262" y="2798218"/>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3"/>
              <p:cNvSpPr/>
              <p:nvPr/>
            </p:nvSpPr>
            <p:spPr>
              <a:xfrm>
                <a:off x="2012894" y="2072389"/>
                <a:ext cx="57370" cy="17800"/>
              </a:xfrm>
              <a:custGeom>
                <a:rect b="b" l="l" r="r" t="t"/>
                <a:pathLst>
                  <a:path extrusionOk="0" h="139" w="448">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3"/>
              <p:cNvSpPr/>
              <p:nvPr/>
            </p:nvSpPr>
            <p:spPr>
              <a:xfrm>
                <a:off x="2314597" y="2346176"/>
                <a:ext cx="15623" cy="57882"/>
              </a:xfrm>
              <a:custGeom>
                <a:rect b="b" l="l" r="r" t="t"/>
                <a:pathLst>
                  <a:path extrusionOk="0" h="452" w="122">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3"/>
              <p:cNvSpPr/>
              <p:nvPr/>
            </p:nvSpPr>
            <p:spPr>
              <a:xfrm>
                <a:off x="2283223" y="2238223"/>
                <a:ext cx="34832" cy="55833"/>
              </a:xfrm>
              <a:custGeom>
                <a:rect b="b" l="l" r="r" t="t"/>
                <a:pathLst>
                  <a:path extrusionOk="0" h="436" w="272">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3"/>
              <p:cNvSpPr/>
              <p:nvPr/>
            </p:nvSpPr>
            <p:spPr>
              <a:xfrm>
                <a:off x="2216633" y="2147430"/>
                <a:ext cx="49174" cy="50711"/>
              </a:xfrm>
              <a:custGeom>
                <a:rect b="b" l="l" r="r" t="t"/>
                <a:pathLst>
                  <a:path extrusionOk="0" h="396" w="384">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3"/>
              <p:cNvSpPr/>
              <p:nvPr/>
            </p:nvSpPr>
            <p:spPr>
              <a:xfrm>
                <a:off x="2120846" y="2090061"/>
                <a:ext cx="57882" cy="36496"/>
              </a:xfrm>
              <a:custGeom>
                <a:rect b="b" l="l" r="r" t="t"/>
                <a:pathLst>
                  <a:path extrusionOk="0" h="285" w="452">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3"/>
              <p:cNvSpPr/>
              <p:nvPr/>
            </p:nvSpPr>
            <p:spPr>
              <a:xfrm>
                <a:off x="2316262" y="2911293"/>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3"/>
              <p:cNvSpPr/>
              <p:nvPr/>
            </p:nvSpPr>
            <p:spPr>
              <a:xfrm>
                <a:off x="1718105" y="4003368"/>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3"/>
              <p:cNvSpPr/>
              <p:nvPr/>
            </p:nvSpPr>
            <p:spPr>
              <a:xfrm>
                <a:off x="1718105" y="4114650"/>
                <a:ext cx="15623" cy="57882"/>
              </a:xfrm>
              <a:custGeom>
                <a:rect b="b" l="l" r="r" t="t"/>
                <a:pathLst>
                  <a:path extrusionOk="0" h="452" w="122">
                    <a:moveTo>
                      <a:pt x="1" y="1"/>
                    </a:moveTo>
                    <a:lnTo>
                      <a:pt x="1" y="452"/>
                    </a:lnTo>
                    <a:lnTo>
                      <a:pt x="122" y="452"/>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3"/>
              <p:cNvSpPr/>
              <p:nvPr/>
            </p:nvSpPr>
            <p:spPr>
              <a:xfrm>
                <a:off x="1718105" y="3889909"/>
                <a:ext cx="15623" cy="57498"/>
              </a:xfrm>
              <a:custGeom>
                <a:rect b="b" l="l" r="r" t="t"/>
                <a:pathLst>
                  <a:path extrusionOk="0" h="449" w="122">
                    <a:moveTo>
                      <a:pt x="1" y="0"/>
                    </a:moveTo>
                    <a:lnTo>
                      <a:pt x="1" y="14"/>
                    </a:lnTo>
                    <a:lnTo>
                      <a:pt x="1" y="177"/>
                    </a:lnTo>
                    <a:lnTo>
                      <a:pt x="1" y="448"/>
                    </a:lnTo>
                    <a:lnTo>
                      <a:pt x="122" y="44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3"/>
              <p:cNvSpPr/>
              <p:nvPr/>
            </p:nvSpPr>
            <p:spPr>
              <a:xfrm>
                <a:off x="1718105" y="4228109"/>
                <a:ext cx="15623" cy="56217"/>
              </a:xfrm>
              <a:custGeom>
                <a:rect b="b" l="l" r="r" t="t"/>
                <a:pathLst>
                  <a:path extrusionOk="0" h="439" w="122">
                    <a:moveTo>
                      <a:pt x="1" y="0"/>
                    </a:moveTo>
                    <a:lnTo>
                      <a:pt x="1" y="438"/>
                    </a:lnTo>
                    <a:lnTo>
                      <a:pt x="122" y="43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3"/>
              <p:cNvSpPr/>
              <p:nvPr/>
            </p:nvSpPr>
            <p:spPr>
              <a:xfrm>
                <a:off x="1718105" y="4341568"/>
                <a:ext cx="15623" cy="55833"/>
              </a:xfrm>
              <a:custGeom>
                <a:rect b="b" l="l" r="r" t="t"/>
                <a:pathLst>
                  <a:path extrusionOk="0" h="436"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3"/>
              <p:cNvSpPr/>
              <p:nvPr/>
            </p:nvSpPr>
            <p:spPr>
              <a:xfrm>
                <a:off x="1718105" y="4453362"/>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3"/>
              <p:cNvSpPr/>
              <p:nvPr/>
            </p:nvSpPr>
            <p:spPr>
              <a:xfrm>
                <a:off x="1718105" y="4678103"/>
                <a:ext cx="15623" cy="59547"/>
              </a:xfrm>
              <a:custGeom>
                <a:rect b="b" l="l" r="r" t="t"/>
                <a:pathLst>
                  <a:path extrusionOk="0" h="465" w="122">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3"/>
              <p:cNvSpPr/>
              <p:nvPr/>
            </p:nvSpPr>
            <p:spPr>
              <a:xfrm>
                <a:off x="1718105" y="4566693"/>
                <a:ext cx="15623" cy="55833"/>
              </a:xfrm>
              <a:custGeom>
                <a:rect b="b" l="l" r="r" t="t"/>
                <a:pathLst>
                  <a:path extrusionOk="0" h="436" w="122">
                    <a:moveTo>
                      <a:pt x="1" y="1"/>
                    </a:moveTo>
                    <a:lnTo>
                      <a:pt x="1" y="436"/>
                    </a:lnTo>
                    <a:lnTo>
                      <a:pt x="122" y="436"/>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49" name="Google Shape;1849;p23"/>
          <p:cNvGrpSpPr/>
          <p:nvPr/>
        </p:nvGrpSpPr>
        <p:grpSpPr>
          <a:xfrm>
            <a:off x="8430767" y="-1618067"/>
            <a:ext cx="4242221" cy="6761580"/>
            <a:chOff x="1336575" y="1389950"/>
            <a:chExt cx="1583450" cy="2523825"/>
          </a:xfrm>
        </p:grpSpPr>
        <p:sp>
          <p:nvSpPr>
            <p:cNvPr id="1850" name="Google Shape;1850;p23"/>
            <p:cNvSpPr/>
            <p:nvPr/>
          </p:nvSpPr>
          <p:spPr>
            <a:xfrm>
              <a:off x="1336575" y="1389950"/>
              <a:ext cx="1583450" cy="2523825"/>
            </a:xfrm>
            <a:custGeom>
              <a:rect b="b" l="l" r="r" t="t"/>
              <a:pathLst>
                <a:path extrusionOk="0" h="100953" w="63338">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51" name="Google Shape;1851;p23"/>
            <p:cNvSpPr/>
            <p:nvPr/>
          </p:nvSpPr>
          <p:spPr>
            <a:xfrm>
              <a:off x="2510150" y="2649325"/>
              <a:ext cx="11700" cy="5775"/>
            </a:xfrm>
            <a:custGeom>
              <a:rect b="b" l="l" r="r" t="t"/>
              <a:pathLst>
                <a:path extrusionOk="0" h="231" w="468">
                  <a:moveTo>
                    <a:pt x="0" y="1"/>
                  </a:moveTo>
                  <a:lnTo>
                    <a:pt x="0" y="231"/>
                  </a:lnTo>
                  <a:lnTo>
                    <a:pt x="468" y="231"/>
                  </a:ln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3"/>
            <p:cNvSpPr/>
            <p:nvPr/>
          </p:nvSpPr>
          <p:spPr>
            <a:xfrm>
              <a:off x="1406350" y="1423450"/>
              <a:ext cx="1080625" cy="1231650"/>
            </a:xfrm>
            <a:custGeom>
              <a:rect b="b" l="l" r="r" t="t"/>
              <a:pathLst>
                <a:path extrusionOk="0" h="49266" w="43225">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3"/>
            <p:cNvSpPr/>
            <p:nvPr/>
          </p:nvSpPr>
          <p:spPr>
            <a:xfrm>
              <a:off x="1406350" y="1389950"/>
              <a:ext cx="5950" cy="11725"/>
            </a:xfrm>
            <a:custGeom>
              <a:rect b="b" l="l" r="r" t="t"/>
              <a:pathLst>
                <a:path extrusionOk="0" h="469" w="238">
                  <a:moveTo>
                    <a:pt x="0" y="1"/>
                  </a:moveTo>
                  <a:lnTo>
                    <a:pt x="0" y="468"/>
                  </a:lnTo>
                  <a:lnTo>
                    <a:pt x="238" y="468"/>
                  </a:lnTo>
                  <a:lnTo>
                    <a:pt x="2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3"/>
            <p:cNvSpPr/>
            <p:nvPr/>
          </p:nvSpPr>
          <p:spPr>
            <a:xfrm>
              <a:off x="2841525" y="3857075"/>
              <a:ext cx="5950" cy="24100"/>
            </a:xfrm>
            <a:custGeom>
              <a:rect b="b" l="l" r="r" t="t"/>
              <a:pathLst>
                <a:path extrusionOk="0" h="964" w="238">
                  <a:moveTo>
                    <a:pt x="0" y="0"/>
                  </a:moveTo>
                  <a:lnTo>
                    <a:pt x="0" y="963"/>
                  </a:lnTo>
                  <a:lnTo>
                    <a:pt x="237" y="963"/>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3"/>
            <p:cNvSpPr/>
            <p:nvPr/>
          </p:nvSpPr>
          <p:spPr>
            <a:xfrm>
              <a:off x="2841525" y="38105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3"/>
            <p:cNvSpPr/>
            <p:nvPr/>
          </p:nvSpPr>
          <p:spPr>
            <a:xfrm>
              <a:off x="2836450" y="2740900"/>
              <a:ext cx="10325" cy="24075"/>
            </a:xfrm>
            <a:custGeom>
              <a:rect b="b" l="l" r="r" t="t"/>
              <a:pathLst>
                <a:path extrusionOk="0" h="963" w="413">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2841525" y="37175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2841525" y="36246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2841525" y="357802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2841525" y="376412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2817625" y="2697975"/>
              <a:ext cx="16775" cy="23400"/>
            </a:xfrm>
            <a:custGeom>
              <a:rect b="b" l="l" r="r" t="t"/>
              <a:pathLst>
                <a:path extrusionOk="0" h="936" w="671">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2841525" y="367097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2510150"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2556725" y="2649325"/>
              <a:ext cx="22500" cy="5775"/>
            </a:xfrm>
            <a:custGeom>
              <a:rect b="b" l="l" r="r" t="t"/>
              <a:pathLst>
                <a:path extrusionOk="0" h="231" w="900">
                  <a:moveTo>
                    <a:pt x="0" y="1"/>
                  </a:moveTo>
                  <a:lnTo>
                    <a:pt x="0" y="231"/>
                  </a:lnTo>
                  <a:lnTo>
                    <a:pt x="900" y="231"/>
                  </a:lnTo>
                  <a:lnTo>
                    <a:pt x="9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2648975"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2602575" y="2649325"/>
              <a:ext cx="23225" cy="5775"/>
            </a:xfrm>
            <a:custGeom>
              <a:rect b="b" l="l" r="r" t="t"/>
              <a:pathLst>
                <a:path extrusionOk="0" h="231" w="929">
                  <a:moveTo>
                    <a:pt x="1" y="1"/>
                  </a:moveTo>
                  <a:lnTo>
                    <a:pt x="1" y="231"/>
                  </a:lnTo>
                  <a:lnTo>
                    <a:pt x="929" y="231"/>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2695550" y="2648625"/>
              <a:ext cx="23200" cy="6475"/>
            </a:xfrm>
            <a:custGeom>
              <a:rect b="b" l="l" r="r" t="t"/>
              <a:pathLst>
                <a:path extrusionOk="0" h="259" w="928">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2741225" y="2651600"/>
              <a:ext cx="24100" cy="11525"/>
            </a:xfrm>
            <a:custGeom>
              <a:rect b="b" l="l" r="r" t="t"/>
              <a:pathLst>
                <a:path extrusionOk="0" h="461" w="964">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2784125" y="2667475"/>
              <a:ext cx="22525" cy="17450"/>
            </a:xfrm>
            <a:custGeom>
              <a:rect b="b" l="l" r="r" t="t"/>
              <a:pathLst>
                <a:path extrusionOk="0" h="698" w="901">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3"/>
            <p:cNvSpPr/>
            <p:nvPr/>
          </p:nvSpPr>
          <p:spPr>
            <a:xfrm>
              <a:off x="2841525" y="292767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3"/>
            <p:cNvSpPr/>
            <p:nvPr/>
          </p:nvSpPr>
          <p:spPr>
            <a:xfrm>
              <a:off x="2841525" y="2974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2841525" y="302062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2841525" y="311377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2841525" y="30672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2841525" y="27881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2841525" y="2834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2841525" y="35314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2841525" y="28811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2841525" y="3346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2841525" y="3392800"/>
              <a:ext cx="5950" cy="23225"/>
            </a:xfrm>
            <a:custGeom>
              <a:rect b="b" l="l" r="r" t="t"/>
              <a:pathLst>
                <a:path extrusionOk="0" h="929" w="238">
                  <a:moveTo>
                    <a:pt x="0" y="1"/>
                  </a:moveTo>
                  <a:lnTo>
                    <a:pt x="0" y="929"/>
                  </a:lnTo>
                  <a:lnTo>
                    <a:pt x="237" y="929"/>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2841525" y="3439200"/>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2841525" y="31601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2841525" y="348507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2841525" y="3206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2841525" y="3253300"/>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2841525" y="3299675"/>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2841525" y="3902075"/>
              <a:ext cx="5950" cy="11700"/>
            </a:xfrm>
            <a:custGeom>
              <a:rect b="b" l="l" r="r" t="t"/>
              <a:pathLst>
                <a:path extrusionOk="0" h="468" w="238">
                  <a:moveTo>
                    <a:pt x="0" y="0"/>
                  </a:moveTo>
                  <a:lnTo>
                    <a:pt x="0" y="468"/>
                  </a:lnTo>
                  <a:lnTo>
                    <a:pt x="237" y="46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8" name="Google Shape;1888;p23"/>
          <p:cNvGrpSpPr/>
          <p:nvPr/>
        </p:nvGrpSpPr>
        <p:grpSpPr>
          <a:xfrm flipH="1">
            <a:off x="521386" y="3951370"/>
            <a:ext cx="374657" cy="463150"/>
            <a:chOff x="8243489" y="4050570"/>
            <a:chExt cx="374657" cy="463150"/>
          </a:xfrm>
        </p:grpSpPr>
        <p:sp>
          <p:nvSpPr>
            <p:cNvPr id="1889" name="Google Shape;1889;p23"/>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891" name="Google Shape;1891;p23"/>
          <p:cNvGrpSpPr/>
          <p:nvPr/>
        </p:nvGrpSpPr>
        <p:grpSpPr>
          <a:xfrm flipH="1">
            <a:off x="7788215" y="4513090"/>
            <a:ext cx="711583" cy="630414"/>
            <a:chOff x="460371" y="2406765"/>
            <a:chExt cx="711583" cy="630414"/>
          </a:xfrm>
        </p:grpSpPr>
        <p:grpSp>
          <p:nvGrpSpPr>
            <p:cNvPr id="1892" name="Google Shape;1892;p23"/>
            <p:cNvGrpSpPr/>
            <p:nvPr/>
          </p:nvGrpSpPr>
          <p:grpSpPr>
            <a:xfrm>
              <a:off x="666102" y="2406765"/>
              <a:ext cx="505852" cy="630414"/>
              <a:chOff x="666102" y="2406765"/>
              <a:chExt cx="505852" cy="630414"/>
            </a:xfrm>
          </p:grpSpPr>
          <p:grpSp>
            <p:nvGrpSpPr>
              <p:cNvPr id="1893" name="Google Shape;1893;p23"/>
              <p:cNvGrpSpPr/>
              <p:nvPr/>
            </p:nvGrpSpPr>
            <p:grpSpPr>
              <a:xfrm>
                <a:off x="1005172" y="2632603"/>
                <a:ext cx="166782" cy="404575"/>
                <a:chOff x="3816313" y="1611982"/>
                <a:chExt cx="1212958" cy="2940225"/>
              </a:xfrm>
            </p:grpSpPr>
            <p:sp>
              <p:nvSpPr>
                <p:cNvPr id="1894" name="Google Shape;1894;p23"/>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3"/>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3"/>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7" name="Google Shape;1897;p23"/>
              <p:cNvGrpSpPr/>
              <p:nvPr/>
            </p:nvGrpSpPr>
            <p:grpSpPr>
              <a:xfrm>
                <a:off x="666102" y="2406765"/>
                <a:ext cx="259816" cy="630384"/>
                <a:chOff x="3816313" y="1611982"/>
                <a:chExt cx="1212958" cy="2940225"/>
              </a:xfrm>
            </p:grpSpPr>
            <p:sp>
              <p:nvSpPr>
                <p:cNvPr id="1898" name="Google Shape;1898;p23"/>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3"/>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3"/>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01" name="Google Shape;1901;p23"/>
            <p:cNvGrpSpPr/>
            <p:nvPr/>
          </p:nvGrpSpPr>
          <p:grpSpPr>
            <a:xfrm>
              <a:off x="460371" y="2728161"/>
              <a:ext cx="166791" cy="302717"/>
              <a:chOff x="3816307" y="2352225"/>
              <a:chExt cx="1213027" cy="2199981"/>
            </a:xfrm>
          </p:grpSpPr>
          <p:sp>
            <p:nvSpPr>
              <p:cNvPr id="1902" name="Google Shape;1902;p23"/>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3"/>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3"/>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905" name="Shape 1905"/>
        <p:cNvGrpSpPr/>
        <p:nvPr/>
      </p:nvGrpSpPr>
      <p:grpSpPr>
        <a:xfrm>
          <a:off x="0" y="0"/>
          <a:ext cx="0" cy="0"/>
          <a:chOff x="0" y="0"/>
          <a:chExt cx="0" cy="0"/>
        </a:xfrm>
      </p:grpSpPr>
      <p:sp>
        <p:nvSpPr>
          <p:cNvPr id="1906" name="Google Shape;1906;p24"/>
          <p:cNvSpPr/>
          <p:nvPr/>
        </p:nvSpPr>
        <p:spPr>
          <a:xfrm flipH="1">
            <a:off x="-711725" y="4114963"/>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7" name="Google Shape;1907;p24"/>
          <p:cNvGrpSpPr/>
          <p:nvPr/>
        </p:nvGrpSpPr>
        <p:grpSpPr>
          <a:xfrm flipH="1">
            <a:off x="335560" y="4358656"/>
            <a:ext cx="964529" cy="2918046"/>
            <a:chOff x="1825573" y="1896181"/>
            <a:chExt cx="964529" cy="2918046"/>
          </a:xfrm>
        </p:grpSpPr>
        <p:sp>
          <p:nvSpPr>
            <p:cNvPr id="1908" name="Google Shape;1908;p24"/>
            <p:cNvSpPr/>
            <p:nvPr/>
          </p:nvSpPr>
          <p:spPr>
            <a:xfrm>
              <a:off x="1825573" y="1896181"/>
              <a:ext cx="964529" cy="2918046"/>
            </a:xfrm>
            <a:custGeom>
              <a:rect b="b" l="l" r="r" t="t"/>
              <a:pathLst>
                <a:path extrusionOk="0" h="22787" w="7532">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rotWithShape="0" algn="bl" dir="2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9" name="Google Shape;1909;p24"/>
            <p:cNvGrpSpPr/>
            <p:nvPr/>
          </p:nvGrpSpPr>
          <p:grpSpPr>
            <a:xfrm>
              <a:off x="2001780" y="2072389"/>
              <a:ext cx="612115" cy="2698300"/>
              <a:chOff x="1718105" y="2072389"/>
              <a:chExt cx="612115" cy="2698300"/>
            </a:xfrm>
          </p:grpSpPr>
          <p:sp>
            <p:nvSpPr>
              <p:cNvPr id="1910" name="Google Shape;1910;p24"/>
              <p:cNvSpPr/>
              <p:nvPr/>
            </p:nvSpPr>
            <p:spPr>
              <a:xfrm>
                <a:off x="2316262" y="3811153"/>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4"/>
              <p:cNvSpPr/>
              <p:nvPr/>
            </p:nvSpPr>
            <p:spPr>
              <a:xfrm>
                <a:off x="2316262" y="3698207"/>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4"/>
              <p:cNvSpPr/>
              <p:nvPr/>
            </p:nvSpPr>
            <p:spPr>
              <a:xfrm>
                <a:off x="2316262" y="4036406"/>
                <a:ext cx="13958" cy="59547"/>
              </a:xfrm>
              <a:custGeom>
                <a:rect b="b" l="l" r="r" t="t"/>
                <a:pathLst>
                  <a:path extrusionOk="0" h="465" w="109">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4"/>
              <p:cNvSpPr/>
              <p:nvPr/>
            </p:nvSpPr>
            <p:spPr>
              <a:xfrm>
                <a:off x="2316262" y="3922948"/>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4"/>
              <p:cNvSpPr/>
              <p:nvPr/>
            </p:nvSpPr>
            <p:spPr>
              <a:xfrm>
                <a:off x="2316262" y="3023087"/>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4"/>
              <p:cNvSpPr/>
              <p:nvPr/>
            </p:nvSpPr>
            <p:spPr>
              <a:xfrm>
                <a:off x="2316262" y="3586412"/>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4"/>
              <p:cNvSpPr/>
              <p:nvPr/>
            </p:nvSpPr>
            <p:spPr>
              <a:xfrm>
                <a:off x="2316262" y="3472953"/>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4"/>
              <p:cNvSpPr/>
              <p:nvPr/>
            </p:nvSpPr>
            <p:spPr>
              <a:xfrm>
                <a:off x="2316262" y="3359623"/>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4"/>
              <p:cNvSpPr/>
              <p:nvPr/>
            </p:nvSpPr>
            <p:spPr>
              <a:xfrm>
                <a:off x="2316262" y="3134754"/>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4"/>
              <p:cNvSpPr/>
              <p:nvPr/>
            </p:nvSpPr>
            <p:spPr>
              <a:xfrm>
                <a:off x="2316262" y="3248213"/>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4"/>
              <p:cNvSpPr/>
              <p:nvPr/>
            </p:nvSpPr>
            <p:spPr>
              <a:xfrm>
                <a:off x="2316262" y="471485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4"/>
              <p:cNvSpPr/>
              <p:nvPr/>
            </p:nvSpPr>
            <p:spPr>
              <a:xfrm>
                <a:off x="2316262" y="4601524"/>
                <a:ext cx="13958" cy="57370"/>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4"/>
              <p:cNvSpPr/>
              <p:nvPr/>
            </p:nvSpPr>
            <p:spPr>
              <a:xfrm>
                <a:off x="2316262" y="4489730"/>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4"/>
              <p:cNvSpPr/>
              <p:nvPr/>
            </p:nvSpPr>
            <p:spPr>
              <a:xfrm>
                <a:off x="2316262" y="4376271"/>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4"/>
              <p:cNvSpPr/>
              <p:nvPr/>
            </p:nvSpPr>
            <p:spPr>
              <a:xfrm>
                <a:off x="2316262" y="4264989"/>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4"/>
              <p:cNvSpPr/>
              <p:nvPr/>
            </p:nvSpPr>
            <p:spPr>
              <a:xfrm>
                <a:off x="2316262" y="4151530"/>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4"/>
              <p:cNvSpPr/>
              <p:nvPr/>
            </p:nvSpPr>
            <p:spPr>
              <a:xfrm>
                <a:off x="1901100" y="2081225"/>
                <a:ext cx="57882" cy="29837"/>
              </a:xfrm>
              <a:custGeom>
                <a:rect b="b" l="l" r="r" t="t"/>
                <a:pathLst>
                  <a:path extrusionOk="0" h="233" w="452">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4"/>
              <p:cNvSpPr/>
              <p:nvPr/>
            </p:nvSpPr>
            <p:spPr>
              <a:xfrm>
                <a:off x="1718105" y="2764795"/>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4"/>
              <p:cNvSpPr/>
              <p:nvPr/>
            </p:nvSpPr>
            <p:spPr>
              <a:xfrm>
                <a:off x="1718105" y="2878254"/>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4"/>
              <p:cNvSpPr/>
              <p:nvPr/>
            </p:nvSpPr>
            <p:spPr>
              <a:xfrm>
                <a:off x="1718105" y="2540055"/>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4"/>
              <p:cNvSpPr/>
              <p:nvPr/>
            </p:nvSpPr>
            <p:spPr>
              <a:xfrm>
                <a:off x="1742436" y="2208514"/>
                <a:ext cx="40338" cy="56217"/>
              </a:xfrm>
              <a:custGeom>
                <a:rect b="b" l="l" r="r" t="t"/>
                <a:pathLst>
                  <a:path extrusionOk="0" h="439" w="315">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4"/>
              <p:cNvSpPr/>
              <p:nvPr/>
            </p:nvSpPr>
            <p:spPr>
              <a:xfrm>
                <a:off x="1718105" y="2426596"/>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4"/>
              <p:cNvSpPr/>
              <p:nvPr/>
            </p:nvSpPr>
            <p:spPr>
              <a:xfrm>
                <a:off x="1806849" y="2126429"/>
                <a:ext cx="52504" cy="47381"/>
              </a:xfrm>
              <a:custGeom>
                <a:rect b="b" l="l" r="r" t="t"/>
                <a:pathLst>
                  <a:path extrusionOk="0" h="370" w="41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4"/>
              <p:cNvSpPr/>
              <p:nvPr/>
            </p:nvSpPr>
            <p:spPr>
              <a:xfrm>
                <a:off x="1718105" y="2313137"/>
                <a:ext cx="21129" cy="57882"/>
              </a:xfrm>
              <a:custGeom>
                <a:rect b="b" l="l" r="r" t="t"/>
                <a:pathLst>
                  <a:path extrusionOk="0" h="452" w="165">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4"/>
              <p:cNvSpPr/>
              <p:nvPr/>
            </p:nvSpPr>
            <p:spPr>
              <a:xfrm>
                <a:off x="1718105" y="265338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4"/>
              <p:cNvSpPr/>
              <p:nvPr/>
            </p:nvSpPr>
            <p:spPr>
              <a:xfrm>
                <a:off x="1718105" y="3553374"/>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4"/>
              <p:cNvSpPr/>
              <p:nvPr/>
            </p:nvSpPr>
            <p:spPr>
              <a:xfrm>
                <a:off x="1718105" y="366683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4"/>
              <p:cNvSpPr/>
              <p:nvPr/>
            </p:nvSpPr>
            <p:spPr>
              <a:xfrm>
                <a:off x="1718105" y="2989921"/>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4"/>
              <p:cNvSpPr/>
              <p:nvPr/>
            </p:nvSpPr>
            <p:spPr>
              <a:xfrm>
                <a:off x="1718105" y="3778114"/>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4"/>
              <p:cNvSpPr/>
              <p:nvPr/>
            </p:nvSpPr>
            <p:spPr>
              <a:xfrm>
                <a:off x="1718105" y="3103380"/>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4"/>
              <p:cNvSpPr/>
              <p:nvPr/>
            </p:nvSpPr>
            <p:spPr>
              <a:xfrm>
                <a:off x="1718105" y="3214790"/>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4"/>
              <p:cNvSpPr/>
              <p:nvPr/>
            </p:nvSpPr>
            <p:spPr>
              <a:xfrm>
                <a:off x="1718105" y="3441579"/>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4"/>
              <p:cNvSpPr/>
              <p:nvPr/>
            </p:nvSpPr>
            <p:spPr>
              <a:xfrm>
                <a:off x="1718105" y="3328120"/>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4"/>
              <p:cNvSpPr/>
              <p:nvPr/>
            </p:nvSpPr>
            <p:spPr>
              <a:xfrm>
                <a:off x="2316262" y="2459634"/>
                <a:ext cx="13958" cy="57882"/>
              </a:xfrm>
              <a:custGeom>
                <a:rect b="b" l="l" r="r" t="t"/>
                <a:pathLst>
                  <a:path extrusionOk="0" h="452" w="109">
                    <a:moveTo>
                      <a:pt x="1" y="0"/>
                    </a:moveTo>
                    <a:lnTo>
                      <a:pt x="1" y="452"/>
                    </a:lnTo>
                    <a:lnTo>
                      <a:pt x="109" y="452"/>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4"/>
              <p:cNvSpPr/>
              <p:nvPr/>
            </p:nvSpPr>
            <p:spPr>
              <a:xfrm>
                <a:off x="2316262" y="257309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4"/>
              <p:cNvSpPr/>
              <p:nvPr/>
            </p:nvSpPr>
            <p:spPr>
              <a:xfrm>
                <a:off x="2316262" y="2686552"/>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4"/>
              <p:cNvSpPr/>
              <p:nvPr/>
            </p:nvSpPr>
            <p:spPr>
              <a:xfrm>
                <a:off x="2316262" y="2798218"/>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4"/>
              <p:cNvSpPr/>
              <p:nvPr/>
            </p:nvSpPr>
            <p:spPr>
              <a:xfrm>
                <a:off x="2012894" y="2072389"/>
                <a:ext cx="57370" cy="17800"/>
              </a:xfrm>
              <a:custGeom>
                <a:rect b="b" l="l" r="r" t="t"/>
                <a:pathLst>
                  <a:path extrusionOk="0" h="139" w="448">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4"/>
              <p:cNvSpPr/>
              <p:nvPr/>
            </p:nvSpPr>
            <p:spPr>
              <a:xfrm>
                <a:off x="2314597" y="2346176"/>
                <a:ext cx="15623" cy="57882"/>
              </a:xfrm>
              <a:custGeom>
                <a:rect b="b" l="l" r="r" t="t"/>
                <a:pathLst>
                  <a:path extrusionOk="0" h="452" w="122">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4"/>
              <p:cNvSpPr/>
              <p:nvPr/>
            </p:nvSpPr>
            <p:spPr>
              <a:xfrm>
                <a:off x="2283223" y="2238223"/>
                <a:ext cx="34832" cy="55833"/>
              </a:xfrm>
              <a:custGeom>
                <a:rect b="b" l="l" r="r" t="t"/>
                <a:pathLst>
                  <a:path extrusionOk="0" h="436" w="272">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4"/>
              <p:cNvSpPr/>
              <p:nvPr/>
            </p:nvSpPr>
            <p:spPr>
              <a:xfrm>
                <a:off x="2216633" y="2147430"/>
                <a:ext cx="49174" cy="50711"/>
              </a:xfrm>
              <a:custGeom>
                <a:rect b="b" l="l" r="r" t="t"/>
                <a:pathLst>
                  <a:path extrusionOk="0" h="396" w="384">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4"/>
              <p:cNvSpPr/>
              <p:nvPr/>
            </p:nvSpPr>
            <p:spPr>
              <a:xfrm>
                <a:off x="2120846" y="2090061"/>
                <a:ext cx="57882" cy="36496"/>
              </a:xfrm>
              <a:custGeom>
                <a:rect b="b" l="l" r="r" t="t"/>
                <a:pathLst>
                  <a:path extrusionOk="0" h="285" w="452">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4"/>
              <p:cNvSpPr/>
              <p:nvPr/>
            </p:nvSpPr>
            <p:spPr>
              <a:xfrm>
                <a:off x="2316262" y="2911293"/>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4"/>
              <p:cNvSpPr/>
              <p:nvPr/>
            </p:nvSpPr>
            <p:spPr>
              <a:xfrm>
                <a:off x="1718105" y="4003368"/>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4"/>
              <p:cNvSpPr/>
              <p:nvPr/>
            </p:nvSpPr>
            <p:spPr>
              <a:xfrm>
                <a:off x="1718105" y="4114650"/>
                <a:ext cx="15623" cy="57882"/>
              </a:xfrm>
              <a:custGeom>
                <a:rect b="b" l="l" r="r" t="t"/>
                <a:pathLst>
                  <a:path extrusionOk="0" h="452" w="122">
                    <a:moveTo>
                      <a:pt x="1" y="1"/>
                    </a:moveTo>
                    <a:lnTo>
                      <a:pt x="1" y="452"/>
                    </a:lnTo>
                    <a:lnTo>
                      <a:pt x="122" y="452"/>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4"/>
              <p:cNvSpPr/>
              <p:nvPr/>
            </p:nvSpPr>
            <p:spPr>
              <a:xfrm>
                <a:off x="1718105" y="3889909"/>
                <a:ext cx="15623" cy="57498"/>
              </a:xfrm>
              <a:custGeom>
                <a:rect b="b" l="l" r="r" t="t"/>
                <a:pathLst>
                  <a:path extrusionOk="0" h="449" w="122">
                    <a:moveTo>
                      <a:pt x="1" y="0"/>
                    </a:moveTo>
                    <a:lnTo>
                      <a:pt x="1" y="14"/>
                    </a:lnTo>
                    <a:lnTo>
                      <a:pt x="1" y="177"/>
                    </a:lnTo>
                    <a:lnTo>
                      <a:pt x="1" y="448"/>
                    </a:lnTo>
                    <a:lnTo>
                      <a:pt x="122" y="44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4"/>
              <p:cNvSpPr/>
              <p:nvPr/>
            </p:nvSpPr>
            <p:spPr>
              <a:xfrm>
                <a:off x="1718105" y="4228109"/>
                <a:ext cx="15623" cy="56217"/>
              </a:xfrm>
              <a:custGeom>
                <a:rect b="b" l="l" r="r" t="t"/>
                <a:pathLst>
                  <a:path extrusionOk="0" h="439" w="122">
                    <a:moveTo>
                      <a:pt x="1" y="0"/>
                    </a:moveTo>
                    <a:lnTo>
                      <a:pt x="1" y="438"/>
                    </a:lnTo>
                    <a:lnTo>
                      <a:pt x="122" y="43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4"/>
              <p:cNvSpPr/>
              <p:nvPr/>
            </p:nvSpPr>
            <p:spPr>
              <a:xfrm>
                <a:off x="1718105" y="4341568"/>
                <a:ext cx="15623" cy="55833"/>
              </a:xfrm>
              <a:custGeom>
                <a:rect b="b" l="l" r="r" t="t"/>
                <a:pathLst>
                  <a:path extrusionOk="0" h="436"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4"/>
              <p:cNvSpPr/>
              <p:nvPr/>
            </p:nvSpPr>
            <p:spPr>
              <a:xfrm>
                <a:off x="1718105" y="4453362"/>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4"/>
              <p:cNvSpPr/>
              <p:nvPr/>
            </p:nvSpPr>
            <p:spPr>
              <a:xfrm>
                <a:off x="1718105" y="4678103"/>
                <a:ext cx="15623" cy="59547"/>
              </a:xfrm>
              <a:custGeom>
                <a:rect b="b" l="l" r="r" t="t"/>
                <a:pathLst>
                  <a:path extrusionOk="0" h="465" w="122">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4"/>
              <p:cNvSpPr/>
              <p:nvPr/>
            </p:nvSpPr>
            <p:spPr>
              <a:xfrm>
                <a:off x="1718105" y="4566693"/>
                <a:ext cx="15623" cy="55833"/>
              </a:xfrm>
              <a:custGeom>
                <a:rect b="b" l="l" r="r" t="t"/>
                <a:pathLst>
                  <a:path extrusionOk="0" h="436" w="122">
                    <a:moveTo>
                      <a:pt x="1" y="1"/>
                    </a:moveTo>
                    <a:lnTo>
                      <a:pt x="1" y="436"/>
                    </a:lnTo>
                    <a:lnTo>
                      <a:pt x="122" y="436"/>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61" name="Google Shape;1961;p24"/>
          <p:cNvGrpSpPr/>
          <p:nvPr/>
        </p:nvGrpSpPr>
        <p:grpSpPr>
          <a:xfrm>
            <a:off x="8173658" y="4513162"/>
            <a:ext cx="514249" cy="630515"/>
            <a:chOff x="1551613" y="4513162"/>
            <a:chExt cx="514249" cy="630515"/>
          </a:xfrm>
        </p:grpSpPr>
        <p:grpSp>
          <p:nvGrpSpPr>
            <p:cNvPr id="1962" name="Google Shape;1962;p24"/>
            <p:cNvGrpSpPr/>
            <p:nvPr/>
          </p:nvGrpSpPr>
          <p:grpSpPr>
            <a:xfrm>
              <a:off x="1551613" y="4513162"/>
              <a:ext cx="347653" cy="630515"/>
              <a:chOff x="3816307" y="2352225"/>
              <a:chExt cx="1213027" cy="2199981"/>
            </a:xfrm>
          </p:grpSpPr>
          <p:sp>
            <p:nvSpPr>
              <p:cNvPr id="1963" name="Google Shape;1963;p24"/>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4"/>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4"/>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24"/>
            <p:cNvGrpSpPr/>
            <p:nvPr/>
          </p:nvGrpSpPr>
          <p:grpSpPr>
            <a:xfrm>
              <a:off x="1899071" y="4839761"/>
              <a:ext cx="166791" cy="302717"/>
              <a:chOff x="3816307" y="2352225"/>
              <a:chExt cx="1213027" cy="2199981"/>
            </a:xfrm>
          </p:grpSpPr>
          <p:sp>
            <p:nvSpPr>
              <p:cNvPr id="1967" name="Google Shape;1967;p24"/>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4"/>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4"/>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70" name="Google Shape;1970;p24"/>
          <p:cNvGrpSpPr/>
          <p:nvPr/>
        </p:nvGrpSpPr>
        <p:grpSpPr>
          <a:xfrm flipH="1">
            <a:off x="8528600" y="-766400"/>
            <a:ext cx="2079250" cy="1802500"/>
            <a:chOff x="349725" y="59275"/>
            <a:chExt cx="2079250" cy="1802500"/>
          </a:xfrm>
        </p:grpSpPr>
        <p:sp>
          <p:nvSpPr>
            <p:cNvPr id="1971" name="Google Shape;1971;p24"/>
            <p:cNvSpPr/>
            <p:nvPr/>
          </p:nvSpPr>
          <p:spPr>
            <a:xfrm>
              <a:off x="349725" y="59275"/>
              <a:ext cx="2079250" cy="1802500"/>
            </a:xfrm>
            <a:custGeom>
              <a:rect b="b" l="l" r="r" t="t"/>
              <a:pathLst>
                <a:path extrusionOk="0" h="72100" w="8317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rotWithShape="0" algn="bl" dir="2154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72" name="Google Shape;1972;p24"/>
            <p:cNvSpPr/>
            <p:nvPr/>
          </p:nvSpPr>
          <p:spPr>
            <a:xfrm>
              <a:off x="443400" y="166800"/>
              <a:ext cx="1782450" cy="1503775"/>
            </a:xfrm>
            <a:custGeom>
              <a:rect b="b" l="l" r="r" t="t"/>
              <a:pathLst>
                <a:path extrusionOk="0" h="60151" w="71298">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3" name="Google Shape;1973;p24"/>
          <p:cNvGrpSpPr/>
          <p:nvPr/>
        </p:nvGrpSpPr>
        <p:grpSpPr>
          <a:xfrm flipH="1">
            <a:off x="630504" y="4002345"/>
            <a:ext cx="374657" cy="463150"/>
            <a:chOff x="8243489" y="4050570"/>
            <a:chExt cx="374657" cy="463150"/>
          </a:xfrm>
        </p:grpSpPr>
        <p:sp>
          <p:nvSpPr>
            <p:cNvPr id="1974" name="Google Shape;1974;p24"/>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4"/>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41" name="Shape 41"/>
        <p:cNvGrpSpPr/>
        <p:nvPr/>
      </p:nvGrpSpPr>
      <p:grpSpPr>
        <a:xfrm>
          <a:off x="0" y="0"/>
          <a:ext cx="0" cy="0"/>
          <a:chOff x="0" y="0"/>
          <a:chExt cx="0" cy="0"/>
        </a:xfrm>
      </p:grpSpPr>
      <p:sp>
        <p:nvSpPr>
          <p:cNvPr id="42" name="Google Shape;42;p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300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 name="Google Shape;43;p4"/>
          <p:cNvSpPr txBox="1"/>
          <p:nvPr>
            <p:ph idx="1" type="body"/>
          </p:nvPr>
        </p:nvSpPr>
        <p:spPr>
          <a:xfrm>
            <a:off x="720000" y="941526"/>
            <a:ext cx="7704000" cy="3441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atin typeface="DM Sans"/>
                <a:ea typeface="DM Sans"/>
                <a:cs typeface="DM Sans"/>
                <a:sym typeface="DM Sans"/>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44" name="Google Shape;44;p4"/>
          <p:cNvSpPr/>
          <p:nvPr/>
        </p:nvSpPr>
        <p:spPr>
          <a:xfrm>
            <a:off x="7548750" y="3463738"/>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7948511" y="4358656"/>
            <a:ext cx="964529" cy="2918046"/>
            <a:chOff x="1825573" y="1896181"/>
            <a:chExt cx="964529" cy="2918046"/>
          </a:xfrm>
        </p:grpSpPr>
        <p:sp>
          <p:nvSpPr>
            <p:cNvPr id="46" name="Google Shape;46;p4"/>
            <p:cNvSpPr/>
            <p:nvPr/>
          </p:nvSpPr>
          <p:spPr>
            <a:xfrm>
              <a:off x="1825573" y="1896181"/>
              <a:ext cx="964529" cy="2918046"/>
            </a:xfrm>
            <a:custGeom>
              <a:rect b="b" l="l" r="r" t="t"/>
              <a:pathLst>
                <a:path extrusionOk="0" h="22787" w="7532">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rotWithShape="0" algn="bl" dir="2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a:off x="2001780" y="2072389"/>
              <a:ext cx="612115" cy="2698300"/>
              <a:chOff x="1718105" y="2072389"/>
              <a:chExt cx="612115" cy="2698300"/>
            </a:xfrm>
          </p:grpSpPr>
          <p:sp>
            <p:nvSpPr>
              <p:cNvPr id="48" name="Google Shape;48;p4"/>
              <p:cNvSpPr/>
              <p:nvPr/>
            </p:nvSpPr>
            <p:spPr>
              <a:xfrm>
                <a:off x="2316262" y="3811153"/>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2316262" y="3698207"/>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2316262" y="4036406"/>
                <a:ext cx="13958" cy="59547"/>
              </a:xfrm>
              <a:custGeom>
                <a:rect b="b" l="l" r="r" t="t"/>
                <a:pathLst>
                  <a:path extrusionOk="0" h="465" w="109">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2316262" y="3922948"/>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316262" y="3023087"/>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316262" y="3586412"/>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2316262" y="3472953"/>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2316262" y="3359623"/>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2316262" y="3134754"/>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2316262" y="3248213"/>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2316262" y="471485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2316262" y="4601524"/>
                <a:ext cx="13958" cy="57370"/>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2316262" y="4489730"/>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2316262" y="4376271"/>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2316262" y="4264989"/>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316262" y="4151530"/>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901100" y="2081225"/>
                <a:ext cx="57882" cy="29837"/>
              </a:xfrm>
              <a:custGeom>
                <a:rect b="b" l="l" r="r" t="t"/>
                <a:pathLst>
                  <a:path extrusionOk="0" h="233" w="452">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1718105" y="2764795"/>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718105" y="2878254"/>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718105" y="2540055"/>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1742436" y="2208514"/>
                <a:ext cx="40338" cy="56217"/>
              </a:xfrm>
              <a:custGeom>
                <a:rect b="b" l="l" r="r" t="t"/>
                <a:pathLst>
                  <a:path extrusionOk="0" h="439" w="315">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1718105" y="2426596"/>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806849" y="2126429"/>
                <a:ext cx="52504" cy="47381"/>
              </a:xfrm>
              <a:custGeom>
                <a:rect b="b" l="l" r="r" t="t"/>
                <a:pathLst>
                  <a:path extrusionOk="0" h="370" w="41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1718105" y="2313137"/>
                <a:ext cx="21129" cy="57882"/>
              </a:xfrm>
              <a:custGeom>
                <a:rect b="b" l="l" r="r" t="t"/>
                <a:pathLst>
                  <a:path extrusionOk="0" h="452" w="165">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1718105" y="265338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1718105" y="3553374"/>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1718105" y="366683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1718105" y="2989921"/>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1718105" y="3778114"/>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1718105" y="3103380"/>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1718105" y="3214790"/>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718105" y="3441579"/>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718105" y="3328120"/>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16262" y="2459634"/>
                <a:ext cx="13958" cy="57882"/>
              </a:xfrm>
              <a:custGeom>
                <a:rect b="b" l="l" r="r" t="t"/>
                <a:pathLst>
                  <a:path extrusionOk="0" h="452" w="109">
                    <a:moveTo>
                      <a:pt x="1" y="0"/>
                    </a:moveTo>
                    <a:lnTo>
                      <a:pt x="1" y="452"/>
                    </a:lnTo>
                    <a:lnTo>
                      <a:pt x="109" y="452"/>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2316262" y="257309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2316262" y="2686552"/>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2316262" y="2798218"/>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2012894" y="2072389"/>
                <a:ext cx="57370" cy="17800"/>
              </a:xfrm>
              <a:custGeom>
                <a:rect b="b" l="l" r="r" t="t"/>
                <a:pathLst>
                  <a:path extrusionOk="0" h="139" w="448">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2314597" y="2346176"/>
                <a:ext cx="15623" cy="57882"/>
              </a:xfrm>
              <a:custGeom>
                <a:rect b="b" l="l" r="r" t="t"/>
                <a:pathLst>
                  <a:path extrusionOk="0" h="452" w="122">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2283223" y="2238223"/>
                <a:ext cx="34832" cy="55833"/>
              </a:xfrm>
              <a:custGeom>
                <a:rect b="b" l="l" r="r" t="t"/>
                <a:pathLst>
                  <a:path extrusionOk="0" h="436" w="272">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2216633" y="2147430"/>
                <a:ext cx="49174" cy="50711"/>
              </a:xfrm>
              <a:custGeom>
                <a:rect b="b" l="l" r="r" t="t"/>
                <a:pathLst>
                  <a:path extrusionOk="0" h="396" w="384">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2120846" y="2090061"/>
                <a:ext cx="57882" cy="36496"/>
              </a:xfrm>
              <a:custGeom>
                <a:rect b="b" l="l" r="r" t="t"/>
                <a:pathLst>
                  <a:path extrusionOk="0" h="285" w="452">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316262" y="2911293"/>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1718105" y="4003368"/>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1718105" y="4114650"/>
                <a:ext cx="15623" cy="57882"/>
              </a:xfrm>
              <a:custGeom>
                <a:rect b="b" l="l" r="r" t="t"/>
                <a:pathLst>
                  <a:path extrusionOk="0" h="452" w="122">
                    <a:moveTo>
                      <a:pt x="1" y="1"/>
                    </a:moveTo>
                    <a:lnTo>
                      <a:pt x="1" y="452"/>
                    </a:lnTo>
                    <a:lnTo>
                      <a:pt x="122" y="452"/>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1718105" y="3889909"/>
                <a:ext cx="15623" cy="57498"/>
              </a:xfrm>
              <a:custGeom>
                <a:rect b="b" l="l" r="r" t="t"/>
                <a:pathLst>
                  <a:path extrusionOk="0" h="449" w="122">
                    <a:moveTo>
                      <a:pt x="1" y="0"/>
                    </a:moveTo>
                    <a:lnTo>
                      <a:pt x="1" y="14"/>
                    </a:lnTo>
                    <a:lnTo>
                      <a:pt x="1" y="177"/>
                    </a:lnTo>
                    <a:lnTo>
                      <a:pt x="1" y="448"/>
                    </a:lnTo>
                    <a:lnTo>
                      <a:pt x="122" y="44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1718105" y="4228109"/>
                <a:ext cx="15623" cy="56217"/>
              </a:xfrm>
              <a:custGeom>
                <a:rect b="b" l="l" r="r" t="t"/>
                <a:pathLst>
                  <a:path extrusionOk="0" h="439" w="122">
                    <a:moveTo>
                      <a:pt x="1" y="0"/>
                    </a:moveTo>
                    <a:lnTo>
                      <a:pt x="1" y="438"/>
                    </a:lnTo>
                    <a:lnTo>
                      <a:pt x="122" y="43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1718105" y="4341568"/>
                <a:ext cx="15623" cy="55833"/>
              </a:xfrm>
              <a:custGeom>
                <a:rect b="b" l="l" r="r" t="t"/>
                <a:pathLst>
                  <a:path extrusionOk="0" h="436"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1718105" y="4453362"/>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1718105" y="4678103"/>
                <a:ext cx="15623" cy="59547"/>
              </a:xfrm>
              <a:custGeom>
                <a:rect b="b" l="l" r="r" t="t"/>
                <a:pathLst>
                  <a:path extrusionOk="0" h="465" w="122">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1718105" y="4566693"/>
                <a:ext cx="15623" cy="55833"/>
              </a:xfrm>
              <a:custGeom>
                <a:rect b="b" l="l" r="r" t="t"/>
                <a:pathLst>
                  <a:path extrusionOk="0" h="436" w="122">
                    <a:moveTo>
                      <a:pt x="1" y="1"/>
                    </a:moveTo>
                    <a:lnTo>
                      <a:pt x="1" y="436"/>
                    </a:lnTo>
                    <a:lnTo>
                      <a:pt x="122" y="436"/>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4"/>
          <p:cNvGrpSpPr/>
          <p:nvPr/>
        </p:nvGrpSpPr>
        <p:grpSpPr>
          <a:xfrm flipH="1">
            <a:off x="7212993" y="4513162"/>
            <a:ext cx="514249" cy="630515"/>
            <a:chOff x="1551613" y="4513162"/>
            <a:chExt cx="514249" cy="630515"/>
          </a:xfrm>
        </p:grpSpPr>
        <p:grpSp>
          <p:nvGrpSpPr>
            <p:cNvPr id="100" name="Google Shape;100;p4"/>
            <p:cNvGrpSpPr/>
            <p:nvPr/>
          </p:nvGrpSpPr>
          <p:grpSpPr>
            <a:xfrm>
              <a:off x="1551613" y="4513162"/>
              <a:ext cx="347653" cy="630515"/>
              <a:chOff x="3816307" y="2352225"/>
              <a:chExt cx="1213027" cy="2199981"/>
            </a:xfrm>
          </p:grpSpPr>
          <p:sp>
            <p:nvSpPr>
              <p:cNvPr id="101" name="Google Shape;101;p4"/>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4"/>
            <p:cNvGrpSpPr/>
            <p:nvPr/>
          </p:nvGrpSpPr>
          <p:grpSpPr>
            <a:xfrm>
              <a:off x="1899071" y="4839761"/>
              <a:ext cx="166791" cy="302717"/>
              <a:chOff x="3816307" y="2352225"/>
              <a:chExt cx="1213027" cy="2199981"/>
            </a:xfrm>
          </p:grpSpPr>
          <p:sp>
            <p:nvSpPr>
              <p:cNvPr id="105" name="Google Shape;105;p4"/>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4"/>
          <p:cNvGrpSpPr/>
          <p:nvPr/>
        </p:nvGrpSpPr>
        <p:grpSpPr>
          <a:xfrm>
            <a:off x="-1359250" y="-766400"/>
            <a:ext cx="2079250" cy="1802500"/>
            <a:chOff x="349725" y="59275"/>
            <a:chExt cx="2079250" cy="1802500"/>
          </a:xfrm>
        </p:grpSpPr>
        <p:sp>
          <p:nvSpPr>
            <p:cNvPr id="109" name="Google Shape;109;p4"/>
            <p:cNvSpPr/>
            <p:nvPr/>
          </p:nvSpPr>
          <p:spPr>
            <a:xfrm>
              <a:off x="349725" y="59275"/>
              <a:ext cx="2079250" cy="1802500"/>
            </a:xfrm>
            <a:custGeom>
              <a:rect b="b" l="l" r="r" t="t"/>
              <a:pathLst>
                <a:path extrusionOk="0" h="72100" w="8317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rotWithShape="0" algn="bl" dir="2154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0" name="Google Shape;110;p4"/>
            <p:cNvSpPr/>
            <p:nvPr/>
          </p:nvSpPr>
          <p:spPr>
            <a:xfrm>
              <a:off x="443400" y="166800"/>
              <a:ext cx="1782450" cy="1503775"/>
            </a:xfrm>
            <a:custGeom>
              <a:rect b="b" l="l" r="r" t="t"/>
              <a:pathLst>
                <a:path extrusionOk="0" h="60151" w="71298">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4"/>
          <p:cNvGrpSpPr/>
          <p:nvPr/>
        </p:nvGrpSpPr>
        <p:grpSpPr>
          <a:xfrm>
            <a:off x="8243439" y="4002345"/>
            <a:ext cx="374657" cy="463150"/>
            <a:chOff x="8243489" y="4050570"/>
            <a:chExt cx="374657" cy="463150"/>
          </a:xfrm>
        </p:grpSpPr>
        <p:sp>
          <p:nvSpPr>
            <p:cNvPr id="112" name="Google Shape;112;p4"/>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sp>
        <p:nvSpPr>
          <p:cNvPr id="115" name="Google Shape;115;p5"/>
          <p:cNvSpPr/>
          <p:nvPr/>
        </p:nvSpPr>
        <p:spPr>
          <a:xfrm>
            <a:off x="-1338551" y="3533300"/>
            <a:ext cx="2989500" cy="29895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5"/>
          <p:cNvSpPr txBox="1"/>
          <p:nvPr>
            <p:ph idx="1" type="subTitle"/>
          </p:nvPr>
        </p:nvSpPr>
        <p:spPr>
          <a:xfrm>
            <a:off x="4677978" y="2617764"/>
            <a:ext cx="3025200" cy="129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5"/>
          <p:cNvSpPr txBox="1"/>
          <p:nvPr>
            <p:ph idx="2" type="subTitle"/>
          </p:nvPr>
        </p:nvSpPr>
        <p:spPr>
          <a:xfrm>
            <a:off x="1440822" y="2617762"/>
            <a:ext cx="3026700" cy="129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9" name="Google Shape;119;p5"/>
          <p:cNvSpPr txBox="1"/>
          <p:nvPr>
            <p:ph idx="3" type="subTitle"/>
          </p:nvPr>
        </p:nvSpPr>
        <p:spPr>
          <a:xfrm>
            <a:off x="1440822" y="2237427"/>
            <a:ext cx="302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0" name="Google Shape;120;p5"/>
          <p:cNvSpPr txBox="1"/>
          <p:nvPr>
            <p:ph idx="4" type="subTitle"/>
          </p:nvPr>
        </p:nvSpPr>
        <p:spPr>
          <a:xfrm>
            <a:off x="4677978" y="2237438"/>
            <a:ext cx="30252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1" name="Google Shape;121;p5"/>
          <p:cNvGrpSpPr/>
          <p:nvPr/>
        </p:nvGrpSpPr>
        <p:grpSpPr>
          <a:xfrm rot="-5400000">
            <a:off x="5770006" y="-1428521"/>
            <a:ext cx="6382937" cy="1623549"/>
            <a:chOff x="713181" y="3935229"/>
            <a:chExt cx="6382937" cy="1623549"/>
          </a:xfrm>
        </p:grpSpPr>
        <p:sp>
          <p:nvSpPr>
            <p:cNvPr id="122" name="Google Shape;122;p5"/>
            <p:cNvSpPr/>
            <p:nvPr/>
          </p:nvSpPr>
          <p:spPr>
            <a:xfrm flipH="1" rot="5400000">
              <a:off x="3092875" y="1555535"/>
              <a:ext cx="1623549" cy="6382937"/>
            </a:xfrm>
            <a:custGeom>
              <a:rect b="b" l="l" r="r" t="t"/>
              <a:pathLst>
                <a:path extrusionOk="0" h="44059" w="1222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5"/>
            <p:cNvGrpSpPr/>
            <p:nvPr/>
          </p:nvGrpSpPr>
          <p:grpSpPr>
            <a:xfrm flipH="1" rot="5400000">
              <a:off x="3392071" y="1847512"/>
              <a:ext cx="1257637" cy="5799004"/>
              <a:chOff x="3563222" y="101822"/>
              <a:chExt cx="1212180" cy="5125965"/>
            </a:xfrm>
          </p:grpSpPr>
          <p:sp>
            <p:nvSpPr>
              <p:cNvPr id="124" name="Google Shape;124;p5"/>
              <p:cNvSpPr/>
              <p:nvPr/>
            </p:nvSpPr>
            <p:spPr>
              <a:xfrm>
                <a:off x="3563222" y="4946702"/>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3563222" y="506016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3563222" y="4833244"/>
                <a:ext cx="13830" cy="58010"/>
              </a:xfrm>
              <a:custGeom>
                <a:rect b="b" l="l" r="r" t="t"/>
                <a:pathLst>
                  <a:path extrusionOk="0" h="453"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3563222" y="5171569"/>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3563222" y="4043522"/>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3563222" y="4154802"/>
                <a:ext cx="13830" cy="57882"/>
              </a:xfrm>
              <a:custGeom>
                <a:rect b="b" l="l" r="r" t="t"/>
                <a:pathLst>
                  <a:path extrusionOk="0" h="452" w="108">
                    <a:moveTo>
                      <a:pt x="0" y="0"/>
                    </a:moveTo>
                    <a:lnTo>
                      <a:pt x="0" y="452"/>
                    </a:lnTo>
                    <a:lnTo>
                      <a:pt x="108" y="452"/>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3563222" y="381827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563222" y="3930064"/>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3563222" y="426826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3563222" y="4380053"/>
                <a:ext cx="13830" cy="57370"/>
              </a:xfrm>
              <a:custGeom>
                <a:rect b="b" l="l" r="r" t="t"/>
                <a:pathLst>
                  <a:path extrusionOk="0" h="448"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3563222" y="449338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3563222" y="4718250"/>
                <a:ext cx="13830" cy="59547"/>
              </a:xfrm>
              <a:custGeom>
                <a:rect b="b" l="l" r="r" t="t"/>
                <a:pathLst>
                  <a:path extrusionOk="0" h="465" w="108">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3563222" y="4606457"/>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3746086" y="1978230"/>
                <a:ext cx="57882" cy="31502"/>
              </a:xfrm>
              <a:custGeom>
                <a:rect b="b" l="l" r="r" t="t"/>
                <a:pathLst>
                  <a:path extrusionOk="0" h="246" w="452">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3563222" y="2663843"/>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3563222" y="277730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3563222" y="2438721"/>
                <a:ext cx="13830" cy="56089"/>
              </a:xfrm>
              <a:custGeom>
                <a:rect b="b" l="l" r="r" t="t"/>
                <a:pathLst>
                  <a:path extrusionOk="0" h="438"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3587424" y="2107567"/>
                <a:ext cx="40338" cy="55833"/>
              </a:xfrm>
              <a:custGeom>
                <a:rect b="b" l="l" r="r" t="t"/>
                <a:pathLst>
                  <a:path extrusionOk="0" h="436" w="315">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3563222" y="2325263"/>
                <a:ext cx="13830" cy="57882"/>
              </a:xfrm>
              <a:custGeom>
                <a:rect b="b" l="l" r="r" t="t"/>
                <a:pathLst>
                  <a:path extrusionOk="0" h="452" w="108">
                    <a:moveTo>
                      <a:pt x="0" y="0"/>
                    </a:moveTo>
                    <a:lnTo>
                      <a:pt x="0" y="451"/>
                    </a:lnTo>
                    <a:lnTo>
                      <a:pt x="108" y="4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3651837" y="2025483"/>
                <a:ext cx="52504" cy="46997"/>
              </a:xfrm>
              <a:custGeom>
                <a:rect b="b" l="l" r="r" t="t"/>
                <a:pathLst>
                  <a:path extrusionOk="0" h="367" w="41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3563222" y="2212189"/>
                <a:ext cx="21001" cy="57498"/>
              </a:xfrm>
              <a:custGeom>
                <a:rect b="b" l="l" r="r" t="t"/>
                <a:pathLst>
                  <a:path extrusionOk="0" h="449" w="164">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563222" y="2550386"/>
                <a:ext cx="13830" cy="57498"/>
              </a:xfrm>
              <a:custGeom>
                <a:rect b="b" l="l" r="r" t="t"/>
                <a:pathLst>
                  <a:path extrusionOk="0" h="449" w="108">
                    <a:moveTo>
                      <a:pt x="0" y="1"/>
                    </a:moveTo>
                    <a:lnTo>
                      <a:pt x="0" y="449"/>
                    </a:lnTo>
                    <a:lnTo>
                      <a:pt x="108" y="44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3563222" y="345203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3563222" y="3565488"/>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3563222" y="2888582"/>
                <a:ext cx="13830" cy="56217"/>
              </a:xfrm>
              <a:custGeom>
                <a:rect b="b" l="l" r="r" t="t"/>
                <a:pathLst>
                  <a:path extrusionOk="0" h="439" w="108">
                    <a:moveTo>
                      <a:pt x="0" y="1"/>
                    </a:moveTo>
                    <a:lnTo>
                      <a:pt x="0" y="439"/>
                    </a:lnTo>
                    <a:lnTo>
                      <a:pt x="108" y="43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3563222" y="3790226"/>
                <a:ext cx="13830" cy="19337"/>
              </a:xfrm>
              <a:custGeom>
                <a:rect b="b" l="l" r="r" t="t"/>
                <a:pathLst>
                  <a:path extrusionOk="0" h="151" w="108">
                    <a:moveTo>
                      <a:pt x="0" y="0"/>
                    </a:moveTo>
                    <a:lnTo>
                      <a:pt x="0" y="151"/>
                    </a:lnTo>
                    <a:lnTo>
                      <a:pt x="108" y="1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3563222" y="367715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563222" y="300204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563222" y="3113833"/>
                <a:ext cx="13830" cy="57498"/>
              </a:xfrm>
              <a:custGeom>
                <a:rect b="b" l="l" r="r" t="t"/>
                <a:pathLst>
                  <a:path extrusionOk="0" h="449"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563222" y="3338572"/>
                <a:ext cx="13830" cy="57882"/>
              </a:xfrm>
              <a:custGeom>
                <a:rect b="b" l="l" r="r" t="t"/>
                <a:pathLst>
                  <a:path extrusionOk="0" h="452"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3563222" y="3227291"/>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4161244" y="292174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4161244" y="2358685"/>
                <a:ext cx="16135" cy="57498"/>
              </a:xfrm>
              <a:custGeom>
                <a:rect b="b" l="l" r="r" t="t"/>
                <a:pathLst>
                  <a:path extrusionOk="0" h="449" w="126">
                    <a:moveTo>
                      <a:pt x="1" y="1"/>
                    </a:moveTo>
                    <a:lnTo>
                      <a:pt x="1" y="449"/>
                    </a:lnTo>
                    <a:lnTo>
                      <a:pt x="125" y="44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4161244" y="247175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4161244" y="2583424"/>
                <a:ext cx="16135" cy="58010"/>
              </a:xfrm>
              <a:custGeom>
                <a:rect b="b" l="l" r="r" t="t"/>
                <a:pathLst>
                  <a:path extrusionOk="0" h="453" w="126">
                    <a:moveTo>
                      <a:pt x="1" y="1"/>
                    </a:moveTo>
                    <a:lnTo>
                      <a:pt x="1" y="452"/>
                    </a:lnTo>
                    <a:lnTo>
                      <a:pt x="125" y="452"/>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4161244" y="3373787"/>
                <a:ext cx="16135" cy="55705"/>
              </a:xfrm>
              <a:custGeom>
                <a:rect b="b" l="l" r="r" t="t"/>
                <a:pathLst>
                  <a:path extrusionOk="0" h="435" w="126">
                    <a:moveTo>
                      <a:pt x="1" y="0"/>
                    </a:moveTo>
                    <a:lnTo>
                      <a:pt x="1" y="422"/>
                    </a:lnTo>
                    <a:lnTo>
                      <a:pt x="1" y="435"/>
                    </a:lnTo>
                    <a:lnTo>
                      <a:pt x="125" y="435"/>
                    </a:lnTo>
                    <a:lnTo>
                      <a:pt x="125" y="422"/>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4393154" y="3710319"/>
                <a:ext cx="57882" cy="22666"/>
              </a:xfrm>
              <a:custGeom>
                <a:rect b="b" l="l" r="r" t="t"/>
                <a:pathLst>
                  <a:path extrusionOk="0" h="177" w="452">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4161244" y="2696882"/>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4168415" y="3483403"/>
                <a:ext cx="29837" cy="57882"/>
              </a:xfrm>
              <a:custGeom>
                <a:rect b="b" l="l" r="r" t="t"/>
                <a:pathLst>
                  <a:path extrusionOk="0" h="452" w="233">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4288532" y="3664603"/>
                <a:ext cx="56217" cy="40338"/>
              </a:xfrm>
              <a:custGeom>
                <a:rect b="b" l="l" r="r" t="t"/>
                <a:pathLst>
                  <a:path extrusionOk="0" h="315" w="439">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4210290" y="3584696"/>
                <a:ext cx="45332" cy="54168"/>
              </a:xfrm>
              <a:custGeom>
                <a:rect b="b" l="l" r="r" t="t"/>
                <a:pathLst>
                  <a:path extrusionOk="0" h="423" w="354">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3857879" y="1971571"/>
                <a:ext cx="57882" cy="17288"/>
              </a:xfrm>
              <a:custGeom>
                <a:rect b="b" l="l" r="r" t="t"/>
                <a:pathLst>
                  <a:path extrusionOk="0" h="135" w="452">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4161244" y="2245228"/>
                <a:ext cx="16135" cy="57498"/>
              </a:xfrm>
              <a:custGeom>
                <a:rect b="b" l="l" r="r" t="t"/>
                <a:pathLst>
                  <a:path extrusionOk="0" h="449" w="126">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129870" y="2135227"/>
                <a:ext cx="33167" cy="57882"/>
              </a:xfrm>
              <a:custGeom>
                <a:rect b="b" l="l" r="r" t="t"/>
                <a:pathLst>
                  <a:path extrusionOk="0" h="452" w="259">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062129" y="2046484"/>
                <a:ext cx="48662" cy="50711"/>
              </a:xfrm>
              <a:custGeom>
                <a:rect b="b" l="l" r="r" t="t"/>
                <a:pathLst>
                  <a:path extrusionOk="0" h="396" w="38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3965830" y="1988731"/>
                <a:ext cx="57882" cy="36881"/>
              </a:xfrm>
              <a:custGeom>
                <a:rect b="b" l="l" r="r" t="t"/>
                <a:pathLst>
                  <a:path extrusionOk="0" h="288" w="452">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4161244" y="3260329"/>
                <a:ext cx="16135" cy="55833"/>
              </a:xfrm>
              <a:custGeom>
                <a:rect b="b" l="l" r="r" t="t"/>
                <a:pathLst>
                  <a:path extrusionOk="0" h="436" w="126">
                    <a:moveTo>
                      <a:pt x="1" y="0"/>
                    </a:moveTo>
                    <a:lnTo>
                      <a:pt x="1" y="435"/>
                    </a:lnTo>
                    <a:lnTo>
                      <a:pt x="125" y="435"/>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4161244" y="3035079"/>
                <a:ext cx="16135" cy="56217"/>
              </a:xfrm>
              <a:custGeom>
                <a:rect b="b" l="l" r="r" t="t"/>
                <a:pathLst>
                  <a:path extrusionOk="0" h="439" w="126">
                    <a:moveTo>
                      <a:pt x="1" y="1"/>
                    </a:moveTo>
                    <a:lnTo>
                      <a:pt x="1" y="439"/>
                    </a:lnTo>
                    <a:lnTo>
                      <a:pt x="125" y="43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4161244" y="2810340"/>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4161244" y="3146872"/>
                <a:ext cx="16135" cy="57498"/>
              </a:xfrm>
              <a:custGeom>
                <a:rect b="b" l="l" r="r" t="t"/>
                <a:pathLst>
                  <a:path extrusionOk="0" h="449" w="126">
                    <a:moveTo>
                      <a:pt x="1" y="1"/>
                    </a:moveTo>
                    <a:lnTo>
                      <a:pt x="1" y="448"/>
                    </a:lnTo>
                    <a:lnTo>
                      <a:pt x="125" y="448"/>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4761060" y="123191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761060" y="1343711"/>
                <a:ext cx="14342" cy="57498"/>
              </a:xfrm>
              <a:custGeom>
                <a:rect b="b" l="l" r="r" t="t"/>
                <a:pathLst>
                  <a:path extrusionOk="0" h="449"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4761060" y="1003338"/>
                <a:ext cx="14342" cy="59547"/>
              </a:xfrm>
              <a:custGeom>
                <a:rect b="b" l="l" r="r" t="t"/>
                <a:pathLst>
                  <a:path extrusionOk="0" h="465" w="112">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4761060" y="1118460"/>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4761060" y="2020105"/>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4761060" y="2131898"/>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4761060" y="1456657"/>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4761060" y="2245228"/>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761060" y="1570115"/>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761060" y="168190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761060" y="1906647"/>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4761060" y="179536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4761060" y="32860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4761060" y="440018"/>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4761060" y="101822"/>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4761060" y="215152"/>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4761060" y="55347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4761060" y="665141"/>
                <a:ext cx="14342" cy="57498"/>
              </a:xfrm>
              <a:custGeom>
                <a:rect b="b" l="l" r="r" t="t"/>
                <a:pathLst>
                  <a:path extrusionOk="0" h="449" w="112">
                    <a:moveTo>
                      <a:pt x="1" y="1"/>
                    </a:moveTo>
                    <a:lnTo>
                      <a:pt x="1" y="449"/>
                    </a:lnTo>
                    <a:lnTo>
                      <a:pt x="112" y="44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761060" y="77859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4761060" y="889880"/>
                <a:ext cx="14342" cy="58010"/>
              </a:xfrm>
              <a:custGeom>
                <a:rect b="b" l="l" r="r" t="t"/>
                <a:pathLst>
                  <a:path extrusionOk="0" h="453"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4761060" y="2921749"/>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761060" y="2358685"/>
                <a:ext cx="14342" cy="55833"/>
              </a:xfrm>
              <a:custGeom>
                <a:rect b="b" l="l" r="r" t="t"/>
                <a:pathLst>
                  <a:path extrusionOk="0" h="436" w="112">
                    <a:moveTo>
                      <a:pt x="1" y="1"/>
                    </a:moveTo>
                    <a:lnTo>
                      <a:pt x="1" y="435"/>
                    </a:lnTo>
                    <a:lnTo>
                      <a:pt x="112" y="435"/>
                    </a:lnTo>
                    <a:lnTo>
                      <a:pt x="112" y="1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4761060" y="2470094"/>
                <a:ext cx="14342" cy="57882"/>
              </a:xfrm>
              <a:custGeom>
                <a:rect b="b" l="l" r="r" t="t"/>
                <a:pathLst>
                  <a:path extrusionOk="0" h="452" w="112">
                    <a:moveTo>
                      <a:pt x="1" y="0"/>
                    </a:moveTo>
                    <a:lnTo>
                      <a:pt x="1" y="451"/>
                    </a:lnTo>
                    <a:lnTo>
                      <a:pt x="112" y="451"/>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4761060" y="2583424"/>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761060" y="3368281"/>
                <a:ext cx="14342" cy="55833"/>
              </a:xfrm>
              <a:custGeom>
                <a:rect b="b" l="l" r="r" t="t"/>
                <a:pathLst>
                  <a:path extrusionOk="0" h="436" w="112">
                    <a:moveTo>
                      <a:pt x="1" y="1"/>
                    </a:moveTo>
                    <a:lnTo>
                      <a:pt x="1" y="422"/>
                    </a:lnTo>
                    <a:lnTo>
                      <a:pt x="1" y="435"/>
                    </a:lnTo>
                    <a:lnTo>
                      <a:pt x="112" y="435"/>
                    </a:lnTo>
                    <a:lnTo>
                      <a:pt x="112" y="42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485739" y="3710319"/>
                <a:ext cx="59547" cy="22666"/>
              </a:xfrm>
              <a:custGeom>
                <a:rect b="b" l="l" r="r" t="t"/>
                <a:pathLst>
                  <a:path extrusionOk="0" h="177" w="465">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761060" y="2696882"/>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4740187" y="3480074"/>
                <a:ext cx="29837" cy="57498"/>
              </a:xfrm>
              <a:custGeom>
                <a:rect b="b" l="l" r="r" t="t"/>
                <a:pathLst>
                  <a:path extrusionOk="0" h="449" w="233">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592025" y="3662938"/>
                <a:ext cx="56217" cy="42003"/>
              </a:xfrm>
              <a:custGeom>
                <a:rect b="b" l="l" r="r" t="t"/>
                <a:pathLst>
                  <a:path extrusionOk="0" h="328" w="439">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4681153" y="3580982"/>
                <a:ext cx="45332" cy="52376"/>
              </a:xfrm>
              <a:custGeom>
                <a:rect b="b" l="l" r="r" t="t"/>
                <a:pathLst>
                  <a:path extrusionOk="0" h="409" w="354">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4761060" y="3260329"/>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4761060" y="3035079"/>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4761060" y="2808675"/>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4761060" y="3146872"/>
                <a:ext cx="14342" cy="57498"/>
              </a:xfrm>
              <a:custGeom>
                <a:rect b="b" l="l" r="r" t="t"/>
                <a:pathLst>
                  <a:path extrusionOk="0" h="449" w="112">
                    <a:moveTo>
                      <a:pt x="1" y="1"/>
                    </a:moveTo>
                    <a:lnTo>
                      <a:pt x="1" y="448"/>
                    </a:lnTo>
                    <a:lnTo>
                      <a:pt x="112" y="4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8" name="Google Shape;208;p5"/>
          <p:cNvGrpSpPr/>
          <p:nvPr/>
        </p:nvGrpSpPr>
        <p:grpSpPr>
          <a:xfrm>
            <a:off x="-2955673" y="3282121"/>
            <a:ext cx="13848078" cy="1717216"/>
            <a:chOff x="3225200" y="1878300"/>
            <a:chExt cx="5251850" cy="651250"/>
          </a:xfrm>
        </p:grpSpPr>
        <p:sp>
          <p:nvSpPr>
            <p:cNvPr id="209" name="Google Shape;209;p5"/>
            <p:cNvSpPr/>
            <p:nvPr/>
          </p:nvSpPr>
          <p:spPr>
            <a:xfrm>
              <a:off x="3225200" y="1878300"/>
              <a:ext cx="5240150" cy="651250"/>
            </a:xfrm>
            <a:custGeom>
              <a:rect b="b" l="l" r="r" t="t"/>
              <a:pathLst>
                <a:path extrusionOk="0" h="26050" w="209606">
                  <a:moveTo>
                    <a:pt x="1" y="0"/>
                  </a:moveTo>
                  <a:lnTo>
                    <a:pt x="1" y="6104"/>
                  </a:lnTo>
                  <a:lnTo>
                    <a:pt x="55231" y="6104"/>
                  </a:lnTo>
                  <a:cubicBezTo>
                    <a:pt x="56305" y="6104"/>
                    <a:pt x="57177" y="6976"/>
                    <a:pt x="57177" y="8023"/>
                  </a:cubicBezTo>
                  <a:cubicBezTo>
                    <a:pt x="57177" y="9097"/>
                    <a:pt x="56305" y="9969"/>
                    <a:pt x="55231" y="9969"/>
                  </a:cubicBezTo>
                  <a:lnTo>
                    <a:pt x="36074" y="9969"/>
                  </a:lnTo>
                  <a:cubicBezTo>
                    <a:pt x="31714" y="9969"/>
                    <a:pt x="28170" y="13429"/>
                    <a:pt x="28052" y="17761"/>
                  </a:cubicBezTo>
                  <a:lnTo>
                    <a:pt x="28024" y="17761"/>
                  </a:lnTo>
                  <a:lnTo>
                    <a:pt x="28024" y="18026"/>
                  </a:lnTo>
                  <a:cubicBezTo>
                    <a:pt x="28024" y="22442"/>
                    <a:pt x="31630" y="26049"/>
                    <a:pt x="36074" y="26049"/>
                  </a:cubicBezTo>
                  <a:lnTo>
                    <a:pt x="209606" y="26049"/>
                  </a:lnTo>
                  <a:lnTo>
                    <a:pt x="209606" y="19945"/>
                  </a:lnTo>
                  <a:lnTo>
                    <a:pt x="36074" y="19945"/>
                  </a:lnTo>
                  <a:cubicBezTo>
                    <a:pt x="35091" y="19945"/>
                    <a:pt x="34274" y="19212"/>
                    <a:pt x="34156" y="18257"/>
                  </a:cubicBezTo>
                  <a:cubicBezTo>
                    <a:pt x="34156" y="18166"/>
                    <a:pt x="34128" y="18082"/>
                    <a:pt x="34128" y="17992"/>
                  </a:cubicBezTo>
                  <a:cubicBezTo>
                    <a:pt x="34128" y="16945"/>
                    <a:pt x="35000" y="16073"/>
                    <a:pt x="36074" y="16073"/>
                  </a:cubicBezTo>
                  <a:lnTo>
                    <a:pt x="55231" y="16073"/>
                  </a:lnTo>
                  <a:cubicBezTo>
                    <a:pt x="59682" y="16073"/>
                    <a:pt x="63281" y="12473"/>
                    <a:pt x="63281" y="8023"/>
                  </a:cubicBezTo>
                  <a:cubicBezTo>
                    <a:pt x="63281" y="3607"/>
                    <a:pt x="59682" y="0"/>
                    <a:pt x="55231" y="0"/>
                  </a:cubicBez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5"/>
            <p:cNvSpPr/>
            <p:nvPr/>
          </p:nvSpPr>
          <p:spPr>
            <a:xfrm>
              <a:off x="3468675" y="1951725"/>
              <a:ext cx="24100" cy="5775"/>
            </a:xfrm>
            <a:custGeom>
              <a:rect b="b" l="l" r="r" t="t"/>
              <a:pathLst>
                <a:path extrusionOk="0" h="231" w="964">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3422275" y="1951725"/>
              <a:ext cx="23225" cy="5775"/>
            </a:xfrm>
            <a:custGeom>
              <a:rect b="b" l="l" r="r" t="t"/>
              <a:pathLst>
                <a:path extrusionOk="0" h="231" w="929">
                  <a:moveTo>
                    <a:pt x="1" y="0"/>
                  </a:moveTo>
                  <a:lnTo>
                    <a:pt x="1"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3515925"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3375025" y="1951725"/>
              <a:ext cx="23900" cy="5775"/>
            </a:xfrm>
            <a:custGeom>
              <a:rect b="b" l="l" r="r" t="t"/>
              <a:pathLst>
                <a:path extrusionOk="0" h="231" w="956">
                  <a:moveTo>
                    <a:pt x="0" y="0"/>
                  </a:moveTo>
                  <a:lnTo>
                    <a:pt x="0" y="230"/>
                  </a:lnTo>
                  <a:lnTo>
                    <a:pt x="956" y="230"/>
                  </a:lnTo>
                  <a:lnTo>
                    <a:pt x="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384590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3798650" y="1951725"/>
              <a:ext cx="23225" cy="5775"/>
            </a:xfrm>
            <a:custGeom>
              <a:rect b="b" l="l" r="r" t="t"/>
              <a:pathLst>
                <a:path extrusionOk="0" h="231" w="929">
                  <a:moveTo>
                    <a:pt x="0" y="0"/>
                  </a:moveTo>
                  <a:lnTo>
                    <a:pt x="0"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3939550" y="1951725"/>
              <a:ext cx="23400" cy="5775"/>
            </a:xfrm>
            <a:custGeom>
              <a:rect b="b" l="l" r="r" t="t"/>
              <a:pathLst>
                <a:path extrusionOk="0" h="231" w="936">
                  <a:moveTo>
                    <a:pt x="1" y="0"/>
                  </a:moveTo>
                  <a:lnTo>
                    <a:pt x="1" y="230"/>
                  </a:lnTo>
                  <a:lnTo>
                    <a:pt x="936" y="230"/>
                  </a:ln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3892300" y="1951725"/>
              <a:ext cx="24100" cy="5775"/>
            </a:xfrm>
            <a:custGeom>
              <a:rect b="b" l="l" r="r" t="t"/>
              <a:pathLst>
                <a:path extrusionOk="0" h="231" w="964">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3752075" y="1951725"/>
              <a:ext cx="23400" cy="5775"/>
            </a:xfrm>
            <a:custGeom>
              <a:rect b="b" l="l" r="r" t="t"/>
              <a:pathLst>
                <a:path extrusionOk="0" h="231" w="936">
                  <a:moveTo>
                    <a:pt x="1" y="0"/>
                  </a:moveTo>
                  <a:lnTo>
                    <a:pt x="1"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3704825" y="1951725"/>
              <a:ext cx="23375" cy="5775"/>
            </a:xfrm>
            <a:custGeom>
              <a:rect b="b" l="l" r="r" t="t"/>
              <a:pathLst>
                <a:path extrusionOk="0" h="231" w="935">
                  <a:moveTo>
                    <a:pt x="0" y="0"/>
                  </a:moveTo>
                  <a:lnTo>
                    <a:pt x="0"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3657725" y="1951725"/>
              <a:ext cx="23925" cy="5775"/>
            </a:xfrm>
            <a:custGeom>
              <a:rect b="b" l="l" r="r" t="t"/>
              <a:pathLst>
                <a:path extrusionOk="0" h="231" w="957">
                  <a:moveTo>
                    <a:pt x="0" y="0"/>
                  </a:moveTo>
                  <a:lnTo>
                    <a:pt x="0" y="230"/>
                  </a:lnTo>
                  <a:lnTo>
                    <a:pt x="956" y="230"/>
                  </a:lnTo>
                  <a:lnTo>
                    <a:pt x="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3563200" y="1951725"/>
              <a:ext cx="24775" cy="5775"/>
            </a:xfrm>
            <a:custGeom>
              <a:rect b="b" l="l" r="r" t="t"/>
              <a:pathLst>
                <a:path extrusionOk="0" h="231" w="991">
                  <a:moveTo>
                    <a:pt x="0" y="0"/>
                  </a:moveTo>
                  <a:lnTo>
                    <a:pt x="0" y="230"/>
                  </a:lnTo>
                  <a:lnTo>
                    <a:pt x="991" y="230"/>
                  </a:lnTo>
                  <a:lnTo>
                    <a:pt x="9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361115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4715650" y="2028100"/>
              <a:ext cx="13100" cy="23925"/>
            </a:xfrm>
            <a:custGeom>
              <a:rect b="b" l="l" r="r" t="t"/>
              <a:pathLst>
                <a:path extrusionOk="0" h="957" w="524">
                  <a:moveTo>
                    <a:pt x="238" y="1"/>
                  </a:moveTo>
                  <a:lnTo>
                    <a:pt x="1" y="84"/>
                  </a:lnTo>
                  <a:cubicBezTo>
                    <a:pt x="147" y="349"/>
                    <a:pt x="238" y="635"/>
                    <a:pt x="294" y="956"/>
                  </a:cubicBezTo>
                  <a:lnTo>
                    <a:pt x="524" y="901"/>
                  </a:lnTo>
                  <a:cubicBezTo>
                    <a:pt x="468" y="580"/>
                    <a:pt x="350" y="287"/>
                    <a:pt x="2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4419875" y="1951725"/>
              <a:ext cx="24075" cy="5775"/>
            </a:xfrm>
            <a:custGeom>
              <a:rect b="b" l="l" r="r" t="t"/>
              <a:pathLst>
                <a:path extrusionOk="0" h="231" w="963">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4373475" y="1951725"/>
              <a:ext cx="23225" cy="5775"/>
            </a:xfrm>
            <a:custGeom>
              <a:rect b="b" l="l" r="r" t="t"/>
              <a:pathLst>
                <a:path extrusionOk="0" h="231" w="929">
                  <a:moveTo>
                    <a:pt x="1" y="0"/>
                  </a:moveTo>
                  <a:lnTo>
                    <a:pt x="1"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4514400" y="1951725"/>
              <a:ext cx="23225" cy="5775"/>
            </a:xfrm>
            <a:custGeom>
              <a:rect b="b" l="l" r="r" t="t"/>
              <a:pathLst>
                <a:path extrusionOk="0" h="231" w="929">
                  <a:moveTo>
                    <a:pt x="0" y="0"/>
                  </a:moveTo>
                  <a:lnTo>
                    <a:pt x="0"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4652525" y="1961825"/>
              <a:ext cx="23225" cy="16075"/>
            </a:xfrm>
            <a:custGeom>
              <a:rect b="b" l="l" r="r" t="t"/>
              <a:pathLst>
                <a:path extrusionOk="0" h="643" w="929">
                  <a:moveTo>
                    <a:pt x="84" y="1"/>
                  </a:moveTo>
                  <a:lnTo>
                    <a:pt x="0" y="210"/>
                  </a:lnTo>
                  <a:cubicBezTo>
                    <a:pt x="259" y="322"/>
                    <a:pt x="552" y="468"/>
                    <a:pt x="810" y="642"/>
                  </a:cubicBezTo>
                  <a:lnTo>
                    <a:pt x="928" y="468"/>
                  </a:lnTo>
                  <a:cubicBezTo>
                    <a:pt x="670" y="266"/>
                    <a:pt x="377" y="119"/>
                    <a:pt x="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456095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4690200" y="1988000"/>
              <a:ext cx="19725" cy="21825"/>
            </a:xfrm>
            <a:custGeom>
              <a:rect b="b" l="l" r="r" t="t"/>
              <a:pathLst>
                <a:path extrusionOk="0" h="873" w="789">
                  <a:moveTo>
                    <a:pt x="175" y="0"/>
                  </a:moveTo>
                  <a:lnTo>
                    <a:pt x="0" y="175"/>
                  </a:lnTo>
                  <a:cubicBezTo>
                    <a:pt x="210" y="412"/>
                    <a:pt x="412" y="642"/>
                    <a:pt x="586" y="872"/>
                  </a:cubicBezTo>
                  <a:lnTo>
                    <a:pt x="789" y="761"/>
                  </a:lnTo>
                  <a:cubicBezTo>
                    <a:pt x="586" y="495"/>
                    <a:pt x="384" y="237"/>
                    <a:pt x="1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4608225" y="1951725"/>
              <a:ext cx="23925" cy="8725"/>
            </a:xfrm>
            <a:custGeom>
              <a:rect b="b" l="l" r="r" t="t"/>
              <a:pathLst>
                <a:path extrusionOk="0" h="349" w="957">
                  <a:moveTo>
                    <a:pt x="0" y="0"/>
                  </a:moveTo>
                  <a:lnTo>
                    <a:pt x="0" y="230"/>
                  </a:lnTo>
                  <a:cubicBezTo>
                    <a:pt x="286" y="230"/>
                    <a:pt x="607" y="265"/>
                    <a:pt x="900" y="349"/>
                  </a:cubicBezTo>
                  <a:lnTo>
                    <a:pt x="956" y="119"/>
                  </a:lnTo>
                  <a:cubicBezTo>
                    <a:pt x="635" y="28"/>
                    <a:pt x="314"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4467125" y="1951725"/>
              <a:ext cx="23400" cy="5775"/>
            </a:xfrm>
            <a:custGeom>
              <a:rect b="b" l="l" r="r" t="t"/>
              <a:pathLst>
                <a:path extrusionOk="0" h="231" w="936">
                  <a:moveTo>
                    <a:pt x="1" y="0"/>
                  </a:moveTo>
                  <a:lnTo>
                    <a:pt x="1" y="230"/>
                  </a:lnTo>
                  <a:lnTo>
                    <a:pt x="936" y="230"/>
                  </a:ln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4091475" y="1951725"/>
              <a:ext cx="24075" cy="5775"/>
            </a:xfrm>
            <a:custGeom>
              <a:rect b="b" l="l" r="r" t="t"/>
              <a:pathLst>
                <a:path extrusionOk="0" h="231" w="963">
                  <a:moveTo>
                    <a:pt x="0" y="0"/>
                  </a:moveTo>
                  <a:lnTo>
                    <a:pt x="0" y="230"/>
                  </a:lnTo>
                  <a:lnTo>
                    <a:pt x="963" y="230"/>
                  </a:lnTo>
                  <a:lnTo>
                    <a:pt x="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4044900" y="1951725"/>
              <a:ext cx="23400" cy="5775"/>
            </a:xfrm>
            <a:custGeom>
              <a:rect b="b" l="l" r="r" t="t"/>
              <a:pathLst>
                <a:path extrusionOk="0" h="231" w="936">
                  <a:moveTo>
                    <a:pt x="1" y="0"/>
                  </a:moveTo>
                  <a:lnTo>
                    <a:pt x="1"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4326225" y="1951725"/>
              <a:ext cx="23900" cy="5775"/>
            </a:xfrm>
            <a:custGeom>
              <a:rect b="b" l="l" r="r" t="t"/>
              <a:pathLst>
                <a:path extrusionOk="0" h="231" w="956">
                  <a:moveTo>
                    <a:pt x="0" y="0"/>
                  </a:moveTo>
                  <a:lnTo>
                    <a:pt x="0" y="230"/>
                  </a:lnTo>
                  <a:lnTo>
                    <a:pt x="956" y="230"/>
                  </a:lnTo>
                  <a:lnTo>
                    <a:pt x="9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3965725" y="1951725"/>
              <a:ext cx="8750" cy="5775"/>
            </a:xfrm>
            <a:custGeom>
              <a:rect b="b" l="l" r="r" t="t"/>
              <a:pathLst>
                <a:path extrusionOk="0" h="231" w="350">
                  <a:moveTo>
                    <a:pt x="0" y="0"/>
                  </a:moveTo>
                  <a:lnTo>
                    <a:pt x="0" y="230"/>
                  </a:lnTo>
                  <a:lnTo>
                    <a:pt x="349" y="230"/>
                  </a:lnTo>
                  <a:lnTo>
                    <a:pt x="3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3997800"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4279650" y="1951725"/>
              <a:ext cx="23400" cy="5775"/>
            </a:xfrm>
            <a:custGeom>
              <a:rect b="b" l="l" r="r" t="t"/>
              <a:pathLst>
                <a:path extrusionOk="0" h="231" w="936">
                  <a:moveTo>
                    <a:pt x="0" y="0"/>
                  </a:moveTo>
                  <a:lnTo>
                    <a:pt x="0" y="230"/>
                  </a:lnTo>
                  <a:lnTo>
                    <a:pt x="935" y="230"/>
                  </a:ln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4232375" y="1951725"/>
              <a:ext cx="23400" cy="5775"/>
            </a:xfrm>
            <a:custGeom>
              <a:rect b="b" l="l" r="r" t="t"/>
              <a:pathLst>
                <a:path extrusionOk="0" h="231" w="936">
                  <a:moveTo>
                    <a:pt x="1" y="0"/>
                  </a:moveTo>
                  <a:lnTo>
                    <a:pt x="1" y="230"/>
                  </a:lnTo>
                  <a:lnTo>
                    <a:pt x="936" y="230"/>
                  </a:ln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4138725" y="1951725"/>
              <a:ext cx="23225" cy="5775"/>
            </a:xfrm>
            <a:custGeom>
              <a:rect b="b" l="l" r="r" t="t"/>
              <a:pathLst>
                <a:path extrusionOk="0" h="231" w="929">
                  <a:moveTo>
                    <a:pt x="1" y="0"/>
                  </a:moveTo>
                  <a:lnTo>
                    <a:pt x="1" y="230"/>
                  </a:lnTo>
                  <a:lnTo>
                    <a:pt x="929" y="230"/>
                  </a:lnTo>
                  <a:lnTo>
                    <a:pt x="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4186000" y="1951725"/>
              <a:ext cx="23225" cy="5775"/>
            </a:xfrm>
            <a:custGeom>
              <a:rect b="b" l="l" r="r" t="t"/>
              <a:pathLst>
                <a:path extrusionOk="0" h="231" w="929">
                  <a:moveTo>
                    <a:pt x="0" y="0"/>
                  </a:moveTo>
                  <a:lnTo>
                    <a:pt x="0" y="230"/>
                  </a:lnTo>
                  <a:lnTo>
                    <a:pt x="928" y="230"/>
                  </a:lnTo>
                  <a:lnTo>
                    <a:pt x="9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4312425" y="2200925"/>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547175" y="2200925"/>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500625" y="2200925"/>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453350" y="2200925"/>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4124950" y="2200925"/>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3998500" y="2296850"/>
              <a:ext cx="8750" cy="24100"/>
            </a:xfrm>
            <a:custGeom>
              <a:rect b="b" l="l" r="r" t="t"/>
              <a:pathLst>
                <a:path extrusionOk="0" h="964" w="350">
                  <a:moveTo>
                    <a:pt x="147" y="1"/>
                  </a:moveTo>
                  <a:cubicBezTo>
                    <a:pt x="57" y="322"/>
                    <a:pt x="1" y="643"/>
                    <a:pt x="1" y="964"/>
                  </a:cubicBezTo>
                  <a:lnTo>
                    <a:pt x="231" y="964"/>
                  </a:lnTo>
                  <a:cubicBezTo>
                    <a:pt x="231" y="671"/>
                    <a:pt x="287" y="350"/>
                    <a:pt x="350" y="64"/>
                  </a:cubicBezTo>
                  <a:lnTo>
                    <a:pt x="1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4406100" y="2200925"/>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4077700" y="2203200"/>
              <a:ext cx="24775" cy="12400"/>
            </a:xfrm>
            <a:custGeom>
              <a:rect b="b" l="l" r="r" t="t"/>
              <a:pathLst>
                <a:path extrusionOk="0" h="496" w="991">
                  <a:moveTo>
                    <a:pt x="928" y="1"/>
                  </a:moveTo>
                  <a:cubicBezTo>
                    <a:pt x="607" y="56"/>
                    <a:pt x="321" y="147"/>
                    <a:pt x="0" y="259"/>
                  </a:cubicBezTo>
                  <a:lnTo>
                    <a:pt x="84" y="496"/>
                  </a:lnTo>
                  <a:cubicBezTo>
                    <a:pt x="377" y="377"/>
                    <a:pt x="670" y="287"/>
                    <a:pt x="991" y="231"/>
                  </a:cubicBez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4010025" y="2253950"/>
              <a:ext cx="16750" cy="23400"/>
            </a:xfrm>
            <a:custGeom>
              <a:rect b="b" l="l" r="r" t="t"/>
              <a:pathLst>
                <a:path extrusionOk="0" h="936" w="670">
                  <a:moveTo>
                    <a:pt x="468" y="1"/>
                  </a:moveTo>
                  <a:cubicBezTo>
                    <a:pt x="293" y="266"/>
                    <a:pt x="119" y="524"/>
                    <a:pt x="0" y="817"/>
                  </a:cubicBezTo>
                  <a:lnTo>
                    <a:pt x="210" y="936"/>
                  </a:lnTo>
                  <a:cubicBezTo>
                    <a:pt x="321" y="643"/>
                    <a:pt x="496" y="384"/>
                    <a:pt x="670" y="119"/>
                  </a:cubicBez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4037750" y="2221350"/>
              <a:ext cx="21825" cy="18850"/>
            </a:xfrm>
            <a:custGeom>
              <a:rect b="b" l="l" r="r" t="t"/>
              <a:pathLst>
                <a:path extrusionOk="0" h="754" w="873">
                  <a:moveTo>
                    <a:pt x="754" y="0"/>
                  </a:moveTo>
                  <a:cubicBezTo>
                    <a:pt x="496" y="147"/>
                    <a:pt x="231" y="349"/>
                    <a:pt x="0" y="579"/>
                  </a:cubicBezTo>
                  <a:lnTo>
                    <a:pt x="175" y="754"/>
                  </a:lnTo>
                  <a:cubicBezTo>
                    <a:pt x="377" y="551"/>
                    <a:pt x="635" y="349"/>
                    <a:pt x="873" y="175"/>
                  </a:cubicBezTo>
                  <a:lnTo>
                    <a:pt x="7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4725075" y="2074500"/>
              <a:ext cx="7350" cy="24075"/>
            </a:xfrm>
            <a:custGeom>
              <a:rect b="b" l="l" r="r" t="t"/>
              <a:pathLst>
                <a:path extrusionOk="0" h="963" w="294">
                  <a:moveTo>
                    <a:pt x="35" y="0"/>
                  </a:moveTo>
                  <a:cubicBezTo>
                    <a:pt x="63" y="63"/>
                    <a:pt x="63" y="119"/>
                    <a:pt x="63" y="175"/>
                  </a:cubicBezTo>
                  <a:cubicBezTo>
                    <a:pt x="63" y="440"/>
                    <a:pt x="35" y="670"/>
                    <a:pt x="0" y="900"/>
                  </a:cubicBezTo>
                  <a:lnTo>
                    <a:pt x="238" y="963"/>
                  </a:lnTo>
                  <a:cubicBezTo>
                    <a:pt x="266" y="698"/>
                    <a:pt x="293" y="440"/>
                    <a:pt x="293" y="175"/>
                  </a:cubicBezTo>
                  <a:lnTo>
                    <a:pt x="2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4594275" y="2200250"/>
              <a:ext cx="23400" cy="6650"/>
            </a:xfrm>
            <a:custGeom>
              <a:rect b="b" l="l" r="r" t="t"/>
              <a:pathLst>
                <a:path extrusionOk="0" h="266" w="936">
                  <a:moveTo>
                    <a:pt x="935" y="0"/>
                  </a:moveTo>
                  <a:cubicBezTo>
                    <a:pt x="761" y="28"/>
                    <a:pt x="586" y="28"/>
                    <a:pt x="412" y="28"/>
                  </a:cubicBezTo>
                  <a:lnTo>
                    <a:pt x="0" y="28"/>
                  </a:lnTo>
                  <a:lnTo>
                    <a:pt x="0" y="265"/>
                  </a:lnTo>
                  <a:lnTo>
                    <a:pt x="412" y="265"/>
                  </a:lnTo>
                  <a:cubicBezTo>
                    <a:pt x="586" y="265"/>
                    <a:pt x="761" y="265"/>
                    <a:pt x="935" y="230"/>
                  </a:cubicBezTo>
                  <a:lnTo>
                    <a:pt x="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4639450" y="2187150"/>
              <a:ext cx="23900" cy="14500"/>
            </a:xfrm>
            <a:custGeom>
              <a:rect b="b" l="l" r="r" t="t"/>
              <a:pathLst>
                <a:path extrusionOk="0" h="580" w="956">
                  <a:moveTo>
                    <a:pt x="872" y="1"/>
                  </a:moveTo>
                  <a:cubicBezTo>
                    <a:pt x="579" y="147"/>
                    <a:pt x="286" y="266"/>
                    <a:pt x="0" y="350"/>
                  </a:cubicBezTo>
                  <a:lnTo>
                    <a:pt x="84" y="580"/>
                  </a:lnTo>
                  <a:cubicBezTo>
                    <a:pt x="377" y="468"/>
                    <a:pt x="698" y="350"/>
                    <a:pt x="956" y="203"/>
                  </a:cubicBezTo>
                  <a:lnTo>
                    <a:pt x="8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4680075" y="2158900"/>
              <a:ext cx="21125" cy="20250"/>
            </a:xfrm>
            <a:custGeom>
              <a:rect b="b" l="l" r="r" t="t"/>
              <a:pathLst>
                <a:path extrusionOk="0" h="810" w="845">
                  <a:moveTo>
                    <a:pt x="670" y="1"/>
                  </a:moveTo>
                  <a:cubicBezTo>
                    <a:pt x="468" y="231"/>
                    <a:pt x="231" y="433"/>
                    <a:pt x="1" y="636"/>
                  </a:cubicBezTo>
                  <a:lnTo>
                    <a:pt x="147" y="810"/>
                  </a:lnTo>
                  <a:cubicBezTo>
                    <a:pt x="405" y="608"/>
                    <a:pt x="642" y="405"/>
                    <a:pt x="845" y="140"/>
                  </a:cubicBezTo>
                  <a:lnTo>
                    <a:pt x="6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4709900" y="2119675"/>
              <a:ext cx="15200" cy="23200"/>
            </a:xfrm>
            <a:custGeom>
              <a:rect b="b" l="l" r="r" t="t"/>
              <a:pathLst>
                <a:path extrusionOk="0" h="928" w="608">
                  <a:moveTo>
                    <a:pt x="377" y="0"/>
                  </a:moveTo>
                  <a:cubicBezTo>
                    <a:pt x="294" y="286"/>
                    <a:pt x="147" y="551"/>
                    <a:pt x="1" y="809"/>
                  </a:cubicBezTo>
                  <a:lnTo>
                    <a:pt x="203" y="928"/>
                  </a:lnTo>
                  <a:cubicBezTo>
                    <a:pt x="377" y="663"/>
                    <a:pt x="496" y="377"/>
                    <a:pt x="607" y="84"/>
                  </a:cubicBezTo>
                  <a:lnTo>
                    <a:pt x="3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4171350" y="2200925"/>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4265875" y="2200925"/>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4359700" y="2200925"/>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4218600" y="2200925"/>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5017200"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9701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5111025" y="2450150"/>
              <a:ext cx="24800" cy="5975"/>
            </a:xfrm>
            <a:custGeom>
              <a:rect b="b" l="l" r="r" t="t"/>
              <a:pathLst>
                <a:path extrusionOk="0" h="239" w="992">
                  <a:moveTo>
                    <a:pt x="1" y="1"/>
                  </a:moveTo>
                  <a:lnTo>
                    <a:pt x="1" y="238"/>
                  </a:lnTo>
                  <a:lnTo>
                    <a:pt x="991" y="238"/>
                  </a:lnTo>
                  <a:lnTo>
                    <a:pt x="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0637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4688100"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4641525"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4922850" y="2450150"/>
              <a:ext cx="23925" cy="5975"/>
            </a:xfrm>
            <a:custGeom>
              <a:rect b="b" l="l" r="r" t="t"/>
              <a:pathLst>
                <a:path extrusionOk="0" h="239" w="957">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4594275" y="2450150"/>
              <a:ext cx="24100" cy="5975"/>
            </a:xfrm>
            <a:custGeom>
              <a:rect b="b" l="l" r="r" t="t"/>
              <a:pathLst>
                <a:path extrusionOk="0" h="239" w="964">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48762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4829025"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47353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478262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539375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5346475"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548740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5440125" y="2450150"/>
              <a:ext cx="24100" cy="5975"/>
            </a:xfrm>
            <a:custGeom>
              <a:rect b="b" l="l" r="r" t="t"/>
              <a:pathLst>
                <a:path extrusionOk="0" h="239" w="964">
                  <a:moveTo>
                    <a:pt x="1" y="1"/>
                  </a:moveTo>
                  <a:lnTo>
                    <a:pt x="1"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52999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525265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52062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515900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431312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45478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45006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4453350" y="2450150"/>
              <a:ext cx="24100" cy="5975"/>
            </a:xfrm>
            <a:custGeom>
              <a:rect b="b" l="l" r="r" t="t"/>
              <a:pathLst>
                <a:path extrusionOk="0" h="239" w="964">
                  <a:moveTo>
                    <a:pt x="1" y="1"/>
                  </a:moveTo>
                  <a:lnTo>
                    <a:pt x="1"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4126350" y="2450150"/>
              <a:ext cx="24100" cy="5975"/>
            </a:xfrm>
            <a:custGeom>
              <a:rect b="b" l="l" r="r" t="t"/>
              <a:pathLst>
                <a:path extrusionOk="0" h="239" w="964">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998500" y="2336100"/>
              <a:ext cx="9450" cy="24100"/>
            </a:xfrm>
            <a:custGeom>
              <a:rect b="b" l="l" r="r" t="t"/>
              <a:pathLst>
                <a:path extrusionOk="0" h="964" w="378">
                  <a:moveTo>
                    <a:pt x="1" y="0"/>
                  </a:moveTo>
                  <a:cubicBezTo>
                    <a:pt x="29" y="321"/>
                    <a:pt x="57" y="642"/>
                    <a:pt x="147" y="963"/>
                  </a:cubicBezTo>
                  <a:lnTo>
                    <a:pt x="378" y="900"/>
                  </a:lnTo>
                  <a:cubicBezTo>
                    <a:pt x="287" y="614"/>
                    <a:pt x="259" y="293"/>
                    <a:pt x="2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4406800"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4079775" y="2441450"/>
              <a:ext cx="24100" cy="12400"/>
            </a:xfrm>
            <a:custGeom>
              <a:rect b="b" l="l" r="r" t="t"/>
              <a:pathLst>
                <a:path extrusionOk="0" h="496" w="964">
                  <a:moveTo>
                    <a:pt x="91" y="0"/>
                  </a:moveTo>
                  <a:lnTo>
                    <a:pt x="1" y="237"/>
                  </a:lnTo>
                  <a:cubicBezTo>
                    <a:pt x="294" y="349"/>
                    <a:pt x="615" y="440"/>
                    <a:pt x="908" y="495"/>
                  </a:cubicBezTo>
                  <a:lnTo>
                    <a:pt x="963" y="265"/>
                  </a:lnTo>
                  <a:cubicBezTo>
                    <a:pt x="670" y="209"/>
                    <a:pt x="384" y="119"/>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4010025" y="2380400"/>
              <a:ext cx="16750" cy="22700"/>
            </a:xfrm>
            <a:custGeom>
              <a:rect b="b" l="l" r="r" t="t"/>
              <a:pathLst>
                <a:path extrusionOk="0" h="908" w="670">
                  <a:moveTo>
                    <a:pt x="210" y="0"/>
                  </a:moveTo>
                  <a:lnTo>
                    <a:pt x="0" y="91"/>
                  </a:lnTo>
                  <a:cubicBezTo>
                    <a:pt x="147" y="384"/>
                    <a:pt x="293" y="642"/>
                    <a:pt x="496" y="907"/>
                  </a:cubicBezTo>
                  <a:lnTo>
                    <a:pt x="670" y="789"/>
                  </a:lnTo>
                  <a:cubicBezTo>
                    <a:pt x="496" y="524"/>
                    <a:pt x="349" y="266"/>
                    <a:pt x="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9850" y="2416850"/>
              <a:ext cx="21825" cy="19550"/>
            </a:xfrm>
            <a:custGeom>
              <a:rect b="b" l="l" r="r" t="t"/>
              <a:pathLst>
                <a:path extrusionOk="0" h="782" w="873">
                  <a:moveTo>
                    <a:pt x="147" y="0"/>
                  </a:moveTo>
                  <a:lnTo>
                    <a:pt x="0" y="175"/>
                  </a:lnTo>
                  <a:cubicBezTo>
                    <a:pt x="237" y="405"/>
                    <a:pt x="468" y="607"/>
                    <a:pt x="761" y="782"/>
                  </a:cubicBezTo>
                  <a:lnTo>
                    <a:pt x="872" y="579"/>
                  </a:lnTo>
                  <a:cubicBezTo>
                    <a:pt x="614" y="405"/>
                    <a:pt x="377" y="231"/>
                    <a:pt x="1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417135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2658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359700" y="2450150"/>
              <a:ext cx="23925" cy="5975"/>
            </a:xfrm>
            <a:custGeom>
              <a:rect b="b" l="l" r="r" t="t"/>
              <a:pathLst>
                <a:path extrusionOk="0" h="239" w="957">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2186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6381200" y="2450150"/>
              <a:ext cx="24100" cy="5975"/>
            </a:xfrm>
            <a:custGeom>
              <a:rect b="b" l="l" r="r" t="t"/>
              <a:pathLst>
                <a:path extrusionOk="0" h="239" w="964">
                  <a:moveTo>
                    <a:pt x="1" y="1"/>
                  </a:moveTo>
                  <a:lnTo>
                    <a:pt x="1" y="238"/>
                  </a:lnTo>
                  <a:lnTo>
                    <a:pt x="964" y="238"/>
                  </a:lnTo>
                  <a:lnTo>
                    <a:pt x="9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63348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6475050" y="2450150"/>
              <a:ext cx="24600" cy="5975"/>
            </a:xfrm>
            <a:custGeom>
              <a:rect b="b" l="l" r="r" t="t"/>
              <a:pathLst>
                <a:path extrusionOk="0" h="239" w="984">
                  <a:moveTo>
                    <a:pt x="0" y="1"/>
                  </a:moveTo>
                  <a:lnTo>
                    <a:pt x="0" y="238"/>
                  </a:lnTo>
                  <a:lnTo>
                    <a:pt x="984" y="238"/>
                  </a:lnTo>
                  <a:lnTo>
                    <a:pt x="9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642847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60528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600625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62875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958975"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6240300" y="2450150"/>
              <a:ext cx="23900" cy="5975"/>
            </a:xfrm>
            <a:custGeom>
              <a:rect b="b" l="l" r="r" t="t"/>
              <a:pathLst>
                <a:path extrusionOk="0" h="239" w="956">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6193725"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61000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146475"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758450"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7111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852100"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04850"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63925" y="2450150"/>
              <a:ext cx="24100" cy="5975"/>
            </a:xfrm>
            <a:custGeom>
              <a:rect b="b" l="l" r="r" t="t"/>
              <a:pathLst>
                <a:path extrusionOk="0" h="239" w="964">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661735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5702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6523700"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677150" y="2450150"/>
              <a:ext cx="23925" cy="5975"/>
            </a:xfrm>
            <a:custGeom>
              <a:rect b="b" l="l" r="r" t="t"/>
              <a:pathLst>
                <a:path extrusionOk="0" h="239" w="957">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911900" y="2450150"/>
              <a:ext cx="23900" cy="5975"/>
            </a:xfrm>
            <a:custGeom>
              <a:rect b="b" l="l" r="r" t="t"/>
              <a:pathLst>
                <a:path extrusionOk="0" h="239" w="956">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86532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818075"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77150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536050"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5629875"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7244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583325"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6993900"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6947325"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7087550" y="2450150"/>
              <a:ext cx="24775" cy="5975"/>
            </a:xfrm>
            <a:custGeom>
              <a:rect b="b" l="l" r="r" t="t"/>
              <a:pathLst>
                <a:path extrusionOk="0" h="239" w="991">
                  <a:moveTo>
                    <a:pt x="0" y="1"/>
                  </a:moveTo>
                  <a:lnTo>
                    <a:pt x="0" y="238"/>
                  </a:lnTo>
                  <a:lnTo>
                    <a:pt x="991" y="238"/>
                  </a:lnTo>
                  <a:lnTo>
                    <a:pt x="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70411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6900075"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7370250" y="2450150"/>
              <a:ext cx="24100" cy="5975"/>
            </a:xfrm>
            <a:custGeom>
              <a:rect b="b" l="l" r="r" t="t"/>
              <a:pathLst>
                <a:path extrusionOk="0" h="239" w="964">
                  <a:moveTo>
                    <a:pt x="1" y="1"/>
                  </a:moveTo>
                  <a:lnTo>
                    <a:pt x="1"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7323700" y="2450150"/>
              <a:ext cx="23375" cy="5975"/>
            </a:xfrm>
            <a:custGeom>
              <a:rect b="b" l="l" r="r" t="t"/>
              <a:pathLst>
                <a:path extrusionOk="0" h="239" w="935">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746477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74175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7276600" y="2450150"/>
              <a:ext cx="23925" cy="5975"/>
            </a:xfrm>
            <a:custGeom>
              <a:rect b="b" l="l" r="r" t="t"/>
              <a:pathLst>
                <a:path extrusionOk="0" h="239" w="957">
                  <a:moveTo>
                    <a:pt x="1" y="1"/>
                  </a:moveTo>
                  <a:lnTo>
                    <a:pt x="1"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7230025"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71827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71362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8358600"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8311350" y="2450150"/>
              <a:ext cx="23900" cy="5975"/>
            </a:xfrm>
            <a:custGeom>
              <a:rect b="b" l="l" r="r" t="t"/>
              <a:pathLst>
                <a:path extrusionOk="0" h="239" w="956">
                  <a:moveTo>
                    <a:pt x="0" y="1"/>
                  </a:moveTo>
                  <a:lnTo>
                    <a:pt x="0" y="238"/>
                  </a:lnTo>
                  <a:lnTo>
                    <a:pt x="956" y="238"/>
                  </a:lnTo>
                  <a:lnTo>
                    <a:pt x="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8452250" y="2450150"/>
              <a:ext cx="24800" cy="5975"/>
            </a:xfrm>
            <a:custGeom>
              <a:rect b="b" l="l" r="r" t="t"/>
              <a:pathLst>
                <a:path extrusionOk="0" h="239" w="992">
                  <a:moveTo>
                    <a:pt x="1" y="1"/>
                  </a:moveTo>
                  <a:lnTo>
                    <a:pt x="1" y="238"/>
                  </a:lnTo>
                  <a:lnTo>
                    <a:pt x="991" y="238"/>
                  </a:lnTo>
                  <a:lnTo>
                    <a:pt x="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840500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8030025" y="2450150"/>
              <a:ext cx="23400" cy="5975"/>
            </a:xfrm>
            <a:custGeom>
              <a:rect b="b" l="l" r="r" t="t"/>
              <a:pathLst>
                <a:path extrusionOk="0" h="239" w="936">
                  <a:moveTo>
                    <a:pt x="1" y="1"/>
                  </a:moveTo>
                  <a:lnTo>
                    <a:pt x="1"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7982925" y="2450150"/>
              <a:ext cx="23925" cy="5975"/>
            </a:xfrm>
            <a:custGeom>
              <a:rect b="b" l="l" r="r" t="t"/>
              <a:pathLst>
                <a:path extrusionOk="0" h="239" w="957">
                  <a:moveTo>
                    <a:pt x="1" y="1"/>
                  </a:moveTo>
                  <a:lnTo>
                    <a:pt x="1" y="238"/>
                  </a:lnTo>
                  <a:lnTo>
                    <a:pt x="957" y="238"/>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8264775"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793637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821750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81711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807660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812385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7654350" y="2450150"/>
              <a:ext cx="23400" cy="5975"/>
            </a:xfrm>
            <a:custGeom>
              <a:rect b="b" l="l" r="r" t="t"/>
              <a:pathLst>
                <a:path extrusionOk="0" h="239" w="936">
                  <a:moveTo>
                    <a:pt x="1" y="1"/>
                  </a:moveTo>
                  <a:lnTo>
                    <a:pt x="1" y="238"/>
                  </a:lnTo>
                  <a:lnTo>
                    <a:pt x="936" y="238"/>
                  </a:lnTo>
                  <a:lnTo>
                    <a:pt x="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7889100" y="2450150"/>
              <a:ext cx="23225" cy="5975"/>
            </a:xfrm>
            <a:custGeom>
              <a:rect b="b" l="l" r="r" t="t"/>
              <a:pathLst>
                <a:path extrusionOk="0" h="239" w="929">
                  <a:moveTo>
                    <a:pt x="1" y="1"/>
                  </a:moveTo>
                  <a:lnTo>
                    <a:pt x="1" y="238"/>
                  </a:lnTo>
                  <a:lnTo>
                    <a:pt x="929" y="238"/>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7841850" y="2450150"/>
              <a:ext cx="24075" cy="5975"/>
            </a:xfrm>
            <a:custGeom>
              <a:rect b="b" l="l" r="r" t="t"/>
              <a:pathLst>
                <a:path extrusionOk="0" h="239" w="963">
                  <a:moveTo>
                    <a:pt x="0" y="1"/>
                  </a:moveTo>
                  <a:lnTo>
                    <a:pt x="0" y="238"/>
                  </a:lnTo>
                  <a:lnTo>
                    <a:pt x="963" y="238"/>
                  </a:lnTo>
                  <a:lnTo>
                    <a:pt x="9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7795450" y="2450150"/>
              <a:ext cx="23225" cy="5975"/>
            </a:xfrm>
            <a:custGeom>
              <a:rect b="b" l="l" r="r" t="t"/>
              <a:pathLst>
                <a:path extrusionOk="0" h="239" w="929">
                  <a:moveTo>
                    <a:pt x="1" y="1"/>
                  </a:moveTo>
                  <a:lnTo>
                    <a:pt x="1"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774820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7513450" y="2450150"/>
              <a:ext cx="23200" cy="5975"/>
            </a:xfrm>
            <a:custGeom>
              <a:rect b="b" l="l" r="r" t="t"/>
              <a:pathLst>
                <a:path extrusionOk="0" h="239" w="928">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7607100" y="2450150"/>
              <a:ext cx="23400" cy="5975"/>
            </a:xfrm>
            <a:custGeom>
              <a:rect b="b" l="l" r="r" t="t"/>
              <a:pathLst>
                <a:path extrusionOk="0" h="239" w="936">
                  <a:moveTo>
                    <a:pt x="0" y="1"/>
                  </a:moveTo>
                  <a:lnTo>
                    <a:pt x="0" y="238"/>
                  </a:lnTo>
                  <a:lnTo>
                    <a:pt x="935" y="238"/>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7701625" y="2450150"/>
              <a:ext cx="23225" cy="5975"/>
            </a:xfrm>
            <a:custGeom>
              <a:rect b="b" l="l" r="r" t="t"/>
              <a:pathLst>
                <a:path extrusionOk="0" h="239" w="929">
                  <a:moveTo>
                    <a:pt x="0" y="1"/>
                  </a:moveTo>
                  <a:lnTo>
                    <a:pt x="0" y="238"/>
                  </a:lnTo>
                  <a:lnTo>
                    <a:pt x="928" y="238"/>
                  </a:lnTo>
                  <a:lnTo>
                    <a:pt x="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7560000" y="2450150"/>
              <a:ext cx="23925" cy="5975"/>
            </a:xfrm>
            <a:custGeom>
              <a:rect b="b" l="l" r="r" t="t"/>
              <a:pathLst>
                <a:path extrusionOk="0" h="239" w="957">
                  <a:moveTo>
                    <a:pt x="1" y="1"/>
                  </a:moveTo>
                  <a:lnTo>
                    <a:pt x="1" y="238"/>
                  </a:lnTo>
                  <a:lnTo>
                    <a:pt x="957" y="238"/>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5"/>
          <p:cNvGrpSpPr/>
          <p:nvPr/>
        </p:nvGrpSpPr>
        <p:grpSpPr>
          <a:xfrm flipH="1">
            <a:off x="632493" y="4513137"/>
            <a:ext cx="514249" cy="630515"/>
            <a:chOff x="1551613" y="4513162"/>
            <a:chExt cx="514249" cy="630515"/>
          </a:xfrm>
        </p:grpSpPr>
        <p:grpSp>
          <p:nvGrpSpPr>
            <p:cNvPr id="358" name="Google Shape;358;p5"/>
            <p:cNvGrpSpPr/>
            <p:nvPr/>
          </p:nvGrpSpPr>
          <p:grpSpPr>
            <a:xfrm>
              <a:off x="1551613" y="4513162"/>
              <a:ext cx="347653" cy="630515"/>
              <a:chOff x="3816307" y="2352225"/>
              <a:chExt cx="1213027" cy="2199981"/>
            </a:xfrm>
          </p:grpSpPr>
          <p:sp>
            <p:nvSpPr>
              <p:cNvPr id="359" name="Google Shape;359;p5"/>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5"/>
            <p:cNvGrpSpPr/>
            <p:nvPr/>
          </p:nvGrpSpPr>
          <p:grpSpPr>
            <a:xfrm>
              <a:off x="1899071" y="4839761"/>
              <a:ext cx="166791" cy="302717"/>
              <a:chOff x="3816307" y="2352225"/>
              <a:chExt cx="1213027" cy="2199981"/>
            </a:xfrm>
          </p:grpSpPr>
          <p:sp>
            <p:nvSpPr>
              <p:cNvPr id="363" name="Google Shape;363;p5"/>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6" name="Google Shape;366;p5"/>
          <p:cNvGrpSpPr/>
          <p:nvPr/>
        </p:nvGrpSpPr>
        <p:grpSpPr>
          <a:xfrm>
            <a:off x="7515019" y="3763859"/>
            <a:ext cx="1185128" cy="1127605"/>
            <a:chOff x="7900788" y="3763745"/>
            <a:chExt cx="1185128" cy="1127605"/>
          </a:xfrm>
        </p:grpSpPr>
        <p:grpSp>
          <p:nvGrpSpPr>
            <p:cNvPr id="367" name="Google Shape;367;p5"/>
            <p:cNvGrpSpPr/>
            <p:nvPr/>
          </p:nvGrpSpPr>
          <p:grpSpPr>
            <a:xfrm>
              <a:off x="7900788" y="4339435"/>
              <a:ext cx="1185128" cy="551915"/>
              <a:chOff x="7728113" y="4430335"/>
              <a:chExt cx="1185128" cy="551915"/>
            </a:xfrm>
          </p:grpSpPr>
          <p:sp>
            <p:nvSpPr>
              <p:cNvPr id="368" name="Google Shape;368;p5"/>
              <p:cNvSpPr/>
              <p:nvPr/>
            </p:nvSpPr>
            <p:spPr>
              <a:xfrm>
                <a:off x="7728113" y="4848450"/>
                <a:ext cx="993600" cy="1338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69" name="Google Shape;369;p5"/>
              <p:cNvGrpSpPr/>
              <p:nvPr/>
            </p:nvGrpSpPr>
            <p:grpSpPr>
              <a:xfrm>
                <a:off x="7740297" y="4430335"/>
                <a:ext cx="1172944" cy="463143"/>
                <a:chOff x="2434350" y="2965420"/>
                <a:chExt cx="3877500" cy="1531050"/>
              </a:xfrm>
            </p:grpSpPr>
            <p:sp>
              <p:nvSpPr>
                <p:cNvPr id="370" name="Google Shape;370;p5"/>
                <p:cNvSpPr/>
                <p:nvPr/>
              </p:nvSpPr>
              <p:spPr>
                <a:xfrm>
                  <a:off x="3554346" y="3159217"/>
                  <a:ext cx="2687909" cy="732797"/>
                </a:xfrm>
                <a:custGeom>
                  <a:rect b="b" l="l" r="r" t="t"/>
                  <a:pathLst>
                    <a:path extrusionOk="0" h="3717" w="13634">
                      <a:moveTo>
                        <a:pt x="13509" y="0"/>
                      </a:moveTo>
                      <a:lnTo>
                        <a:pt x="0" y="938"/>
                      </a:lnTo>
                      <a:lnTo>
                        <a:pt x="572" y="3717"/>
                      </a:lnTo>
                      <a:lnTo>
                        <a:pt x="9695" y="3118"/>
                      </a:lnTo>
                      <a:lnTo>
                        <a:pt x="13634" y="1687"/>
                      </a:lnTo>
                      <a:lnTo>
                        <a:pt x="135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3554346" y="3166604"/>
                  <a:ext cx="2687909" cy="732797"/>
                </a:xfrm>
                <a:custGeom>
                  <a:rect b="b" l="l" r="r" t="t"/>
                  <a:pathLst>
                    <a:path extrusionOk="0" h="3717" w="13634">
                      <a:moveTo>
                        <a:pt x="13509" y="0"/>
                      </a:moveTo>
                      <a:lnTo>
                        <a:pt x="0" y="938"/>
                      </a:lnTo>
                      <a:lnTo>
                        <a:pt x="572" y="3717"/>
                      </a:lnTo>
                      <a:lnTo>
                        <a:pt x="9695" y="3118"/>
                      </a:lnTo>
                      <a:lnTo>
                        <a:pt x="13634" y="1687"/>
                      </a:lnTo>
                      <a:lnTo>
                        <a:pt x="135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3731582" y="3088440"/>
                  <a:ext cx="458959" cy="476308"/>
                </a:xfrm>
                <a:custGeom>
                  <a:rect b="b" l="l" r="r" t="t"/>
                  <a:pathLst>
                    <a:path extrusionOk="0" h="2416" w="2328">
                      <a:moveTo>
                        <a:pt x="1142" y="1"/>
                      </a:moveTo>
                      <a:cubicBezTo>
                        <a:pt x="1120" y="1"/>
                        <a:pt x="1098" y="1"/>
                        <a:pt x="1075" y="3"/>
                      </a:cubicBezTo>
                      <a:lnTo>
                        <a:pt x="843" y="16"/>
                      </a:lnTo>
                      <a:lnTo>
                        <a:pt x="856" y="45"/>
                      </a:lnTo>
                      <a:cubicBezTo>
                        <a:pt x="353" y="196"/>
                        <a:pt x="0" y="699"/>
                        <a:pt x="39" y="1284"/>
                      </a:cubicBezTo>
                      <a:cubicBezTo>
                        <a:pt x="82" y="1856"/>
                        <a:pt x="503" y="2320"/>
                        <a:pt x="1007" y="2402"/>
                      </a:cubicBezTo>
                      <a:lnTo>
                        <a:pt x="1020" y="2415"/>
                      </a:lnTo>
                      <a:lnTo>
                        <a:pt x="1239" y="2402"/>
                      </a:lnTo>
                      <a:cubicBezTo>
                        <a:pt x="1866" y="2360"/>
                        <a:pt x="2327" y="1788"/>
                        <a:pt x="2275" y="1134"/>
                      </a:cubicBezTo>
                      <a:cubicBezTo>
                        <a:pt x="2234" y="491"/>
                        <a:pt x="1726" y="1"/>
                        <a:pt x="1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717978" y="3091200"/>
                  <a:ext cx="394492" cy="473943"/>
                </a:xfrm>
                <a:custGeom>
                  <a:rect b="b" l="l" r="r" t="t"/>
                  <a:pathLst>
                    <a:path extrusionOk="0" h="2404" w="2001">
                      <a:moveTo>
                        <a:pt x="952" y="1"/>
                      </a:moveTo>
                      <a:cubicBezTo>
                        <a:pt x="939" y="1"/>
                        <a:pt x="926" y="1"/>
                        <a:pt x="912" y="2"/>
                      </a:cubicBezTo>
                      <a:cubicBezTo>
                        <a:pt x="396" y="44"/>
                        <a:pt x="0" y="616"/>
                        <a:pt x="40" y="1270"/>
                      </a:cubicBezTo>
                      <a:cubicBezTo>
                        <a:pt x="81" y="1913"/>
                        <a:pt x="525" y="2403"/>
                        <a:pt x="1031" y="2403"/>
                      </a:cubicBezTo>
                      <a:cubicBezTo>
                        <a:pt x="1050" y="2403"/>
                        <a:pt x="1070" y="2403"/>
                        <a:pt x="1089" y="2401"/>
                      </a:cubicBezTo>
                      <a:cubicBezTo>
                        <a:pt x="1609" y="2372"/>
                        <a:pt x="2001" y="1800"/>
                        <a:pt x="1962" y="1146"/>
                      </a:cubicBezTo>
                      <a:cubicBezTo>
                        <a:pt x="1920" y="496"/>
                        <a:pt x="1469" y="1"/>
                        <a:pt x="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5541003" y="2965420"/>
                  <a:ext cx="459551" cy="475520"/>
                </a:xfrm>
                <a:custGeom>
                  <a:rect b="b" l="l" r="r" t="t"/>
                  <a:pathLst>
                    <a:path extrusionOk="0" h="2412" w="2331">
                      <a:moveTo>
                        <a:pt x="1150" y="0"/>
                      </a:moveTo>
                      <a:cubicBezTo>
                        <a:pt x="1125" y="0"/>
                        <a:pt x="1101" y="1"/>
                        <a:pt x="1076" y="3"/>
                      </a:cubicBezTo>
                      <a:lnTo>
                        <a:pt x="844" y="16"/>
                      </a:lnTo>
                      <a:lnTo>
                        <a:pt x="860" y="42"/>
                      </a:lnTo>
                      <a:cubicBezTo>
                        <a:pt x="353" y="192"/>
                        <a:pt x="0" y="695"/>
                        <a:pt x="43" y="1281"/>
                      </a:cubicBezTo>
                      <a:cubicBezTo>
                        <a:pt x="82" y="1853"/>
                        <a:pt x="504" y="2317"/>
                        <a:pt x="1007" y="2385"/>
                      </a:cubicBezTo>
                      <a:lnTo>
                        <a:pt x="1023" y="2412"/>
                      </a:lnTo>
                      <a:lnTo>
                        <a:pt x="1239" y="2398"/>
                      </a:lnTo>
                      <a:cubicBezTo>
                        <a:pt x="1867" y="2356"/>
                        <a:pt x="2331" y="1784"/>
                        <a:pt x="2275" y="1117"/>
                      </a:cubicBezTo>
                      <a:cubicBezTo>
                        <a:pt x="2235" y="489"/>
                        <a:pt x="1744" y="0"/>
                        <a:pt x="1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5527399" y="2967983"/>
                  <a:ext cx="395281" cy="473548"/>
                </a:xfrm>
                <a:custGeom>
                  <a:rect b="b" l="l" r="r" t="t"/>
                  <a:pathLst>
                    <a:path extrusionOk="0" h="2402" w="2005">
                      <a:moveTo>
                        <a:pt x="974" y="0"/>
                      </a:moveTo>
                      <a:cubicBezTo>
                        <a:pt x="953" y="0"/>
                        <a:pt x="933" y="1"/>
                        <a:pt x="913" y="3"/>
                      </a:cubicBezTo>
                      <a:cubicBezTo>
                        <a:pt x="396" y="42"/>
                        <a:pt x="1" y="601"/>
                        <a:pt x="43" y="1268"/>
                      </a:cubicBezTo>
                      <a:cubicBezTo>
                        <a:pt x="81" y="1908"/>
                        <a:pt x="523" y="2401"/>
                        <a:pt x="1030" y="2401"/>
                      </a:cubicBezTo>
                      <a:cubicBezTo>
                        <a:pt x="1051" y="2401"/>
                        <a:pt x="1072" y="2400"/>
                        <a:pt x="1092" y="2399"/>
                      </a:cubicBezTo>
                      <a:cubicBezTo>
                        <a:pt x="1609" y="2359"/>
                        <a:pt x="2004" y="1800"/>
                        <a:pt x="1962" y="1134"/>
                      </a:cubicBezTo>
                      <a:cubicBezTo>
                        <a:pt x="1924" y="505"/>
                        <a:pt x="1481" y="0"/>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3554346" y="3159217"/>
                  <a:ext cx="2671743" cy="286850"/>
                </a:xfrm>
                <a:custGeom>
                  <a:rect b="b" l="l" r="r" t="t"/>
                  <a:pathLst>
                    <a:path extrusionOk="0" h="1455" w="13552">
                      <a:moveTo>
                        <a:pt x="13509" y="0"/>
                      </a:moveTo>
                      <a:lnTo>
                        <a:pt x="0" y="938"/>
                      </a:lnTo>
                      <a:lnTo>
                        <a:pt x="108" y="1455"/>
                      </a:lnTo>
                      <a:lnTo>
                        <a:pt x="13552" y="530"/>
                      </a:lnTo>
                      <a:lnTo>
                        <a:pt x="135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777320" y="3773926"/>
                  <a:ext cx="1688371" cy="665767"/>
                </a:xfrm>
                <a:custGeom>
                  <a:rect b="b" l="l" r="r" t="t"/>
                  <a:pathLst>
                    <a:path extrusionOk="0" h="3377" w="8564">
                      <a:moveTo>
                        <a:pt x="8564" y="0"/>
                      </a:moveTo>
                      <a:lnTo>
                        <a:pt x="0" y="559"/>
                      </a:lnTo>
                      <a:lnTo>
                        <a:pt x="1046" y="3377"/>
                      </a:lnTo>
                      <a:lnTo>
                        <a:pt x="5050" y="3093"/>
                      </a:lnTo>
                      <a:lnTo>
                        <a:pt x="85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2488368" y="3233936"/>
                  <a:ext cx="2687515" cy="738712"/>
                </a:xfrm>
                <a:custGeom>
                  <a:rect b="b" l="l" r="r" t="t"/>
                  <a:pathLst>
                    <a:path extrusionOk="0" h="3747" w="13632">
                      <a:moveTo>
                        <a:pt x="13510" y="0"/>
                      </a:moveTo>
                      <a:lnTo>
                        <a:pt x="1" y="929"/>
                      </a:lnTo>
                      <a:lnTo>
                        <a:pt x="573" y="3746"/>
                      </a:lnTo>
                      <a:lnTo>
                        <a:pt x="9696" y="3106"/>
                      </a:lnTo>
                      <a:lnTo>
                        <a:pt x="13631" y="1690"/>
                      </a:lnTo>
                      <a:lnTo>
                        <a:pt x="135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2751363" y="3548388"/>
                  <a:ext cx="1860678" cy="948082"/>
                </a:xfrm>
                <a:custGeom>
                  <a:rect b="b" l="l" r="r" t="t"/>
                  <a:pathLst>
                    <a:path extrusionOk="0" h="4809" w="9438">
                      <a:moveTo>
                        <a:pt x="9437" y="0"/>
                      </a:moveTo>
                      <a:lnTo>
                        <a:pt x="1" y="1850"/>
                      </a:lnTo>
                      <a:lnTo>
                        <a:pt x="1962" y="4809"/>
                      </a:lnTo>
                      <a:lnTo>
                        <a:pt x="6250" y="4521"/>
                      </a:lnTo>
                      <a:lnTo>
                        <a:pt x="94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2875172" y="3891821"/>
                  <a:ext cx="826837" cy="550633"/>
                </a:xfrm>
                <a:custGeom>
                  <a:rect b="b" l="l" r="r" t="t"/>
                  <a:pathLst>
                    <a:path extrusionOk="0" h="2793" w="4194">
                      <a:moveTo>
                        <a:pt x="4017" y="1"/>
                      </a:moveTo>
                      <a:lnTo>
                        <a:pt x="0" y="288"/>
                      </a:lnTo>
                      <a:lnTo>
                        <a:pt x="1661" y="2792"/>
                      </a:lnTo>
                      <a:lnTo>
                        <a:pt x="4194" y="2616"/>
                      </a:lnTo>
                      <a:lnTo>
                        <a:pt x="40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3084543" y="3891821"/>
                  <a:ext cx="604060" cy="368074"/>
                </a:xfrm>
                <a:custGeom>
                  <a:rect b="b" l="l" r="r" t="t"/>
                  <a:pathLst>
                    <a:path extrusionOk="0" h="1867" w="3064">
                      <a:moveTo>
                        <a:pt x="2955" y="1"/>
                      </a:moveTo>
                      <a:lnTo>
                        <a:pt x="504" y="177"/>
                      </a:lnTo>
                      <a:cubicBezTo>
                        <a:pt x="327" y="272"/>
                        <a:pt x="0" y="504"/>
                        <a:pt x="0" y="504"/>
                      </a:cubicBezTo>
                      <a:lnTo>
                        <a:pt x="1347" y="533"/>
                      </a:lnTo>
                      <a:lnTo>
                        <a:pt x="327" y="1171"/>
                      </a:lnTo>
                      <a:lnTo>
                        <a:pt x="1537" y="1089"/>
                      </a:lnTo>
                      <a:lnTo>
                        <a:pt x="1076" y="1867"/>
                      </a:lnTo>
                      <a:lnTo>
                        <a:pt x="2014" y="1403"/>
                      </a:lnTo>
                      <a:lnTo>
                        <a:pt x="2246" y="1824"/>
                      </a:lnTo>
                      <a:lnTo>
                        <a:pt x="2615" y="1269"/>
                      </a:lnTo>
                      <a:lnTo>
                        <a:pt x="2955" y="1743"/>
                      </a:lnTo>
                      <a:cubicBezTo>
                        <a:pt x="2955" y="1743"/>
                        <a:pt x="3024" y="1622"/>
                        <a:pt x="3063" y="1553"/>
                      </a:cubicBezTo>
                      <a:lnTo>
                        <a:pt x="29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3747551" y="3846082"/>
                  <a:ext cx="577642" cy="556350"/>
                </a:xfrm>
                <a:custGeom>
                  <a:rect b="b" l="l" r="r" t="t"/>
                  <a:pathLst>
                    <a:path extrusionOk="0" h="2822" w="2930">
                      <a:moveTo>
                        <a:pt x="2929" y="1"/>
                      </a:moveTo>
                      <a:lnTo>
                        <a:pt x="1" y="206"/>
                      </a:lnTo>
                      <a:lnTo>
                        <a:pt x="177" y="2821"/>
                      </a:lnTo>
                      <a:lnTo>
                        <a:pt x="981" y="2766"/>
                      </a:lnTo>
                      <a:lnTo>
                        <a:pt x="29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4026712" y="3773926"/>
                  <a:ext cx="1438980" cy="606623"/>
                </a:xfrm>
                <a:custGeom>
                  <a:rect b="b" l="l" r="r" t="t"/>
                  <a:pathLst>
                    <a:path extrusionOk="0" h="3077" w="7299">
                      <a:moveTo>
                        <a:pt x="7299" y="0"/>
                      </a:moveTo>
                      <a:lnTo>
                        <a:pt x="1893" y="367"/>
                      </a:lnTo>
                      <a:lnTo>
                        <a:pt x="0" y="3076"/>
                      </a:lnTo>
                      <a:lnTo>
                        <a:pt x="4141" y="2792"/>
                      </a:lnTo>
                      <a:lnTo>
                        <a:pt x="72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4029658" y="3828493"/>
                  <a:ext cx="1162579" cy="525990"/>
                </a:xfrm>
                <a:custGeom>
                  <a:rect b="b" l="l" r="r" t="t"/>
                  <a:pathLst>
                    <a:path extrusionOk="0" h="2668" w="5897">
                      <a:moveTo>
                        <a:pt x="5462" y="0"/>
                      </a:moveTo>
                      <a:lnTo>
                        <a:pt x="4468" y="1265"/>
                      </a:lnTo>
                      <a:lnTo>
                        <a:pt x="4305" y="530"/>
                      </a:lnTo>
                      <a:lnTo>
                        <a:pt x="3759" y="994"/>
                      </a:lnTo>
                      <a:lnTo>
                        <a:pt x="3488" y="435"/>
                      </a:lnTo>
                      <a:lnTo>
                        <a:pt x="2641" y="1376"/>
                      </a:lnTo>
                      <a:lnTo>
                        <a:pt x="2167" y="722"/>
                      </a:lnTo>
                      <a:lnTo>
                        <a:pt x="1935" y="1415"/>
                      </a:lnTo>
                      <a:lnTo>
                        <a:pt x="1402" y="1131"/>
                      </a:lnTo>
                      <a:lnTo>
                        <a:pt x="1170" y="2151"/>
                      </a:lnTo>
                      <a:cubicBezTo>
                        <a:pt x="1170" y="2151"/>
                        <a:pt x="722" y="2056"/>
                        <a:pt x="517" y="1919"/>
                      </a:cubicBezTo>
                      <a:lnTo>
                        <a:pt x="0" y="2667"/>
                      </a:lnTo>
                      <a:lnTo>
                        <a:pt x="0" y="2667"/>
                      </a:lnTo>
                      <a:lnTo>
                        <a:pt x="4141" y="2383"/>
                      </a:lnTo>
                      <a:lnTo>
                        <a:pt x="5897" y="830"/>
                      </a:lnTo>
                      <a:cubicBezTo>
                        <a:pt x="5884" y="830"/>
                        <a:pt x="5884" y="817"/>
                        <a:pt x="5871" y="804"/>
                      </a:cubicBezTo>
                      <a:cubicBezTo>
                        <a:pt x="5681" y="559"/>
                        <a:pt x="5462"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6010806" y="3282237"/>
                  <a:ext cx="301044" cy="228297"/>
                </a:xfrm>
                <a:custGeom>
                  <a:rect b="b" l="l" r="r" t="t"/>
                  <a:pathLst>
                    <a:path extrusionOk="0" h="1158" w="1527">
                      <a:moveTo>
                        <a:pt x="1295" y="0"/>
                      </a:moveTo>
                      <a:lnTo>
                        <a:pt x="0" y="396"/>
                      </a:lnTo>
                      <a:lnTo>
                        <a:pt x="219" y="1158"/>
                      </a:lnTo>
                      <a:lnTo>
                        <a:pt x="1527" y="765"/>
                      </a:lnTo>
                      <a:lnTo>
                        <a:pt x="12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6099719" y="3282237"/>
                  <a:ext cx="212131" cy="177433"/>
                </a:xfrm>
                <a:custGeom>
                  <a:rect b="b" l="l" r="r" t="t"/>
                  <a:pathLst>
                    <a:path extrusionOk="0" h="900" w="1076">
                      <a:moveTo>
                        <a:pt x="844" y="0"/>
                      </a:moveTo>
                      <a:lnTo>
                        <a:pt x="435" y="125"/>
                      </a:lnTo>
                      <a:cubicBezTo>
                        <a:pt x="530" y="177"/>
                        <a:pt x="693" y="288"/>
                        <a:pt x="693" y="288"/>
                      </a:cubicBezTo>
                      <a:lnTo>
                        <a:pt x="177" y="327"/>
                      </a:lnTo>
                      <a:lnTo>
                        <a:pt x="477" y="615"/>
                      </a:lnTo>
                      <a:lnTo>
                        <a:pt x="0" y="667"/>
                      </a:lnTo>
                      <a:cubicBezTo>
                        <a:pt x="0" y="667"/>
                        <a:pt x="396" y="860"/>
                        <a:pt x="612" y="899"/>
                      </a:cubicBezTo>
                      <a:lnTo>
                        <a:pt x="1076" y="765"/>
                      </a:lnTo>
                      <a:lnTo>
                        <a:pt x="8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5156959" y="3339016"/>
                  <a:ext cx="292764" cy="203653"/>
                </a:xfrm>
                <a:custGeom>
                  <a:rect b="b" l="l" r="r" t="t"/>
                  <a:pathLst>
                    <a:path extrusionOk="0" h="1033" w="1485">
                      <a:moveTo>
                        <a:pt x="151" y="0"/>
                      </a:moveTo>
                      <a:lnTo>
                        <a:pt x="0" y="788"/>
                      </a:lnTo>
                      <a:lnTo>
                        <a:pt x="1337" y="1033"/>
                      </a:lnTo>
                      <a:lnTo>
                        <a:pt x="1484" y="258"/>
                      </a:lnTo>
                      <a:lnTo>
                        <a:pt x="1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5078889" y="3110718"/>
                  <a:ext cx="1074454" cy="456594"/>
                </a:xfrm>
                <a:custGeom>
                  <a:rect b="b" l="l" r="r" t="t"/>
                  <a:pathLst>
                    <a:path extrusionOk="0" h="2316" w="5450">
                      <a:moveTo>
                        <a:pt x="5273" y="1"/>
                      </a:moveTo>
                      <a:lnTo>
                        <a:pt x="1" y="1812"/>
                      </a:lnTo>
                      <a:lnTo>
                        <a:pt x="181" y="2315"/>
                      </a:lnTo>
                      <a:lnTo>
                        <a:pt x="5450" y="504"/>
                      </a:lnTo>
                      <a:lnTo>
                        <a:pt x="52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2434350" y="3378840"/>
                  <a:ext cx="201879" cy="118880"/>
                </a:xfrm>
                <a:custGeom>
                  <a:rect b="b" l="l" r="r" t="t"/>
                  <a:pathLst>
                    <a:path extrusionOk="0" h="603" w="1024">
                      <a:moveTo>
                        <a:pt x="994" y="1"/>
                      </a:moveTo>
                      <a:lnTo>
                        <a:pt x="0" y="69"/>
                      </a:lnTo>
                      <a:lnTo>
                        <a:pt x="30" y="602"/>
                      </a:lnTo>
                      <a:lnTo>
                        <a:pt x="1023" y="534"/>
                      </a:lnTo>
                      <a:lnTo>
                        <a:pt x="9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5167802" y="3081146"/>
                  <a:ext cx="1074454" cy="456396"/>
                </a:xfrm>
                <a:custGeom>
                  <a:rect b="b" l="l" r="r" t="t"/>
                  <a:pathLst>
                    <a:path extrusionOk="0" h="2315" w="5450">
                      <a:moveTo>
                        <a:pt x="5270" y="1"/>
                      </a:moveTo>
                      <a:lnTo>
                        <a:pt x="1" y="1811"/>
                      </a:lnTo>
                      <a:lnTo>
                        <a:pt x="177" y="2315"/>
                      </a:lnTo>
                      <a:lnTo>
                        <a:pt x="5450" y="504"/>
                      </a:lnTo>
                      <a:lnTo>
                        <a:pt x="527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4327559" y="3304121"/>
                  <a:ext cx="601497" cy="332785"/>
                </a:xfrm>
                <a:custGeom>
                  <a:rect b="b" l="l" r="r" t="t"/>
                  <a:pathLst>
                    <a:path extrusionOk="0" h="1688" w="3051">
                      <a:moveTo>
                        <a:pt x="2995" y="1"/>
                      </a:moveTo>
                      <a:lnTo>
                        <a:pt x="2779" y="14"/>
                      </a:lnTo>
                      <a:cubicBezTo>
                        <a:pt x="2831" y="775"/>
                        <a:pt x="2302" y="1429"/>
                        <a:pt x="1592" y="1471"/>
                      </a:cubicBezTo>
                      <a:cubicBezTo>
                        <a:pt x="1563" y="1474"/>
                        <a:pt x="1533" y="1475"/>
                        <a:pt x="1503" y="1475"/>
                      </a:cubicBezTo>
                      <a:cubicBezTo>
                        <a:pt x="1193" y="1475"/>
                        <a:pt x="890" y="1352"/>
                        <a:pt x="654" y="1128"/>
                      </a:cubicBezTo>
                      <a:cubicBezTo>
                        <a:pt x="396" y="899"/>
                        <a:pt x="233" y="556"/>
                        <a:pt x="203" y="190"/>
                      </a:cubicBezTo>
                      <a:lnTo>
                        <a:pt x="1" y="203"/>
                      </a:lnTo>
                      <a:cubicBezTo>
                        <a:pt x="27" y="625"/>
                        <a:pt x="203" y="1007"/>
                        <a:pt x="504" y="1292"/>
                      </a:cubicBezTo>
                      <a:cubicBezTo>
                        <a:pt x="788" y="1553"/>
                        <a:pt x="1145" y="1687"/>
                        <a:pt x="1498" y="1687"/>
                      </a:cubicBezTo>
                      <a:lnTo>
                        <a:pt x="1605" y="1687"/>
                      </a:lnTo>
                      <a:cubicBezTo>
                        <a:pt x="2423" y="1635"/>
                        <a:pt x="3050" y="870"/>
                        <a:pt x="2995"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2636032" y="3411173"/>
                  <a:ext cx="604060" cy="333376"/>
                </a:xfrm>
                <a:custGeom>
                  <a:rect b="b" l="l" r="r" t="t"/>
                  <a:pathLst>
                    <a:path extrusionOk="0" h="1691" w="3064">
                      <a:moveTo>
                        <a:pt x="2995" y="0"/>
                      </a:moveTo>
                      <a:lnTo>
                        <a:pt x="2779" y="13"/>
                      </a:lnTo>
                      <a:cubicBezTo>
                        <a:pt x="2831" y="765"/>
                        <a:pt x="2302" y="1432"/>
                        <a:pt x="1592" y="1471"/>
                      </a:cubicBezTo>
                      <a:cubicBezTo>
                        <a:pt x="1559" y="1474"/>
                        <a:pt x="1526" y="1475"/>
                        <a:pt x="1494" y="1475"/>
                      </a:cubicBezTo>
                      <a:cubicBezTo>
                        <a:pt x="1187" y="1475"/>
                        <a:pt x="887" y="1353"/>
                        <a:pt x="654" y="1131"/>
                      </a:cubicBezTo>
                      <a:cubicBezTo>
                        <a:pt x="396" y="886"/>
                        <a:pt x="233" y="559"/>
                        <a:pt x="216" y="193"/>
                      </a:cubicBezTo>
                      <a:lnTo>
                        <a:pt x="0" y="206"/>
                      </a:lnTo>
                      <a:cubicBezTo>
                        <a:pt x="27" y="628"/>
                        <a:pt x="203" y="1010"/>
                        <a:pt x="517" y="1295"/>
                      </a:cubicBezTo>
                      <a:cubicBezTo>
                        <a:pt x="788" y="1553"/>
                        <a:pt x="1144" y="1690"/>
                        <a:pt x="1511" y="1690"/>
                      </a:cubicBezTo>
                      <a:lnTo>
                        <a:pt x="1605" y="1690"/>
                      </a:lnTo>
                      <a:cubicBezTo>
                        <a:pt x="2439" y="1635"/>
                        <a:pt x="3063" y="873"/>
                        <a:pt x="2995" y="0"/>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4394589" y="3076414"/>
                  <a:ext cx="504698" cy="467831"/>
                </a:xfrm>
                <a:custGeom>
                  <a:rect b="b" l="l" r="r" t="t"/>
                  <a:pathLst>
                    <a:path extrusionOk="0" h="2373" w="2560">
                      <a:moveTo>
                        <a:pt x="1326" y="0"/>
                      </a:moveTo>
                      <a:cubicBezTo>
                        <a:pt x="907" y="0"/>
                        <a:pt x="496" y="241"/>
                        <a:pt x="272" y="665"/>
                      </a:cubicBezTo>
                      <a:cubicBezTo>
                        <a:pt x="1" y="1169"/>
                        <a:pt x="108" y="1780"/>
                        <a:pt x="504" y="2120"/>
                      </a:cubicBezTo>
                      <a:lnTo>
                        <a:pt x="491" y="2136"/>
                      </a:lnTo>
                      <a:lnTo>
                        <a:pt x="693" y="2244"/>
                      </a:lnTo>
                      <a:cubicBezTo>
                        <a:pt x="852" y="2332"/>
                        <a:pt x="1024" y="2373"/>
                        <a:pt x="1195" y="2373"/>
                      </a:cubicBezTo>
                      <a:cubicBezTo>
                        <a:pt x="1612" y="2373"/>
                        <a:pt x="2026" y="2128"/>
                        <a:pt x="2246" y="1711"/>
                      </a:cubicBezTo>
                      <a:cubicBezTo>
                        <a:pt x="2560" y="1126"/>
                        <a:pt x="2370" y="420"/>
                        <a:pt x="1824" y="132"/>
                      </a:cubicBezTo>
                      <a:lnTo>
                        <a:pt x="1622" y="25"/>
                      </a:lnTo>
                      <a:lnTo>
                        <a:pt x="1609" y="38"/>
                      </a:lnTo>
                      <a:cubicBezTo>
                        <a:pt x="1515" y="12"/>
                        <a:pt x="1420" y="0"/>
                        <a:pt x="1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4373297" y="3061825"/>
                  <a:ext cx="456396" cy="455016"/>
                </a:xfrm>
                <a:custGeom>
                  <a:rect b="b" l="l" r="r" t="t"/>
                  <a:pathLst>
                    <a:path extrusionOk="0" h="2308" w="2315">
                      <a:moveTo>
                        <a:pt x="1339" y="1"/>
                      </a:moveTo>
                      <a:cubicBezTo>
                        <a:pt x="950" y="1"/>
                        <a:pt x="544" y="262"/>
                        <a:pt x="311" y="697"/>
                      </a:cubicBezTo>
                      <a:cubicBezTo>
                        <a:pt x="1" y="1282"/>
                        <a:pt x="122" y="1965"/>
                        <a:pt x="599" y="2210"/>
                      </a:cubicBezTo>
                      <a:cubicBezTo>
                        <a:pt x="718" y="2276"/>
                        <a:pt x="848" y="2307"/>
                        <a:pt x="981" y="2307"/>
                      </a:cubicBezTo>
                      <a:cubicBezTo>
                        <a:pt x="1368" y="2307"/>
                        <a:pt x="1781" y="2044"/>
                        <a:pt x="2014" y="1609"/>
                      </a:cubicBezTo>
                      <a:cubicBezTo>
                        <a:pt x="2315" y="1024"/>
                        <a:pt x="2191" y="344"/>
                        <a:pt x="1730" y="99"/>
                      </a:cubicBezTo>
                      <a:cubicBezTo>
                        <a:pt x="1607" y="32"/>
                        <a:pt x="1474" y="1"/>
                        <a:pt x="13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4453931" y="3142459"/>
                  <a:ext cx="295327" cy="294341"/>
                </a:xfrm>
                <a:custGeom>
                  <a:rect b="b" l="l" r="r" t="t"/>
                  <a:pathLst>
                    <a:path extrusionOk="0" h="1493" w="1498">
                      <a:moveTo>
                        <a:pt x="877" y="0"/>
                      </a:moveTo>
                      <a:cubicBezTo>
                        <a:pt x="627" y="0"/>
                        <a:pt x="358" y="164"/>
                        <a:pt x="203" y="451"/>
                      </a:cubicBezTo>
                      <a:cubicBezTo>
                        <a:pt x="0" y="834"/>
                        <a:pt x="82" y="1268"/>
                        <a:pt x="379" y="1432"/>
                      </a:cubicBezTo>
                      <a:cubicBezTo>
                        <a:pt x="459" y="1473"/>
                        <a:pt x="544" y="1493"/>
                        <a:pt x="631" y="1493"/>
                      </a:cubicBezTo>
                      <a:cubicBezTo>
                        <a:pt x="886" y="1493"/>
                        <a:pt x="1150" y="1322"/>
                        <a:pt x="1291" y="1036"/>
                      </a:cubicBezTo>
                      <a:cubicBezTo>
                        <a:pt x="1497" y="657"/>
                        <a:pt x="1416" y="219"/>
                        <a:pt x="1115" y="56"/>
                      </a:cubicBezTo>
                      <a:cubicBezTo>
                        <a:pt x="1041" y="18"/>
                        <a:pt x="960" y="0"/>
                        <a:pt x="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4536930" y="3223881"/>
                  <a:ext cx="131695" cy="130709"/>
                </a:xfrm>
                <a:custGeom>
                  <a:rect b="b" l="l" r="r" t="t"/>
                  <a:pathLst>
                    <a:path extrusionOk="0" h="663" w="668">
                      <a:moveTo>
                        <a:pt x="387" y="1"/>
                      </a:moveTo>
                      <a:cubicBezTo>
                        <a:pt x="273" y="1"/>
                        <a:pt x="154" y="78"/>
                        <a:pt x="83" y="202"/>
                      </a:cubicBezTo>
                      <a:cubicBezTo>
                        <a:pt x="1" y="365"/>
                        <a:pt x="27" y="571"/>
                        <a:pt x="164" y="636"/>
                      </a:cubicBezTo>
                      <a:cubicBezTo>
                        <a:pt x="199" y="654"/>
                        <a:pt x="237" y="663"/>
                        <a:pt x="276" y="663"/>
                      </a:cubicBezTo>
                      <a:cubicBezTo>
                        <a:pt x="390" y="663"/>
                        <a:pt x="512" y="591"/>
                        <a:pt x="573" y="460"/>
                      </a:cubicBezTo>
                      <a:cubicBezTo>
                        <a:pt x="668" y="296"/>
                        <a:pt x="625" y="94"/>
                        <a:pt x="491" y="25"/>
                      </a:cubicBezTo>
                      <a:cubicBezTo>
                        <a:pt x="458" y="9"/>
                        <a:pt x="423" y="1"/>
                        <a:pt x="3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2684333" y="3155274"/>
                  <a:ext cx="502135" cy="471183"/>
                </a:xfrm>
                <a:custGeom>
                  <a:rect b="b" l="l" r="r" t="t"/>
                  <a:pathLst>
                    <a:path extrusionOk="0" h="2390" w="2547">
                      <a:moveTo>
                        <a:pt x="1204" y="0"/>
                      </a:moveTo>
                      <a:cubicBezTo>
                        <a:pt x="1064" y="0"/>
                        <a:pt x="924" y="28"/>
                        <a:pt x="788" y="86"/>
                      </a:cubicBezTo>
                      <a:lnTo>
                        <a:pt x="573" y="167"/>
                      </a:lnTo>
                      <a:lnTo>
                        <a:pt x="586" y="197"/>
                      </a:lnTo>
                      <a:cubicBezTo>
                        <a:pt x="164" y="494"/>
                        <a:pt x="1" y="1096"/>
                        <a:pt x="216" y="1625"/>
                      </a:cubicBezTo>
                      <a:cubicBezTo>
                        <a:pt x="420" y="2092"/>
                        <a:pt x="854" y="2378"/>
                        <a:pt x="1306" y="2378"/>
                      </a:cubicBezTo>
                      <a:cubicBezTo>
                        <a:pt x="1369" y="2378"/>
                        <a:pt x="1434" y="2372"/>
                        <a:pt x="1498" y="2360"/>
                      </a:cubicBezTo>
                      <a:lnTo>
                        <a:pt x="1511" y="2390"/>
                      </a:lnTo>
                      <a:lnTo>
                        <a:pt x="1717" y="2292"/>
                      </a:lnTo>
                      <a:cubicBezTo>
                        <a:pt x="2289" y="2063"/>
                        <a:pt x="2547" y="1367"/>
                        <a:pt x="2289" y="756"/>
                      </a:cubicBezTo>
                      <a:cubicBezTo>
                        <a:pt x="2091" y="286"/>
                        <a:pt x="1654" y="0"/>
                        <a:pt x="1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2665604" y="3176369"/>
                  <a:ext cx="451271" cy="461917"/>
                </a:xfrm>
                <a:custGeom>
                  <a:rect b="b" l="l" r="r" t="t"/>
                  <a:pathLst>
                    <a:path extrusionOk="0" h="2343" w="2289">
                      <a:moveTo>
                        <a:pt x="974" y="0"/>
                      </a:moveTo>
                      <a:cubicBezTo>
                        <a:pt x="869" y="0"/>
                        <a:pt x="766" y="20"/>
                        <a:pt x="668" y="60"/>
                      </a:cubicBezTo>
                      <a:cubicBezTo>
                        <a:pt x="190" y="266"/>
                        <a:pt x="1" y="933"/>
                        <a:pt x="259" y="1547"/>
                      </a:cubicBezTo>
                      <a:cubicBezTo>
                        <a:pt x="465" y="2036"/>
                        <a:pt x="889" y="2343"/>
                        <a:pt x="1301" y="2343"/>
                      </a:cubicBezTo>
                      <a:cubicBezTo>
                        <a:pt x="1405" y="2343"/>
                        <a:pt x="1507" y="2324"/>
                        <a:pt x="1606" y="2283"/>
                      </a:cubicBezTo>
                      <a:cubicBezTo>
                        <a:pt x="2096" y="2077"/>
                        <a:pt x="2289" y="1410"/>
                        <a:pt x="2027" y="796"/>
                      </a:cubicBezTo>
                      <a:cubicBezTo>
                        <a:pt x="1821" y="307"/>
                        <a:pt x="1389" y="0"/>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2746238" y="3258185"/>
                  <a:ext cx="290201" cy="298284"/>
                </a:xfrm>
                <a:custGeom>
                  <a:rect b="b" l="l" r="r" t="t"/>
                  <a:pathLst>
                    <a:path extrusionOk="0" h="1513" w="1472">
                      <a:moveTo>
                        <a:pt x="631" y="1"/>
                      </a:moveTo>
                      <a:cubicBezTo>
                        <a:pt x="564" y="1"/>
                        <a:pt x="498" y="14"/>
                        <a:pt x="435" y="41"/>
                      </a:cubicBezTo>
                      <a:cubicBezTo>
                        <a:pt x="108" y="178"/>
                        <a:pt x="0" y="600"/>
                        <a:pt x="164" y="995"/>
                      </a:cubicBezTo>
                      <a:cubicBezTo>
                        <a:pt x="294" y="1311"/>
                        <a:pt x="571" y="1512"/>
                        <a:pt x="837" y="1512"/>
                      </a:cubicBezTo>
                      <a:cubicBezTo>
                        <a:pt x="904" y="1512"/>
                        <a:pt x="970" y="1499"/>
                        <a:pt x="1033" y="1472"/>
                      </a:cubicBezTo>
                      <a:cubicBezTo>
                        <a:pt x="1347" y="1335"/>
                        <a:pt x="1471" y="913"/>
                        <a:pt x="1308" y="518"/>
                      </a:cubicBezTo>
                      <a:cubicBezTo>
                        <a:pt x="1164" y="202"/>
                        <a:pt x="894" y="1"/>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2823519" y="3340988"/>
                  <a:ext cx="132286" cy="132680"/>
                </a:xfrm>
                <a:custGeom>
                  <a:rect b="b" l="l" r="r" t="t"/>
                  <a:pathLst>
                    <a:path extrusionOk="0" h="673" w="671">
                      <a:moveTo>
                        <a:pt x="288" y="1"/>
                      </a:moveTo>
                      <a:cubicBezTo>
                        <a:pt x="260" y="1"/>
                        <a:pt x="233" y="6"/>
                        <a:pt x="207" y="16"/>
                      </a:cubicBezTo>
                      <a:cubicBezTo>
                        <a:pt x="56" y="72"/>
                        <a:pt x="1" y="261"/>
                        <a:pt x="82" y="438"/>
                      </a:cubicBezTo>
                      <a:cubicBezTo>
                        <a:pt x="138" y="581"/>
                        <a:pt x="264" y="672"/>
                        <a:pt x="390" y="672"/>
                      </a:cubicBezTo>
                      <a:cubicBezTo>
                        <a:pt x="420" y="672"/>
                        <a:pt x="449" y="667"/>
                        <a:pt x="478" y="657"/>
                      </a:cubicBezTo>
                      <a:cubicBezTo>
                        <a:pt x="615" y="601"/>
                        <a:pt x="671" y="412"/>
                        <a:pt x="589" y="235"/>
                      </a:cubicBezTo>
                      <a:cubicBezTo>
                        <a:pt x="533" y="92"/>
                        <a:pt x="407" y="1"/>
                        <a:pt x="2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5457806" y="3325413"/>
                  <a:ext cx="488729" cy="230860"/>
                </a:xfrm>
                <a:custGeom>
                  <a:rect b="b" l="l" r="r" t="t"/>
                  <a:pathLst>
                    <a:path extrusionOk="0" h="1171" w="2479">
                      <a:moveTo>
                        <a:pt x="2328" y="0"/>
                      </a:moveTo>
                      <a:lnTo>
                        <a:pt x="1" y="504"/>
                      </a:lnTo>
                      <a:lnTo>
                        <a:pt x="138" y="1171"/>
                      </a:lnTo>
                      <a:lnTo>
                        <a:pt x="2478" y="667"/>
                      </a:lnTo>
                      <a:lnTo>
                        <a:pt x="2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3830747" y="3884132"/>
                  <a:ext cx="271472" cy="276598"/>
                </a:xfrm>
                <a:custGeom>
                  <a:rect b="b" l="l" r="r" t="t"/>
                  <a:pathLst>
                    <a:path extrusionOk="0" h="1403" w="1377">
                      <a:moveTo>
                        <a:pt x="873" y="0"/>
                      </a:moveTo>
                      <a:lnTo>
                        <a:pt x="628" y="340"/>
                      </a:lnTo>
                      <a:lnTo>
                        <a:pt x="259" y="147"/>
                      </a:lnTo>
                      <a:lnTo>
                        <a:pt x="383" y="543"/>
                      </a:lnTo>
                      <a:lnTo>
                        <a:pt x="0" y="719"/>
                      </a:lnTo>
                      <a:lnTo>
                        <a:pt x="383" y="870"/>
                      </a:lnTo>
                      <a:lnTo>
                        <a:pt x="285" y="1278"/>
                      </a:lnTo>
                      <a:lnTo>
                        <a:pt x="641" y="1076"/>
                      </a:lnTo>
                      <a:lnTo>
                        <a:pt x="899" y="1403"/>
                      </a:lnTo>
                      <a:lnTo>
                        <a:pt x="968" y="994"/>
                      </a:lnTo>
                      <a:lnTo>
                        <a:pt x="1377" y="1007"/>
                      </a:lnTo>
                      <a:lnTo>
                        <a:pt x="1102" y="693"/>
                      </a:lnTo>
                      <a:lnTo>
                        <a:pt x="1363" y="380"/>
                      </a:lnTo>
                      <a:lnTo>
                        <a:pt x="955" y="409"/>
                      </a:lnTo>
                      <a:lnTo>
                        <a:pt x="8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5876745" y="4058017"/>
                  <a:ext cx="193402" cy="96997"/>
                </a:xfrm>
                <a:custGeom>
                  <a:rect b="b" l="l" r="r" t="t"/>
                  <a:pathLst>
                    <a:path extrusionOk="0" h="492" w="981">
                      <a:moveTo>
                        <a:pt x="546" y="1"/>
                      </a:moveTo>
                      <a:cubicBezTo>
                        <a:pt x="530" y="1"/>
                        <a:pt x="0" y="370"/>
                        <a:pt x="0" y="370"/>
                      </a:cubicBezTo>
                      <a:cubicBezTo>
                        <a:pt x="0" y="370"/>
                        <a:pt x="82" y="491"/>
                        <a:pt x="272" y="491"/>
                      </a:cubicBezTo>
                      <a:lnTo>
                        <a:pt x="981" y="491"/>
                      </a:lnTo>
                      <a:lnTo>
                        <a:pt x="5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5616313" y="4302875"/>
                  <a:ext cx="120851" cy="93645"/>
                </a:xfrm>
                <a:custGeom>
                  <a:rect b="b" l="l" r="r" t="t"/>
                  <a:pathLst>
                    <a:path extrusionOk="0" h="475" w="613">
                      <a:moveTo>
                        <a:pt x="27" y="1"/>
                      </a:moveTo>
                      <a:lnTo>
                        <a:pt x="1" y="285"/>
                      </a:lnTo>
                      <a:lnTo>
                        <a:pt x="122" y="475"/>
                      </a:lnTo>
                      <a:lnTo>
                        <a:pt x="449" y="328"/>
                      </a:lnTo>
                      <a:lnTo>
                        <a:pt x="612" y="164"/>
                      </a:lnTo>
                      <a:lnTo>
                        <a:pt x="315" y="66"/>
                      </a:lnTo>
                      <a:cubicBezTo>
                        <a:pt x="298" y="66"/>
                        <a:pt x="27"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6118448" y="3993746"/>
                  <a:ext cx="75507" cy="59341"/>
                </a:xfrm>
                <a:custGeom>
                  <a:rect b="b" l="l" r="r" t="t"/>
                  <a:pathLst>
                    <a:path extrusionOk="0" h="301" w="383">
                      <a:moveTo>
                        <a:pt x="190" y="0"/>
                      </a:moveTo>
                      <a:cubicBezTo>
                        <a:pt x="190" y="0"/>
                        <a:pt x="13" y="111"/>
                        <a:pt x="0" y="137"/>
                      </a:cubicBezTo>
                      <a:lnTo>
                        <a:pt x="39" y="232"/>
                      </a:lnTo>
                      <a:lnTo>
                        <a:pt x="163" y="301"/>
                      </a:lnTo>
                      <a:lnTo>
                        <a:pt x="382" y="262"/>
                      </a:lnTo>
                      <a:lnTo>
                        <a:pt x="353" y="111"/>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6019086" y="4280992"/>
                  <a:ext cx="96799" cy="48498"/>
                </a:xfrm>
                <a:custGeom>
                  <a:rect b="b" l="l" r="r" t="t"/>
                  <a:pathLst>
                    <a:path extrusionOk="0" h="246" w="491">
                      <a:moveTo>
                        <a:pt x="1" y="1"/>
                      </a:moveTo>
                      <a:lnTo>
                        <a:pt x="95" y="246"/>
                      </a:lnTo>
                      <a:lnTo>
                        <a:pt x="380" y="177"/>
                      </a:lnTo>
                      <a:lnTo>
                        <a:pt x="491" y="1"/>
                      </a:lnTo>
                      <a:lnTo>
                        <a:pt x="233" y="3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5372244" y="4186952"/>
                  <a:ext cx="120654" cy="112966"/>
                </a:xfrm>
                <a:custGeom>
                  <a:rect b="b" l="l" r="r" t="t"/>
                  <a:pathLst>
                    <a:path extrusionOk="0" h="573" w="612">
                      <a:moveTo>
                        <a:pt x="543" y="1"/>
                      </a:moveTo>
                      <a:cubicBezTo>
                        <a:pt x="530" y="1"/>
                        <a:pt x="379" y="125"/>
                        <a:pt x="379" y="125"/>
                      </a:cubicBezTo>
                      <a:lnTo>
                        <a:pt x="0" y="69"/>
                      </a:lnTo>
                      <a:lnTo>
                        <a:pt x="258" y="288"/>
                      </a:lnTo>
                      <a:lnTo>
                        <a:pt x="271" y="573"/>
                      </a:lnTo>
                      <a:lnTo>
                        <a:pt x="611" y="327"/>
                      </a:lnTo>
                      <a:lnTo>
                        <a:pt x="5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6188041" y="4029036"/>
                  <a:ext cx="107643" cy="96997"/>
                </a:xfrm>
                <a:custGeom>
                  <a:rect b="b" l="l" r="r" t="t"/>
                  <a:pathLst>
                    <a:path extrusionOk="0" h="492" w="546">
                      <a:moveTo>
                        <a:pt x="546" y="1"/>
                      </a:moveTo>
                      <a:cubicBezTo>
                        <a:pt x="533" y="1"/>
                        <a:pt x="383" y="96"/>
                        <a:pt x="383" y="96"/>
                      </a:cubicBezTo>
                      <a:lnTo>
                        <a:pt x="124" y="164"/>
                      </a:lnTo>
                      <a:lnTo>
                        <a:pt x="0" y="380"/>
                      </a:lnTo>
                      <a:lnTo>
                        <a:pt x="275" y="491"/>
                      </a:lnTo>
                      <a:lnTo>
                        <a:pt x="520" y="409"/>
                      </a:lnTo>
                      <a:lnTo>
                        <a:pt x="5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6155709" y="4251222"/>
                  <a:ext cx="85168" cy="70579"/>
                </a:xfrm>
                <a:custGeom>
                  <a:rect b="b" l="l" r="r" t="t"/>
                  <a:pathLst>
                    <a:path extrusionOk="0" h="358" w="432">
                      <a:moveTo>
                        <a:pt x="197" y="1"/>
                      </a:moveTo>
                      <a:cubicBezTo>
                        <a:pt x="196" y="1"/>
                        <a:pt x="195" y="1"/>
                        <a:pt x="193" y="1"/>
                      </a:cubicBezTo>
                      <a:cubicBezTo>
                        <a:pt x="177" y="31"/>
                        <a:pt x="14" y="139"/>
                        <a:pt x="1" y="165"/>
                      </a:cubicBezTo>
                      <a:lnTo>
                        <a:pt x="138" y="165"/>
                      </a:lnTo>
                      <a:lnTo>
                        <a:pt x="151" y="358"/>
                      </a:lnTo>
                      <a:cubicBezTo>
                        <a:pt x="151" y="358"/>
                        <a:pt x="328" y="302"/>
                        <a:pt x="383" y="302"/>
                      </a:cubicBezTo>
                      <a:cubicBezTo>
                        <a:pt x="385" y="303"/>
                        <a:pt x="387" y="303"/>
                        <a:pt x="389" y="303"/>
                      </a:cubicBezTo>
                      <a:cubicBezTo>
                        <a:pt x="431" y="303"/>
                        <a:pt x="339" y="151"/>
                        <a:pt x="301" y="139"/>
                      </a:cubicBezTo>
                      <a:cubicBezTo>
                        <a:pt x="261" y="126"/>
                        <a:pt x="223"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5533314" y="4163097"/>
                  <a:ext cx="96799" cy="56384"/>
                </a:xfrm>
                <a:custGeom>
                  <a:rect b="b" l="l" r="r" t="t"/>
                  <a:pathLst>
                    <a:path extrusionOk="0" h="286" w="491">
                      <a:moveTo>
                        <a:pt x="0" y="1"/>
                      </a:moveTo>
                      <a:lnTo>
                        <a:pt x="95" y="285"/>
                      </a:lnTo>
                      <a:lnTo>
                        <a:pt x="379" y="220"/>
                      </a:lnTo>
                      <a:lnTo>
                        <a:pt x="490" y="1"/>
                      </a:lnTo>
                      <a:lnTo>
                        <a:pt x="229" y="2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1" name="Google Shape;411;p5"/>
            <p:cNvGrpSpPr/>
            <p:nvPr/>
          </p:nvGrpSpPr>
          <p:grpSpPr>
            <a:xfrm>
              <a:off x="8213439" y="3763745"/>
              <a:ext cx="374657" cy="463150"/>
              <a:chOff x="8243489" y="4050570"/>
              <a:chExt cx="374657" cy="463150"/>
            </a:xfrm>
          </p:grpSpPr>
          <p:sp>
            <p:nvSpPr>
              <p:cNvPr id="412" name="Google Shape;412;p5"/>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4" name="Shape 414"/>
        <p:cNvGrpSpPr/>
        <p:nvPr/>
      </p:nvGrpSpPr>
      <p:grpSpPr>
        <a:xfrm>
          <a:off x="0" y="0"/>
          <a:ext cx="0" cy="0"/>
          <a:chOff x="0" y="0"/>
          <a:chExt cx="0" cy="0"/>
        </a:xfrm>
      </p:grpSpPr>
      <p:sp>
        <p:nvSpPr>
          <p:cNvPr id="415" name="Google Shape;415;p6"/>
          <p:cNvSpPr/>
          <p:nvPr/>
        </p:nvSpPr>
        <p:spPr>
          <a:xfrm>
            <a:off x="6901213" y="4246263"/>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6"/>
          <p:cNvGrpSpPr/>
          <p:nvPr/>
        </p:nvGrpSpPr>
        <p:grpSpPr>
          <a:xfrm flipH="1" rot="5400000">
            <a:off x="-1411213" y="-902645"/>
            <a:ext cx="1103228" cy="3337661"/>
            <a:chOff x="1825573" y="1896181"/>
            <a:chExt cx="964529" cy="2918046"/>
          </a:xfrm>
        </p:grpSpPr>
        <p:sp>
          <p:nvSpPr>
            <p:cNvPr id="417" name="Google Shape;417;p6"/>
            <p:cNvSpPr/>
            <p:nvPr/>
          </p:nvSpPr>
          <p:spPr>
            <a:xfrm>
              <a:off x="1825573" y="1896181"/>
              <a:ext cx="964529" cy="2918046"/>
            </a:xfrm>
            <a:custGeom>
              <a:rect b="b" l="l" r="r" t="t"/>
              <a:pathLst>
                <a:path extrusionOk="0" h="22787" w="7532">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rotWithShape="0" algn="bl" dir="2400000" dist="7620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6"/>
            <p:cNvGrpSpPr/>
            <p:nvPr/>
          </p:nvGrpSpPr>
          <p:grpSpPr>
            <a:xfrm>
              <a:off x="2001780" y="2072389"/>
              <a:ext cx="612115" cy="2698300"/>
              <a:chOff x="1718105" y="2072389"/>
              <a:chExt cx="612115" cy="2698300"/>
            </a:xfrm>
          </p:grpSpPr>
          <p:sp>
            <p:nvSpPr>
              <p:cNvPr id="419" name="Google Shape;419;p6"/>
              <p:cNvSpPr/>
              <p:nvPr/>
            </p:nvSpPr>
            <p:spPr>
              <a:xfrm>
                <a:off x="2316262" y="3811153"/>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2316262" y="3698207"/>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2316262" y="4036406"/>
                <a:ext cx="13958" cy="59547"/>
              </a:xfrm>
              <a:custGeom>
                <a:rect b="b" l="l" r="r" t="t"/>
                <a:pathLst>
                  <a:path extrusionOk="0" h="465" w="109">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2316262" y="3922948"/>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2316262" y="3023087"/>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2316262" y="3586412"/>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2316262" y="3472953"/>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2316262" y="3359623"/>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2316262" y="3134754"/>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2316262" y="3248213"/>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2316262" y="471485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2316262" y="4601524"/>
                <a:ext cx="13958" cy="57370"/>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2316262" y="4489730"/>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2316262" y="4376271"/>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2316262" y="4264989"/>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2316262" y="4151530"/>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1901100" y="2081225"/>
                <a:ext cx="57882" cy="29837"/>
              </a:xfrm>
              <a:custGeom>
                <a:rect b="b" l="l" r="r" t="t"/>
                <a:pathLst>
                  <a:path extrusionOk="0" h="233" w="452">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1718105" y="2764795"/>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1718105" y="2878254"/>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1718105" y="2540055"/>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1742436" y="2208514"/>
                <a:ext cx="40338" cy="56217"/>
              </a:xfrm>
              <a:custGeom>
                <a:rect b="b" l="l" r="r" t="t"/>
                <a:pathLst>
                  <a:path extrusionOk="0" h="439" w="315">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1718105" y="2426596"/>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1806849" y="2126429"/>
                <a:ext cx="52504" cy="47381"/>
              </a:xfrm>
              <a:custGeom>
                <a:rect b="b" l="l" r="r" t="t"/>
                <a:pathLst>
                  <a:path extrusionOk="0" h="370" w="41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1718105" y="2313137"/>
                <a:ext cx="21129" cy="57882"/>
              </a:xfrm>
              <a:custGeom>
                <a:rect b="b" l="l" r="r" t="t"/>
                <a:pathLst>
                  <a:path extrusionOk="0" h="452" w="165">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1718105" y="2653385"/>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1718105" y="3553374"/>
                <a:ext cx="13958" cy="5583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1718105" y="366683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1718105" y="2989921"/>
                <a:ext cx="13958" cy="57498"/>
              </a:xfrm>
              <a:custGeom>
                <a:rect b="b" l="l" r="r" t="t"/>
                <a:pathLst>
                  <a:path extrusionOk="0" h="449" w="109">
                    <a:moveTo>
                      <a:pt x="1" y="1"/>
                    </a:moveTo>
                    <a:lnTo>
                      <a:pt x="1" y="449"/>
                    </a:lnTo>
                    <a:lnTo>
                      <a:pt x="109" y="44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1718105" y="3778114"/>
                <a:ext cx="13958" cy="57882"/>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1718105" y="3103380"/>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1718105" y="3214790"/>
                <a:ext cx="13958" cy="57882"/>
              </a:xfrm>
              <a:custGeom>
                <a:rect b="b" l="l" r="r" t="t"/>
                <a:pathLst>
                  <a:path extrusionOk="0" h="452" w="109">
                    <a:moveTo>
                      <a:pt x="1" y="0"/>
                    </a:moveTo>
                    <a:lnTo>
                      <a:pt x="1" y="451"/>
                    </a:lnTo>
                    <a:lnTo>
                      <a:pt x="109" y="451"/>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1718105" y="3441579"/>
                <a:ext cx="13958" cy="5583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1718105" y="3328120"/>
                <a:ext cx="13958" cy="56217"/>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2316262" y="2459634"/>
                <a:ext cx="13958" cy="57882"/>
              </a:xfrm>
              <a:custGeom>
                <a:rect b="b" l="l" r="r" t="t"/>
                <a:pathLst>
                  <a:path extrusionOk="0" h="452" w="109">
                    <a:moveTo>
                      <a:pt x="1" y="0"/>
                    </a:moveTo>
                    <a:lnTo>
                      <a:pt x="1" y="452"/>
                    </a:lnTo>
                    <a:lnTo>
                      <a:pt x="109" y="452"/>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2316262" y="2573093"/>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2316262" y="2686552"/>
                <a:ext cx="13958" cy="55705"/>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2316262" y="2798218"/>
                <a:ext cx="13958" cy="5583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2012894" y="2072389"/>
                <a:ext cx="57370" cy="17800"/>
              </a:xfrm>
              <a:custGeom>
                <a:rect b="b" l="l" r="r" t="t"/>
                <a:pathLst>
                  <a:path extrusionOk="0" h="139" w="448">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2314597" y="2346176"/>
                <a:ext cx="15623" cy="57882"/>
              </a:xfrm>
              <a:custGeom>
                <a:rect b="b" l="l" r="r" t="t"/>
                <a:pathLst>
                  <a:path extrusionOk="0" h="452" w="122">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2283223" y="2238223"/>
                <a:ext cx="34832" cy="55833"/>
              </a:xfrm>
              <a:custGeom>
                <a:rect b="b" l="l" r="r" t="t"/>
                <a:pathLst>
                  <a:path extrusionOk="0" h="436" w="272">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2216633" y="2147430"/>
                <a:ext cx="49174" cy="50711"/>
              </a:xfrm>
              <a:custGeom>
                <a:rect b="b" l="l" r="r" t="t"/>
                <a:pathLst>
                  <a:path extrusionOk="0" h="396" w="384">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2120846" y="2090061"/>
                <a:ext cx="57882" cy="36496"/>
              </a:xfrm>
              <a:custGeom>
                <a:rect b="b" l="l" r="r" t="t"/>
                <a:pathLst>
                  <a:path extrusionOk="0" h="285" w="452">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2316262" y="2911293"/>
                <a:ext cx="13958" cy="56217"/>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718105" y="4003368"/>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718105" y="4114650"/>
                <a:ext cx="15623" cy="57882"/>
              </a:xfrm>
              <a:custGeom>
                <a:rect b="b" l="l" r="r" t="t"/>
                <a:pathLst>
                  <a:path extrusionOk="0" h="452" w="122">
                    <a:moveTo>
                      <a:pt x="1" y="1"/>
                    </a:moveTo>
                    <a:lnTo>
                      <a:pt x="1" y="452"/>
                    </a:lnTo>
                    <a:lnTo>
                      <a:pt x="122" y="452"/>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8105" y="3889909"/>
                <a:ext cx="15623" cy="57498"/>
              </a:xfrm>
              <a:custGeom>
                <a:rect b="b" l="l" r="r" t="t"/>
                <a:pathLst>
                  <a:path extrusionOk="0" h="449" w="122">
                    <a:moveTo>
                      <a:pt x="1" y="0"/>
                    </a:moveTo>
                    <a:lnTo>
                      <a:pt x="1" y="14"/>
                    </a:lnTo>
                    <a:lnTo>
                      <a:pt x="1" y="177"/>
                    </a:lnTo>
                    <a:lnTo>
                      <a:pt x="1" y="448"/>
                    </a:lnTo>
                    <a:lnTo>
                      <a:pt x="122" y="44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718105" y="4228109"/>
                <a:ext cx="15623" cy="56217"/>
              </a:xfrm>
              <a:custGeom>
                <a:rect b="b" l="l" r="r" t="t"/>
                <a:pathLst>
                  <a:path extrusionOk="0" h="439" w="122">
                    <a:moveTo>
                      <a:pt x="1" y="0"/>
                    </a:moveTo>
                    <a:lnTo>
                      <a:pt x="1" y="438"/>
                    </a:lnTo>
                    <a:lnTo>
                      <a:pt x="122" y="438"/>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1718105" y="4341568"/>
                <a:ext cx="15623" cy="55833"/>
              </a:xfrm>
              <a:custGeom>
                <a:rect b="b" l="l" r="r" t="t"/>
                <a:pathLst>
                  <a:path extrusionOk="0" h="436"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1718105" y="4453362"/>
                <a:ext cx="15623" cy="55705"/>
              </a:xfrm>
              <a:custGeom>
                <a:rect b="b" l="l" r="r" t="t"/>
                <a:pathLst>
                  <a:path extrusionOk="0" h="435" w="122">
                    <a:moveTo>
                      <a:pt x="1" y="0"/>
                    </a:moveTo>
                    <a:lnTo>
                      <a:pt x="1" y="435"/>
                    </a:lnTo>
                    <a:lnTo>
                      <a:pt x="122" y="435"/>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1718105" y="4678103"/>
                <a:ext cx="15623" cy="59547"/>
              </a:xfrm>
              <a:custGeom>
                <a:rect b="b" l="l" r="r" t="t"/>
                <a:pathLst>
                  <a:path extrusionOk="0" h="465" w="122">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1718105" y="4566693"/>
                <a:ext cx="15623" cy="55833"/>
              </a:xfrm>
              <a:custGeom>
                <a:rect b="b" l="l" r="r" t="t"/>
                <a:pathLst>
                  <a:path extrusionOk="0" h="436" w="122">
                    <a:moveTo>
                      <a:pt x="1" y="1"/>
                    </a:moveTo>
                    <a:lnTo>
                      <a:pt x="1" y="436"/>
                    </a:lnTo>
                    <a:lnTo>
                      <a:pt x="122" y="436"/>
                    </a:ln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0" name="Google Shape;470;p6"/>
          <p:cNvGrpSpPr/>
          <p:nvPr/>
        </p:nvGrpSpPr>
        <p:grpSpPr>
          <a:xfrm rot="5400000">
            <a:off x="3794695" y="3373512"/>
            <a:ext cx="4143889" cy="6604850"/>
            <a:chOff x="1336575" y="1389950"/>
            <a:chExt cx="1583450" cy="2523825"/>
          </a:xfrm>
        </p:grpSpPr>
        <p:sp>
          <p:nvSpPr>
            <p:cNvPr id="471" name="Google Shape;471;p6"/>
            <p:cNvSpPr/>
            <p:nvPr/>
          </p:nvSpPr>
          <p:spPr>
            <a:xfrm>
              <a:off x="1336575" y="1389950"/>
              <a:ext cx="1583450" cy="2523825"/>
            </a:xfrm>
            <a:custGeom>
              <a:rect b="b" l="l" r="r" t="t"/>
              <a:pathLst>
                <a:path extrusionOk="0" h="100953" w="63338">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2" name="Google Shape;472;p6"/>
            <p:cNvSpPr/>
            <p:nvPr/>
          </p:nvSpPr>
          <p:spPr>
            <a:xfrm>
              <a:off x="2510150" y="2649325"/>
              <a:ext cx="11700" cy="5775"/>
            </a:xfrm>
            <a:custGeom>
              <a:rect b="b" l="l" r="r" t="t"/>
              <a:pathLst>
                <a:path extrusionOk="0" h="231" w="468">
                  <a:moveTo>
                    <a:pt x="0" y="1"/>
                  </a:moveTo>
                  <a:lnTo>
                    <a:pt x="0" y="231"/>
                  </a:lnTo>
                  <a:lnTo>
                    <a:pt x="468" y="231"/>
                  </a:ln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a:off x="1406350" y="1423450"/>
              <a:ext cx="1080625" cy="1231650"/>
            </a:xfrm>
            <a:custGeom>
              <a:rect b="b" l="l" r="r" t="t"/>
              <a:pathLst>
                <a:path extrusionOk="0" h="49266" w="43225">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1406350" y="1389950"/>
              <a:ext cx="5950" cy="11725"/>
            </a:xfrm>
            <a:custGeom>
              <a:rect b="b" l="l" r="r" t="t"/>
              <a:pathLst>
                <a:path extrusionOk="0" h="469" w="238">
                  <a:moveTo>
                    <a:pt x="0" y="1"/>
                  </a:moveTo>
                  <a:lnTo>
                    <a:pt x="0" y="468"/>
                  </a:lnTo>
                  <a:lnTo>
                    <a:pt x="238" y="468"/>
                  </a:lnTo>
                  <a:lnTo>
                    <a:pt x="2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2841525" y="3857075"/>
              <a:ext cx="5950" cy="24100"/>
            </a:xfrm>
            <a:custGeom>
              <a:rect b="b" l="l" r="r" t="t"/>
              <a:pathLst>
                <a:path extrusionOk="0" h="964" w="238">
                  <a:moveTo>
                    <a:pt x="0" y="0"/>
                  </a:moveTo>
                  <a:lnTo>
                    <a:pt x="0" y="963"/>
                  </a:lnTo>
                  <a:lnTo>
                    <a:pt x="237" y="963"/>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2841525" y="38105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2836450" y="2740900"/>
              <a:ext cx="10325" cy="24075"/>
            </a:xfrm>
            <a:custGeom>
              <a:rect b="b" l="l" r="r" t="t"/>
              <a:pathLst>
                <a:path extrusionOk="0" h="963" w="413">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
            <p:cNvSpPr/>
            <p:nvPr/>
          </p:nvSpPr>
          <p:spPr>
            <a:xfrm>
              <a:off x="2841525" y="37175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a:off x="2841525" y="36246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
            <p:cNvSpPr/>
            <p:nvPr/>
          </p:nvSpPr>
          <p:spPr>
            <a:xfrm>
              <a:off x="2841525" y="357802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2841525" y="376412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2817625" y="2697975"/>
              <a:ext cx="16775" cy="23400"/>
            </a:xfrm>
            <a:custGeom>
              <a:rect b="b" l="l" r="r" t="t"/>
              <a:pathLst>
                <a:path extrusionOk="0" h="936" w="671">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2841525" y="367097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2510150"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2556725" y="2649325"/>
              <a:ext cx="22500" cy="5775"/>
            </a:xfrm>
            <a:custGeom>
              <a:rect b="b" l="l" r="r" t="t"/>
              <a:pathLst>
                <a:path extrusionOk="0" h="231" w="900">
                  <a:moveTo>
                    <a:pt x="0" y="1"/>
                  </a:moveTo>
                  <a:lnTo>
                    <a:pt x="0" y="231"/>
                  </a:lnTo>
                  <a:lnTo>
                    <a:pt x="900" y="231"/>
                  </a:lnTo>
                  <a:lnTo>
                    <a:pt x="9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a:off x="2648975" y="2649325"/>
              <a:ext cx="23400" cy="5775"/>
            </a:xfrm>
            <a:custGeom>
              <a:rect b="b" l="l" r="r" t="t"/>
              <a:pathLst>
                <a:path extrusionOk="0" h="231" w="936">
                  <a:moveTo>
                    <a:pt x="0" y="1"/>
                  </a:moveTo>
                  <a:lnTo>
                    <a:pt x="0" y="231"/>
                  </a:lnTo>
                  <a:lnTo>
                    <a:pt x="935" y="231"/>
                  </a:lnTo>
                  <a:lnTo>
                    <a:pt x="9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
            <p:cNvSpPr/>
            <p:nvPr/>
          </p:nvSpPr>
          <p:spPr>
            <a:xfrm>
              <a:off x="2602575" y="2649325"/>
              <a:ext cx="23225" cy="5775"/>
            </a:xfrm>
            <a:custGeom>
              <a:rect b="b" l="l" r="r" t="t"/>
              <a:pathLst>
                <a:path extrusionOk="0" h="231" w="929">
                  <a:moveTo>
                    <a:pt x="1" y="1"/>
                  </a:moveTo>
                  <a:lnTo>
                    <a:pt x="1" y="231"/>
                  </a:lnTo>
                  <a:lnTo>
                    <a:pt x="929" y="231"/>
                  </a:lnTo>
                  <a:lnTo>
                    <a:pt x="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2695550" y="2648625"/>
              <a:ext cx="23200" cy="6475"/>
            </a:xfrm>
            <a:custGeom>
              <a:rect b="b" l="l" r="r" t="t"/>
              <a:pathLst>
                <a:path extrusionOk="0" h="259" w="928">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2741225" y="2651600"/>
              <a:ext cx="24100" cy="11525"/>
            </a:xfrm>
            <a:custGeom>
              <a:rect b="b" l="l" r="r" t="t"/>
              <a:pathLst>
                <a:path extrusionOk="0" h="461" w="964">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2784125" y="2667475"/>
              <a:ext cx="22525" cy="17450"/>
            </a:xfrm>
            <a:custGeom>
              <a:rect b="b" l="l" r="r" t="t"/>
              <a:pathLst>
                <a:path extrusionOk="0" h="698" w="901">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2841525" y="2927675"/>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2841525" y="2974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2841525" y="3020625"/>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2841525" y="3113775"/>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2841525" y="306720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2841525" y="2788150"/>
              <a:ext cx="5950" cy="23225"/>
            </a:xfrm>
            <a:custGeom>
              <a:rect b="b" l="l" r="r" t="t"/>
              <a:pathLst>
                <a:path extrusionOk="0" h="929" w="238">
                  <a:moveTo>
                    <a:pt x="0" y="1"/>
                  </a:moveTo>
                  <a:lnTo>
                    <a:pt x="0" y="928"/>
                  </a:lnTo>
                  <a:lnTo>
                    <a:pt x="237" y="928"/>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841525" y="2834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2841525" y="35314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2841525" y="288110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2841525" y="3346250"/>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2841525" y="3392800"/>
              <a:ext cx="5950" cy="23225"/>
            </a:xfrm>
            <a:custGeom>
              <a:rect b="b" l="l" r="r" t="t"/>
              <a:pathLst>
                <a:path extrusionOk="0" h="929" w="238">
                  <a:moveTo>
                    <a:pt x="0" y="1"/>
                  </a:moveTo>
                  <a:lnTo>
                    <a:pt x="0" y="929"/>
                  </a:lnTo>
                  <a:lnTo>
                    <a:pt x="237" y="929"/>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2841525" y="3439200"/>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2841525" y="3160150"/>
              <a:ext cx="5950" cy="23400"/>
            </a:xfrm>
            <a:custGeom>
              <a:rect b="b" l="l" r="r" t="t"/>
              <a:pathLst>
                <a:path extrusionOk="0" h="936" w="238">
                  <a:moveTo>
                    <a:pt x="0" y="1"/>
                  </a:moveTo>
                  <a:lnTo>
                    <a:pt x="0" y="936"/>
                  </a:lnTo>
                  <a:lnTo>
                    <a:pt x="237" y="936"/>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2841525" y="348507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2841525" y="3206725"/>
              <a:ext cx="5950" cy="23225"/>
            </a:xfrm>
            <a:custGeom>
              <a:rect b="b" l="l" r="r" t="t"/>
              <a:pathLst>
                <a:path extrusionOk="0" h="929"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2841525" y="3253300"/>
              <a:ext cx="5950" cy="23200"/>
            </a:xfrm>
            <a:custGeom>
              <a:rect b="b" l="l" r="r" t="t"/>
              <a:pathLst>
                <a:path extrusionOk="0" h="928" w="238">
                  <a:moveTo>
                    <a:pt x="0" y="0"/>
                  </a:moveTo>
                  <a:lnTo>
                    <a:pt x="0" y="928"/>
                  </a:lnTo>
                  <a:lnTo>
                    <a:pt x="237" y="92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2841525" y="3299675"/>
              <a:ext cx="5950" cy="23400"/>
            </a:xfrm>
            <a:custGeom>
              <a:rect b="b" l="l" r="r" t="t"/>
              <a:pathLst>
                <a:path extrusionOk="0" h="936" w="238">
                  <a:moveTo>
                    <a:pt x="0" y="1"/>
                  </a:moveTo>
                  <a:lnTo>
                    <a:pt x="0" y="935"/>
                  </a:lnTo>
                  <a:lnTo>
                    <a:pt x="237" y="935"/>
                  </a:lnTo>
                  <a:lnTo>
                    <a:pt x="2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2841525" y="3902075"/>
              <a:ext cx="5950" cy="11700"/>
            </a:xfrm>
            <a:custGeom>
              <a:rect b="b" l="l" r="r" t="t"/>
              <a:pathLst>
                <a:path extrusionOk="0" h="468" w="238">
                  <a:moveTo>
                    <a:pt x="0" y="0"/>
                  </a:moveTo>
                  <a:lnTo>
                    <a:pt x="0" y="468"/>
                  </a:lnTo>
                  <a:lnTo>
                    <a:pt x="237" y="468"/>
                  </a:lnTo>
                  <a:lnTo>
                    <a:pt x="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6"/>
          <p:cNvGrpSpPr/>
          <p:nvPr/>
        </p:nvGrpSpPr>
        <p:grpSpPr>
          <a:xfrm>
            <a:off x="8243439" y="4320295"/>
            <a:ext cx="374657" cy="463150"/>
            <a:chOff x="8243489" y="4050570"/>
            <a:chExt cx="374657" cy="463150"/>
          </a:xfrm>
        </p:grpSpPr>
        <p:sp>
          <p:nvSpPr>
            <p:cNvPr id="510" name="Google Shape;510;p6"/>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512" name="Google Shape;512;p6"/>
          <p:cNvGrpSpPr/>
          <p:nvPr/>
        </p:nvGrpSpPr>
        <p:grpSpPr>
          <a:xfrm>
            <a:off x="366588" y="4512987"/>
            <a:ext cx="514249" cy="630515"/>
            <a:chOff x="366588" y="4512987"/>
            <a:chExt cx="514249" cy="630515"/>
          </a:xfrm>
        </p:grpSpPr>
        <p:grpSp>
          <p:nvGrpSpPr>
            <p:cNvPr id="513" name="Google Shape;513;p6"/>
            <p:cNvGrpSpPr/>
            <p:nvPr/>
          </p:nvGrpSpPr>
          <p:grpSpPr>
            <a:xfrm>
              <a:off x="366588" y="4512987"/>
              <a:ext cx="347653" cy="630515"/>
              <a:chOff x="3816307" y="2352225"/>
              <a:chExt cx="1213027" cy="2199981"/>
            </a:xfrm>
          </p:grpSpPr>
          <p:sp>
            <p:nvSpPr>
              <p:cNvPr id="514" name="Google Shape;514;p6"/>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6"/>
            <p:cNvGrpSpPr/>
            <p:nvPr/>
          </p:nvGrpSpPr>
          <p:grpSpPr>
            <a:xfrm>
              <a:off x="714046" y="4839586"/>
              <a:ext cx="166791" cy="302717"/>
              <a:chOff x="3816307" y="2352225"/>
              <a:chExt cx="1213027" cy="2199981"/>
            </a:xfrm>
          </p:grpSpPr>
          <p:sp>
            <p:nvSpPr>
              <p:cNvPr id="518" name="Google Shape;518;p6"/>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1" name="Google Shape;521;p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2" name="Shape 522"/>
        <p:cNvGrpSpPr/>
        <p:nvPr/>
      </p:nvGrpSpPr>
      <p:grpSpPr>
        <a:xfrm>
          <a:off x="0" y="0"/>
          <a:ext cx="0" cy="0"/>
          <a:chOff x="0" y="0"/>
          <a:chExt cx="0" cy="0"/>
        </a:xfrm>
      </p:grpSpPr>
      <p:sp>
        <p:nvSpPr>
          <p:cNvPr id="523" name="Google Shape;523;p7"/>
          <p:cNvSpPr txBox="1"/>
          <p:nvPr>
            <p:ph type="title"/>
          </p:nvPr>
        </p:nvSpPr>
        <p:spPr>
          <a:xfrm>
            <a:off x="1032800" y="1028200"/>
            <a:ext cx="3327000" cy="572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4" name="Google Shape;524;p7"/>
          <p:cNvSpPr txBox="1"/>
          <p:nvPr>
            <p:ph idx="1" type="subTitle"/>
          </p:nvPr>
        </p:nvSpPr>
        <p:spPr>
          <a:xfrm>
            <a:off x="1032800" y="1600900"/>
            <a:ext cx="3327000" cy="185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525" name="Google Shape;525;p7"/>
          <p:cNvSpPr/>
          <p:nvPr>
            <p:ph idx="2" type="pic"/>
          </p:nvPr>
        </p:nvSpPr>
        <p:spPr>
          <a:xfrm rot="573118">
            <a:off x="5391556" y="1391138"/>
            <a:ext cx="1513179" cy="2622381"/>
          </a:xfrm>
          <a:prstGeom prst="rect">
            <a:avLst/>
          </a:prstGeom>
          <a:noFill/>
          <a:ln>
            <a:noFill/>
          </a:ln>
        </p:spPr>
      </p:sp>
      <p:grpSp>
        <p:nvGrpSpPr>
          <p:cNvPr id="526" name="Google Shape;526;p7"/>
          <p:cNvGrpSpPr/>
          <p:nvPr/>
        </p:nvGrpSpPr>
        <p:grpSpPr>
          <a:xfrm>
            <a:off x="544013" y="4513064"/>
            <a:ext cx="750012" cy="630423"/>
            <a:chOff x="1507450" y="3919292"/>
            <a:chExt cx="953486" cy="801453"/>
          </a:xfrm>
        </p:grpSpPr>
        <p:grpSp>
          <p:nvGrpSpPr>
            <p:cNvPr id="527" name="Google Shape;527;p7"/>
            <p:cNvGrpSpPr/>
            <p:nvPr/>
          </p:nvGrpSpPr>
          <p:grpSpPr>
            <a:xfrm>
              <a:off x="1806988" y="3919292"/>
              <a:ext cx="441906" cy="801453"/>
              <a:chOff x="3816307" y="2352225"/>
              <a:chExt cx="1213027" cy="2199981"/>
            </a:xfrm>
          </p:grpSpPr>
          <p:sp>
            <p:nvSpPr>
              <p:cNvPr id="528" name="Google Shape;528;p7"/>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7"/>
            <p:cNvGrpSpPr/>
            <p:nvPr/>
          </p:nvGrpSpPr>
          <p:grpSpPr>
            <a:xfrm>
              <a:off x="2248899" y="4334549"/>
              <a:ext cx="212037" cy="384777"/>
              <a:chOff x="3816307" y="2352225"/>
              <a:chExt cx="1213027" cy="2199981"/>
            </a:xfrm>
          </p:grpSpPr>
          <p:sp>
            <p:nvSpPr>
              <p:cNvPr id="532" name="Google Shape;532;p7"/>
              <p:cNvSpPr/>
              <p:nvPr/>
            </p:nvSpPr>
            <p:spPr>
              <a:xfrm>
                <a:off x="3816307" y="2353110"/>
                <a:ext cx="1213027" cy="1210194"/>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a:off x="4199402" y="2832867"/>
                <a:ext cx="361854" cy="1719340"/>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4331999" y="2352225"/>
                <a:ext cx="697331" cy="1211079"/>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7"/>
            <p:cNvGrpSpPr/>
            <p:nvPr/>
          </p:nvGrpSpPr>
          <p:grpSpPr>
            <a:xfrm>
              <a:off x="1507450" y="4205080"/>
              <a:ext cx="212025" cy="514245"/>
              <a:chOff x="3816313" y="1611982"/>
              <a:chExt cx="1212958" cy="2940225"/>
            </a:xfrm>
          </p:grpSpPr>
          <p:sp>
            <p:nvSpPr>
              <p:cNvPr id="536" name="Google Shape;536;p7"/>
              <p:cNvSpPr/>
              <p:nvPr/>
            </p:nvSpPr>
            <p:spPr>
              <a:xfrm>
                <a:off x="3816313" y="1613408"/>
                <a:ext cx="1212958" cy="1949969"/>
              </a:xfrm>
              <a:custGeom>
                <a:rect b="b" l="l" r="r" t="t"/>
                <a:pathLst>
                  <a:path extrusionOk="0" h="6836" w="6852">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4199464" y="2602232"/>
                <a:ext cx="351972" cy="1949975"/>
              </a:xfrm>
              <a:custGeom>
                <a:rect b="b" l="l" r="r" t="t"/>
                <a:pathLst>
                  <a:path extrusionOk="0" h="9712" w="2044">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4331976" y="1611982"/>
                <a:ext cx="697292" cy="1951395"/>
              </a:xfrm>
              <a:custGeom>
                <a:rect b="b" l="l" r="r" t="t"/>
                <a:pathLst>
                  <a:path extrusionOk="0" h="6841" w="3939">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9" name="Shape 539"/>
        <p:cNvGrpSpPr/>
        <p:nvPr/>
      </p:nvGrpSpPr>
      <p:grpSpPr>
        <a:xfrm>
          <a:off x="0" y="0"/>
          <a:ext cx="0" cy="0"/>
          <a:chOff x="0" y="0"/>
          <a:chExt cx="0" cy="0"/>
        </a:xfrm>
      </p:grpSpPr>
      <p:sp>
        <p:nvSpPr>
          <p:cNvPr id="540" name="Google Shape;540;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1" name="Shape 541"/>
        <p:cNvGrpSpPr/>
        <p:nvPr/>
      </p:nvGrpSpPr>
      <p:grpSpPr>
        <a:xfrm>
          <a:off x="0" y="0"/>
          <a:ext cx="0" cy="0"/>
          <a:chOff x="0" y="0"/>
          <a:chExt cx="0" cy="0"/>
        </a:xfrm>
      </p:grpSpPr>
      <p:sp>
        <p:nvSpPr>
          <p:cNvPr id="542" name="Google Shape;542;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43" name="Google Shape;543;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4" name="Shape 544"/>
        <p:cNvGrpSpPr/>
        <p:nvPr/>
      </p:nvGrpSpPr>
      <p:grpSpPr>
        <a:xfrm>
          <a:off x="0" y="0"/>
          <a:ext cx="0" cy="0"/>
          <a:chOff x="0" y="0"/>
          <a:chExt cx="0" cy="0"/>
        </a:xfrm>
      </p:grpSpPr>
      <p:sp>
        <p:nvSpPr>
          <p:cNvPr id="545" name="Google Shape;545;p10"/>
          <p:cNvSpPr txBox="1"/>
          <p:nvPr>
            <p:ph type="title"/>
          </p:nvPr>
        </p:nvSpPr>
        <p:spPr>
          <a:xfrm>
            <a:off x="720000" y="4014450"/>
            <a:ext cx="7704000" cy="572700"/>
          </a:xfrm>
          <a:prstGeom prst="rect">
            <a:avLst/>
          </a:prstGeom>
          <a:solidFill>
            <a:schemeClr val="accent5"/>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3688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1pPr>
            <a:lvl2pPr lvl="1"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mailto:aneesharnavchikkala@gmail.com" TargetMode="External"/><Relationship Id="rId4" Type="http://schemas.openxmlformats.org/officeDocument/2006/relationships/hyperlink" Target="mailto:sanjanmithra@gmail.com" TargetMode="External"/><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25"/>
          <p:cNvSpPr/>
          <p:nvPr/>
        </p:nvSpPr>
        <p:spPr>
          <a:xfrm>
            <a:off x="5167288" y="1336038"/>
            <a:ext cx="3059100" cy="3059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5"/>
          <p:cNvSpPr txBox="1"/>
          <p:nvPr>
            <p:ph type="ctrTitle"/>
          </p:nvPr>
        </p:nvSpPr>
        <p:spPr>
          <a:xfrm>
            <a:off x="522775" y="1140075"/>
            <a:ext cx="5029500" cy="311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SyncPlate: </a:t>
            </a:r>
            <a:r>
              <a:rPr lang="en" sz="3400">
                <a:latin typeface="Poppins"/>
                <a:ea typeface="Poppins"/>
                <a:cs typeface="Poppins"/>
                <a:sym typeface="Poppins"/>
              </a:rPr>
              <a:t>Connecting all automobiles through their Licence plates </a:t>
            </a:r>
            <a:endParaRPr sz="3400">
              <a:latin typeface="Poppins"/>
              <a:ea typeface="Poppins"/>
              <a:cs typeface="Poppins"/>
              <a:sym typeface="Poppins"/>
            </a:endParaRPr>
          </a:p>
          <a:p>
            <a:pPr indent="0" lvl="0" marL="0" rtl="0" algn="l">
              <a:spcBef>
                <a:spcPts val="0"/>
              </a:spcBef>
              <a:spcAft>
                <a:spcPts val="0"/>
              </a:spcAft>
              <a:buNone/>
            </a:pPr>
            <a:r>
              <a:t/>
            </a:r>
            <a:endParaRPr sz="4100">
              <a:latin typeface="Poppins"/>
              <a:ea typeface="Poppins"/>
              <a:cs typeface="Poppins"/>
              <a:sym typeface="Poppins"/>
            </a:endParaRPr>
          </a:p>
          <a:p>
            <a:pPr indent="0" lvl="0" marL="0" rtl="0" algn="l">
              <a:spcBef>
                <a:spcPts val="0"/>
              </a:spcBef>
              <a:spcAft>
                <a:spcPts val="0"/>
              </a:spcAft>
              <a:buNone/>
            </a:pPr>
            <a:r>
              <a:t/>
            </a:r>
            <a:endParaRPr sz="4100">
              <a:latin typeface="Poppins"/>
              <a:ea typeface="Poppins"/>
              <a:cs typeface="Poppins"/>
              <a:sym typeface="Poppins"/>
            </a:endParaRPr>
          </a:p>
        </p:txBody>
      </p:sp>
      <p:grpSp>
        <p:nvGrpSpPr>
          <p:cNvPr id="1982" name="Google Shape;1982;p25"/>
          <p:cNvGrpSpPr/>
          <p:nvPr/>
        </p:nvGrpSpPr>
        <p:grpSpPr>
          <a:xfrm>
            <a:off x="713181" y="582145"/>
            <a:ext cx="11949650" cy="4976633"/>
            <a:chOff x="713181" y="582145"/>
            <a:chExt cx="11949650" cy="4976633"/>
          </a:xfrm>
        </p:grpSpPr>
        <p:grpSp>
          <p:nvGrpSpPr>
            <p:cNvPr id="1983" name="Google Shape;1983;p25"/>
            <p:cNvGrpSpPr/>
            <p:nvPr/>
          </p:nvGrpSpPr>
          <p:grpSpPr>
            <a:xfrm>
              <a:off x="6279940" y="582145"/>
              <a:ext cx="6382891" cy="1623545"/>
              <a:chOff x="6371290" y="314120"/>
              <a:chExt cx="6382891" cy="1623545"/>
            </a:xfrm>
          </p:grpSpPr>
          <p:sp>
            <p:nvSpPr>
              <p:cNvPr id="1984" name="Google Shape;1984;p25"/>
              <p:cNvSpPr/>
              <p:nvPr/>
            </p:nvSpPr>
            <p:spPr>
              <a:xfrm flipH="1" rot="-5400000">
                <a:off x="8750963" y="-2065553"/>
                <a:ext cx="1623545" cy="6382891"/>
              </a:xfrm>
              <a:custGeom>
                <a:rect b="b" l="l" r="r" t="t"/>
                <a:pathLst>
                  <a:path extrusionOk="0" h="44059" w="1222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rotWithShape="0" algn="bl" dir="6660000" dist="57150">
                  <a:schemeClr val="dk1">
                    <a:alpha val="3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5" name="Google Shape;1985;p25"/>
              <p:cNvGrpSpPr/>
              <p:nvPr/>
            </p:nvGrpSpPr>
            <p:grpSpPr>
              <a:xfrm flipH="1" rot="-5400000">
                <a:off x="8817700" y="-1773617"/>
                <a:ext cx="1257637" cy="5799004"/>
                <a:chOff x="3563222" y="101822"/>
                <a:chExt cx="1212180" cy="5125965"/>
              </a:xfrm>
            </p:grpSpPr>
            <p:sp>
              <p:nvSpPr>
                <p:cNvPr id="1986" name="Google Shape;1986;p25"/>
                <p:cNvSpPr/>
                <p:nvPr/>
              </p:nvSpPr>
              <p:spPr>
                <a:xfrm>
                  <a:off x="3563222" y="4946702"/>
                  <a:ext cx="13830" cy="55833"/>
                </a:xfrm>
                <a:custGeom>
                  <a:rect b="b" l="l" r="r" t="t"/>
                  <a:pathLst>
                    <a:path extrusionOk="0" h="436" w="108">
                      <a:moveTo>
                        <a:pt x="0" y="1"/>
                      </a:moveTo>
                      <a:lnTo>
                        <a:pt x="0" y="436"/>
                      </a:lnTo>
                      <a:lnTo>
                        <a:pt x="108" y="436"/>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5"/>
                <p:cNvSpPr/>
                <p:nvPr/>
              </p:nvSpPr>
              <p:spPr>
                <a:xfrm>
                  <a:off x="3563222" y="5060160"/>
                  <a:ext cx="13830" cy="55833"/>
                </a:xfrm>
                <a:custGeom>
                  <a:rect b="b" l="l" r="r" t="t"/>
                  <a:pathLst>
                    <a:path extrusionOk="0" h="436" w="108">
                      <a:moveTo>
                        <a:pt x="0" y="1"/>
                      </a:moveTo>
                      <a:lnTo>
                        <a:pt x="0" y="435"/>
                      </a:lnTo>
                      <a:lnTo>
                        <a:pt x="108" y="43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5"/>
                <p:cNvSpPr/>
                <p:nvPr/>
              </p:nvSpPr>
              <p:spPr>
                <a:xfrm>
                  <a:off x="3563222" y="4833244"/>
                  <a:ext cx="13830" cy="58010"/>
                </a:xfrm>
                <a:custGeom>
                  <a:rect b="b" l="l" r="r" t="t"/>
                  <a:pathLst>
                    <a:path extrusionOk="0" h="453" w="108">
                      <a:moveTo>
                        <a:pt x="0" y="1"/>
                      </a:moveTo>
                      <a:lnTo>
                        <a:pt x="0" y="452"/>
                      </a:lnTo>
                      <a:lnTo>
                        <a:pt x="108" y="452"/>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5"/>
                <p:cNvSpPr/>
                <p:nvPr/>
              </p:nvSpPr>
              <p:spPr>
                <a:xfrm>
                  <a:off x="3563222" y="5171569"/>
                  <a:ext cx="13830" cy="56217"/>
                </a:xfrm>
                <a:custGeom>
                  <a:rect b="b" l="l" r="r" t="t"/>
                  <a:pathLst>
                    <a:path extrusionOk="0" h="439" w="108">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5"/>
                <p:cNvSpPr/>
                <p:nvPr/>
              </p:nvSpPr>
              <p:spPr>
                <a:xfrm>
                  <a:off x="3563222" y="4043522"/>
                  <a:ext cx="13830" cy="55705"/>
                </a:xfrm>
                <a:custGeom>
                  <a:rect b="b" l="l" r="r" t="t"/>
                  <a:pathLst>
                    <a:path extrusionOk="0" h="435" w="108">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5"/>
                <p:cNvSpPr/>
                <p:nvPr/>
              </p:nvSpPr>
              <p:spPr>
                <a:xfrm>
                  <a:off x="3563222" y="4154802"/>
                  <a:ext cx="13830" cy="57882"/>
                </a:xfrm>
                <a:custGeom>
                  <a:rect b="b" l="l" r="r" t="t"/>
                  <a:pathLst>
                    <a:path extrusionOk="0" h="452" w="108">
                      <a:moveTo>
                        <a:pt x="0" y="0"/>
                      </a:moveTo>
                      <a:lnTo>
                        <a:pt x="0" y="452"/>
                      </a:lnTo>
                      <a:lnTo>
                        <a:pt x="108" y="452"/>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5"/>
                <p:cNvSpPr/>
                <p:nvPr/>
              </p:nvSpPr>
              <p:spPr>
                <a:xfrm>
                  <a:off x="3563222" y="3818271"/>
                  <a:ext cx="13830" cy="55833"/>
                </a:xfrm>
                <a:custGeom>
                  <a:rect b="b" l="l" r="r" t="t"/>
                  <a:pathLst>
                    <a:path extrusionOk="0" h="436" w="108">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5"/>
                <p:cNvSpPr/>
                <p:nvPr/>
              </p:nvSpPr>
              <p:spPr>
                <a:xfrm>
                  <a:off x="3563222" y="3930064"/>
                  <a:ext cx="13830" cy="55705"/>
                </a:xfrm>
                <a:custGeom>
                  <a:rect b="b" l="l" r="r" t="t"/>
                  <a:pathLst>
                    <a:path extrusionOk="0" h="435" w="108">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5"/>
                <p:cNvSpPr/>
                <p:nvPr/>
              </p:nvSpPr>
              <p:spPr>
                <a:xfrm>
                  <a:off x="3563222" y="4268260"/>
                  <a:ext cx="13830" cy="55833"/>
                </a:xfrm>
                <a:custGeom>
                  <a:rect b="b" l="l" r="r" t="t"/>
                  <a:pathLst>
                    <a:path extrusionOk="0" h="436" w="108">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5"/>
                <p:cNvSpPr/>
                <p:nvPr/>
              </p:nvSpPr>
              <p:spPr>
                <a:xfrm>
                  <a:off x="3563222" y="4380053"/>
                  <a:ext cx="13830" cy="57370"/>
                </a:xfrm>
                <a:custGeom>
                  <a:rect b="b" l="l" r="r" t="t"/>
                  <a:pathLst>
                    <a:path extrusionOk="0" h="448" w="108">
                      <a:moveTo>
                        <a:pt x="0" y="0"/>
                      </a:moveTo>
                      <a:lnTo>
                        <a:pt x="0" y="448"/>
                      </a:lnTo>
                      <a:lnTo>
                        <a:pt x="108" y="44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5"/>
                <p:cNvSpPr/>
                <p:nvPr/>
              </p:nvSpPr>
              <p:spPr>
                <a:xfrm>
                  <a:off x="3563222" y="4493383"/>
                  <a:ext cx="13830" cy="55833"/>
                </a:xfrm>
                <a:custGeom>
                  <a:rect b="b" l="l" r="r" t="t"/>
                  <a:pathLst>
                    <a:path extrusionOk="0" h="436" w="108">
                      <a:moveTo>
                        <a:pt x="0" y="1"/>
                      </a:moveTo>
                      <a:lnTo>
                        <a:pt x="0" y="436"/>
                      </a:lnTo>
                      <a:lnTo>
                        <a:pt x="108" y="436"/>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5"/>
                <p:cNvSpPr/>
                <p:nvPr/>
              </p:nvSpPr>
              <p:spPr>
                <a:xfrm>
                  <a:off x="3563222" y="4718250"/>
                  <a:ext cx="13830" cy="59547"/>
                </a:xfrm>
                <a:custGeom>
                  <a:rect b="b" l="l" r="r" t="t"/>
                  <a:pathLst>
                    <a:path extrusionOk="0" h="465" w="108">
                      <a:moveTo>
                        <a:pt x="0" y="0"/>
                      </a:moveTo>
                      <a:lnTo>
                        <a:pt x="0" y="26"/>
                      </a:lnTo>
                      <a:lnTo>
                        <a:pt x="0" y="435"/>
                      </a:lnTo>
                      <a:lnTo>
                        <a:pt x="0" y="464"/>
                      </a:lnTo>
                      <a:lnTo>
                        <a:pt x="108" y="464"/>
                      </a:lnTo>
                      <a:lnTo>
                        <a:pt x="108" y="435"/>
                      </a:lnTo>
                      <a:lnTo>
                        <a:pt x="108" y="26"/>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5"/>
                <p:cNvSpPr/>
                <p:nvPr/>
              </p:nvSpPr>
              <p:spPr>
                <a:xfrm>
                  <a:off x="3563222" y="4606457"/>
                  <a:ext cx="13830" cy="56217"/>
                </a:xfrm>
                <a:custGeom>
                  <a:rect b="b" l="l" r="r" t="t"/>
                  <a:pathLst>
                    <a:path extrusionOk="0" h="439" w="108">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5"/>
                <p:cNvSpPr/>
                <p:nvPr/>
              </p:nvSpPr>
              <p:spPr>
                <a:xfrm>
                  <a:off x="3746086" y="1978230"/>
                  <a:ext cx="57882" cy="31502"/>
                </a:xfrm>
                <a:custGeom>
                  <a:rect b="b" l="l" r="r" t="t"/>
                  <a:pathLst>
                    <a:path extrusionOk="0" h="246" w="452">
                      <a:moveTo>
                        <a:pt x="438" y="0"/>
                      </a:moveTo>
                      <a:cubicBezTo>
                        <a:pt x="288" y="43"/>
                        <a:pt x="138" y="82"/>
                        <a:pt x="0" y="151"/>
                      </a:cubicBezTo>
                      <a:lnTo>
                        <a:pt x="43" y="246"/>
                      </a:lnTo>
                      <a:cubicBezTo>
                        <a:pt x="180" y="193"/>
                        <a:pt x="314" y="151"/>
                        <a:pt x="451" y="112"/>
                      </a:cubicBezTo>
                      <a:lnTo>
                        <a:pt x="4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5"/>
                <p:cNvSpPr/>
                <p:nvPr/>
              </p:nvSpPr>
              <p:spPr>
                <a:xfrm>
                  <a:off x="3563222" y="2663843"/>
                  <a:ext cx="13830" cy="55833"/>
                </a:xfrm>
                <a:custGeom>
                  <a:rect b="b" l="l" r="r" t="t"/>
                  <a:pathLst>
                    <a:path extrusionOk="0" h="436" w="108">
                      <a:moveTo>
                        <a:pt x="0" y="1"/>
                      </a:moveTo>
                      <a:lnTo>
                        <a:pt x="0" y="435"/>
                      </a:lnTo>
                      <a:lnTo>
                        <a:pt x="108" y="43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5"/>
                <p:cNvSpPr/>
                <p:nvPr/>
              </p:nvSpPr>
              <p:spPr>
                <a:xfrm>
                  <a:off x="3563222" y="2777301"/>
                  <a:ext cx="13830" cy="55833"/>
                </a:xfrm>
                <a:custGeom>
                  <a:rect b="b" l="l" r="r" t="t"/>
                  <a:pathLst>
                    <a:path extrusionOk="0" h="436" w="108">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5"/>
                <p:cNvSpPr/>
                <p:nvPr/>
              </p:nvSpPr>
              <p:spPr>
                <a:xfrm>
                  <a:off x="3563222" y="2438721"/>
                  <a:ext cx="13830" cy="56089"/>
                </a:xfrm>
                <a:custGeom>
                  <a:rect b="b" l="l" r="r" t="t"/>
                  <a:pathLst>
                    <a:path extrusionOk="0" h="438" w="108">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5"/>
                <p:cNvSpPr/>
                <p:nvPr/>
              </p:nvSpPr>
              <p:spPr>
                <a:xfrm>
                  <a:off x="3587424" y="2107567"/>
                  <a:ext cx="40338" cy="55833"/>
                </a:xfrm>
                <a:custGeom>
                  <a:rect b="b" l="l" r="r" t="t"/>
                  <a:pathLst>
                    <a:path extrusionOk="0" h="436" w="315">
                      <a:moveTo>
                        <a:pt x="220" y="1"/>
                      </a:moveTo>
                      <a:cubicBezTo>
                        <a:pt x="138" y="121"/>
                        <a:pt x="69" y="259"/>
                        <a:pt x="1" y="393"/>
                      </a:cubicBezTo>
                      <a:lnTo>
                        <a:pt x="112" y="435"/>
                      </a:lnTo>
                      <a:cubicBezTo>
                        <a:pt x="164" y="298"/>
                        <a:pt x="233" y="177"/>
                        <a:pt x="314" y="53"/>
                      </a:cubicBezTo>
                      <a:lnTo>
                        <a:pt x="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5"/>
                <p:cNvSpPr/>
                <p:nvPr/>
              </p:nvSpPr>
              <p:spPr>
                <a:xfrm>
                  <a:off x="3563222" y="2325263"/>
                  <a:ext cx="13830" cy="57882"/>
                </a:xfrm>
                <a:custGeom>
                  <a:rect b="b" l="l" r="r" t="t"/>
                  <a:pathLst>
                    <a:path extrusionOk="0" h="452" w="108">
                      <a:moveTo>
                        <a:pt x="0" y="0"/>
                      </a:moveTo>
                      <a:lnTo>
                        <a:pt x="0" y="451"/>
                      </a:lnTo>
                      <a:lnTo>
                        <a:pt x="108" y="451"/>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5"/>
                <p:cNvSpPr/>
                <p:nvPr/>
              </p:nvSpPr>
              <p:spPr>
                <a:xfrm>
                  <a:off x="3651837" y="2025483"/>
                  <a:ext cx="52504" cy="46997"/>
                </a:xfrm>
                <a:custGeom>
                  <a:rect b="b" l="l" r="r" t="t"/>
                  <a:pathLst>
                    <a:path extrusionOk="0" h="367" w="410">
                      <a:moveTo>
                        <a:pt x="344" y="1"/>
                      </a:moveTo>
                      <a:cubicBezTo>
                        <a:pt x="220" y="83"/>
                        <a:pt x="112" y="177"/>
                        <a:pt x="1" y="285"/>
                      </a:cubicBezTo>
                      <a:lnTo>
                        <a:pt x="83" y="367"/>
                      </a:lnTo>
                      <a:cubicBezTo>
                        <a:pt x="181" y="259"/>
                        <a:pt x="289" y="177"/>
                        <a:pt x="410" y="96"/>
                      </a:cubicBezTo>
                      <a:lnTo>
                        <a:pt x="3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5"/>
                <p:cNvSpPr/>
                <p:nvPr/>
              </p:nvSpPr>
              <p:spPr>
                <a:xfrm>
                  <a:off x="3563222" y="2212189"/>
                  <a:ext cx="21001" cy="57498"/>
                </a:xfrm>
                <a:custGeom>
                  <a:rect b="b" l="l" r="r" t="t"/>
                  <a:pathLst>
                    <a:path extrusionOk="0" h="449" w="164">
                      <a:moveTo>
                        <a:pt x="56" y="1"/>
                      </a:moveTo>
                      <a:cubicBezTo>
                        <a:pt x="26" y="148"/>
                        <a:pt x="13" y="298"/>
                        <a:pt x="0" y="448"/>
                      </a:cubicBezTo>
                      <a:lnTo>
                        <a:pt x="121" y="448"/>
                      </a:lnTo>
                      <a:cubicBezTo>
                        <a:pt x="121" y="311"/>
                        <a:pt x="137" y="164"/>
                        <a:pt x="163" y="27"/>
                      </a:cubicBezTo>
                      <a:lnTo>
                        <a:pt x="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5"/>
                <p:cNvSpPr/>
                <p:nvPr/>
              </p:nvSpPr>
              <p:spPr>
                <a:xfrm>
                  <a:off x="3563222" y="2550386"/>
                  <a:ext cx="13830" cy="57498"/>
                </a:xfrm>
                <a:custGeom>
                  <a:rect b="b" l="l" r="r" t="t"/>
                  <a:pathLst>
                    <a:path extrusionOk="0" h="449" w="108">
                      <a:moveTo>
                        <a:pt x="0" y="1"/>
                      </a:moveTo>
                      <a:lnTo>
                        <a:pt x="0" y="449"/>
                      </a:lnTo>
                      <a:lnTo>
                        <a:pt x="108" y="449"/>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5"/>
                <p:cNvSpPr/>
                <p:nvPr/>
              </p:nvSpPr>
              <p:spPr>
                <a:xfrm>
                  <a:off x="3563222" y="3452030"/>
                  <a:ext cx="13830" cy="55833"/>
                </a:xfrm>
                <a:custGeom>
                  <a:rect b="b" l="l" r="r" t="t"/>
                  <a:pathLst>
                    <a:path extrusionOk="0" h="436" w="108">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5"/>
                <p:cNvSpPr/>
                <p:nvPr/>
              </p:nvSpPr>
              <p:spPr>
                <a:xfrm>
                  <a:off x="3563222" y="3565488"/>
                  <a:ext cx="13830" cy="55705"/>
                </a:xfrm>
                <a:custGeom>
                  <a:rect b="b" l="l" r="r" t="t"/>
                  <a:pathLst>
                    <a:path extrusionOk="0" h="435" w="108">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5"/>
                <p:cNvSpPr/>
                <p:nvPr/>
              </p:nvSpPr>
              <p:spPr>
                <a:xfrm>
                  <a:off x="3563222" y="2888582"/>
                  <a:ext cx="13830" cy="56217"/>
                </a:xfrm>
                <a:custGeom>
                  <a:rect b="b" l="l" r="r" t="t"/>
                  <a:pathLst>
                    <a:path extrusionOk="0" h="439" w="108">
                      <a:moveTo>
                        <a:pt x="0" y="1"/>
                      </a:moveTo>
                      <a:lnTo>
                        <a:pt x="0" y="439"/>
                      </a:lnTo>
                      <a:lnTo>
                        <a:pt x="108" y="439"/>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5"/>
                <p:cNvSpPr/>
                <p:nvPr/>
              </p:nvSpPr>
              <p:spPr>
                <a:xfrm>
                  <a:off x="3563222" y="3790226"/>
                  <a:ext cx="13830" cy="19337"/>
                </a:xfrm>
                <a:custGeom>
                  <a:rect b="b" l="l" r="r" t="t"/>
                  <a:pathLst>
                    <a:path extrusionOk="0" h="151" w="108">
                      <a:moveTo>
                        <a:pt x="0" y="0"/>
                      </a:moveTo>
                      <a:lnTo>
                        <a:pt x="0" y="151"/>
                      </a:lnTo>
                      <a:lnTo>
                        <a:pt x="108" y="151"/>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5"/>
                <p:cNvSpPr/>
                <p:nvPr/>
              </p:nvSpPr>
              <p:spPr>
                <a:xfrm>
                  <a:off x="3563222" y="3677153"/>
                  <a:ext cx="13830" cy="55833"/>
                </a:xfrm>
                <a:custGeom>
                  <a:rect b="b" l="l" r="r" t="t"/>
                  <a:pathLst>
                    <a:path extrusionOk="0" h="436" w="108">
                      <a:moveTo>
                        <a:pt x="0" y="1"/>
                      </a:moveTo>
                      <a:lnTo>
                        <a:pt x="0" y="436"/>
                      </a:lnTo>
                      <a:lnTo>
                        <a:pt x="108" y="436"/>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5"/>
                <p:cNvSpPr/>
                <p:nvPr/>
              </p:nvSpPr>
              <p:spPr>
                <a:xfrm>
                  <a:off x="3563222" y="3002040"/>
                  <a:ext cx="13830" cy="55833"/>
                </a:xfrm>
                <a:custGeom>
                  <a:rect b="b" l="l" r="r" t="t"/>
                  <a:pathLst>
                    <a:path extrusionOk="0" h="436" w="108">
                      <a:moveTo>
                        <a:pt x="0" y="1"/>
                      </a:moveTo>
                      <a:lnTo>
                        <a:pt x="0" y="435"/>
                      </a:lnTo>
                      <a:lnTo>
                        <a:pt x="108" y="43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5"/>
                <p:cNvSpPr/>
                <p:nvPr/>
              </p:nvSpPr>
              <p:spPr>
                <a:xfrm>
                  <a:off x="3563222" y="3113833"/>
                  <a:ext cx="13830" cy="57498"/>
                </a:xfrm>
                <a:custGeom>
                  <a:rect b="b" l="l" r="r" t="t"/>
                  <a:pathLst>
                    <a:path extrusionOk="0" h="449" w="108">
                      <a:moveTo>
                        <a:pt x="0" y="0"/>
                      </a:moveTo>
                      <a:lnTo>
                        <a:pt x="0" y="448"/>
                      </a:lnTo>
                      <a:lnTo>
                        <a:pt x="108" y="44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5"/>
                <p:cNvSpPr/>
                <p:nvPr/>
              </p:nvSpPr>
              <p:spPr>
                <a:xfrm>
                  <a:off x="3563222" y="3338572"/>
                  <a:ext cx="13830" cy="57882"/>
                </a:xfrm>
                <a:custGeom>
                  <a:rect b="b" l="l" r="r" t="t"/>
                  <a:pathLst>
                    <a:path extrusionOk="0" h="452" w="108">
                      <a:moveTo>
                        <a:pt x="0" y="1"/>
                      </a:moveTo>
                      <a:lnTo>
                        <a:pt x="0" y="452"/>
                      </a:lnTo>
                      <a:lnTo>
                        <a:pt x="108" y="452"/>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5"/>
                <p:cNvSpPr/>
                <p:nvPr/>
              </p:nvSpPr>
              <p:spPr>
                <a:xfrm>
                  <a:off x="3563222" y="3227291"/>
                  <a:ext cx="13830" cy="55705"/>
                </a:xfrm>
                <a:custGeom>
                  <a:rect b="b" l="l" r="r" t="t"/>
                  <a:pathLst>
                    <a:path extrusionOk="0" h="435" w="108">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5"/>
                <p:cNvSpPr/>
                <p:nvPr/>
              </p:nvSpPr>
              <p:spPr>
                <a:xfrm>
                  <a:off x="4161244" y="2921749"/>
                  <a:ext cx="16135" cy="56217"/>
                </a:xfrm>
                <a:custGeom>
                  <a:rect b="b" l="l" r="r" t="t"/>
                  <a:pathLst>
                    <a:path extrusionOk="0" h="439" w="126">
                      <a:moveTo>
                        <a:pt x="1" y="0"/>
                      </a:moveTo>
                      <a:lnTo>
                        <a:pt x="1" y="438"/>
                      </a:lnTo>
                      <a:lnTo>
                        <a:pt x="125" y="438"/>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5"/>
                <p:cNvSpPr/>
                <p:nvPr/>
              </p:nvSpPr>
              <p:spPr>
                <a:xfrm>
                  <a:off x="4161244" y="2358685"/>
                  <a:ext cx="16135" cy="57498"/>
                </a:xfrm>
                <a:custGeom>
                  <a:rect b="b" l="l" r="r" t="t"/>
                  <a:pathLst>
                    <a:path extrusionOk="0" h="449" w="126">
                      <a:moveTo>
                        <a:pt x="1" y="1"/>
                      </a:moveTo>
                      <a:lnTo>
                        <a:pt x="1" y="449"/>
                      </a:lnTo>
                      <a:lnTo>
                        <a:pt x="125" y="449"/>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5"/>
                <p:cNvSpPr/>
                <p:nvPr/>
              </p:nvSpPr>
              <p:spPr>
                <a:xfrm>
                  <a:off x="4161244" y="2471759"/>
                  <a:ext cx="16135" cy="56217"/>
                </a:xfrm>
                <a:custGeom>
                  <a:rect b="b" l="l" r="r" t="t"/>
                  <a:pathLst>
                    <a:path extrusionOk="0" h="439" w="126">
                      <a:moveTo>
                        <a:pt x="1" y="0"/>
                      </a:moveTo>
                      <a:lnTo>
                        <a:pt x="1" y="438"/>
                      </a:lnTo>
                      <a:lnTo>
                        <a:pt x="125" y="438"/>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5"/>
                <p:cNvSpPr/>
                <p:nvPr/>
              </p:nvSpPr>
              <p:spPr>
                <a:xfrm>
                  <a:off x="4161244" y="2583424"/>
                  <a:ext cx="16135" cy="58010"/>
                </a:xfrm>
                <a:custGeom>
                  <a:rect b="b" l="l" r="r" t="t"/>
                  <a:pathLst>
                    <a:path extrusionOk="0" h="453" w="126">
                      <a:moveTo>
                        <a:pt x="1" y="1"/>
                      </a:moveTo>
                      <a:lnTo>
                        <a:pt x="1" y="452"/>
                      </a:lnTo>
                      <a:lnTo>
                        <a:pt x="125" y="452"/>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5"/>
                <p:cNvSpPr/>
                <p:nvPr/>
              </p:nvSpPr>
              <p:spPr>
                <a:xfrm>
                  <a:off x="4161244" y="3373787"/>
                  <a:ext cx="16135" cy="55705"/>
                </a:xfrm>
                <a:custGeom>
                  <a:rect b="b" l="l" r="r" t="t"/>
                  <a:pathLst>
                    <a:path extrusionOk="0" h="435" w="126">
                      <a:moveTo>
                        <a:pt x="1" y="0"/>
                      </a:moveTo>
                      <a:lnTo>
                        <a:pt x="1" y="422"/>
                      </a:lnTo>
                      <a:lnTo>
                        <a:pt x="1" y="435"/>
                      </a:lnTo>
                      <a:lnTo>
                        <a:pt x="125" y="435"/>
                      </a:lnTo>
                      <a:lnTo>
                        <a:pt x="125" y="422"/>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5"/>
                <p:cNvSpPr/>
                <p:nvPr/>
              </p:nvSpPr>
              <p:spPr>
                <a:xfrm>
                  <a:off x="4393154" y="3710319"/>
                  <a:ext cx="57882" cy="22666"/>
                </a:xfrm>
                <a:custGeom>
                  <a:rect b="b" l="l" r="r" t="t"/>
                  <a:pathLst>
                    <a:path extrusionOk="0" h="177" w="452">
                      <a:moveTo>
                        <a:pt x="30" y="0"/>
                      </a:moveTo>
                      <a:lnTo>
                        <a:pt x="1" y="108"/>
                      </a:lnTo>
                      <a:cubicBezTo>
                        <a:pt x="138" y="151"/>
                        <a:pt x="288" y="177"/>
                        <a:pt x="439" y="177"/>
                      </a:cubicBezTo>
                      <a:lnTo>
                        <a:pt x="452" y="69"/>
                      </a:lnTo>
                      <a:cubicBezTo>
                        <a:pt x="301" y="52"/>
                        <a:pt x="164" y="39"/>
                        <a:pt x="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5"/>
                <p:cNvSpPr/>
                <p:nvPr/>
              </p:nvSpPr>
              <p:spPr>
                <a:xfrm>
                  <a:off x="4161244" y="2696882"/>
                  <a:ext cx="16135" cy="55833"/>
                </a:xfrm>
                <a:custGeom>
                  <a:rect b="b" l="l" r="r" t="t"/>
                  <a:pathLst>
                    <a:path extrusionOk="0" h="436" w="126">
                      <a:moveTo>
                        <a:pt x="1" y="1"/>
                      </a:moveTo>
                      <a:lnTo>
                        <a:pt x="1" y="435"/>
                      </a:lnTo>
                      <a:lnTo>
                        <a:pt x="125" y="435"/>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5"/>
                <p:cNvSpPr/>
                <p:nvPr/>
              </p:nvSpPr>
              <p:spPr>
                <a:xfrm>
                  <a:off x="4168415" y="3483403"/>
                  <a:ext cx="29837" cy="57882"/>
                </a:xfrm>
                <a:custGeom>
                  <a:rect b="b" l="l" r="r" t="t"/>
                  <a:pathLst>
                    <a:path extrusionOk="0" h="452" w="233">
                      <a:moveTo>
                        <a:pt x="108" y="1"/>
                      </a:moveTo>
                      <a:lnTo>
                        <a:pt x="0" y="27"/>
                      </a:lnTo>
                      <a:cubicBezTo>
                        <a:pt x="27" y="164"/>
                        <a:pt x="69" y="314"/>
                        <a:pt x="121" y="452"/>
                      </a:cubicBezTo>
                      <a:lnTo>
                        <a:pt x="233" y="409"/>
                      </a:lnTo>
                      <a:cubicBezTo>
                        <a:pt x="177" y="288"/>
                        <a:pt x="134" y="138"/>
                        <a:pt x="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5"/>
                <p:cNvSpPr/>
                <p:nvPr/>
              </p:nvSpPr>
              <p:spPr>
                <a:xfrm>
                  <a:off x="4288532" y="3664603"/>
                  <a:ext cx="56217" cy="40338"/>
                </a:xfrm>
                <a:custGeom>
                  <a:rect b="b" l="l" r="r" t="t"/>
                  <a:pathLst>
                    <a:path extrusionOk="0" h="315" w="439">
                      <a:moveTo>
                        <a:pt x="69" y="1"/>
                      </a:moveTo>
                      <a:lnTo>
                        <a:pt x="1" y="83"/>
                      </a:lnTo>
                      <a:cubicBezTo>
                        <a:pt x="125" y="181"/>
                        <a:pt x="259" y="246"/>
                        <a:pt x="396" y="315"/>
                      </a:cubicBezTo>
                      <a:lnTo>
                        <a:pt x="439" y="220"/>
                      </a:lnTo>
                      <a:cubicBezTo>
                        <a:pt x="314" y="151"/>
                        <a:pt x="193" y="83"/>
                        <a:pt x="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5"/>
                <p:cNvSpPr/>
                <p:nvPr/>
              </p:nvSpPr>
              <p:spPr>
                <a:xfrm>
                  <a:off x="4210290" y="3584696"/>
                  <a:ext cx="45332" cy="54168"/>
                </a:xfrm>
                <a:custGeom>
                  <a:rect b="b" l="l" r="r" t="t"/>
                  <a:pathLst>
                    <a:path extrusionOk="0" h="423" w="354">
                      <a:moveTo>
                        <a:pt x="95" y="1"/>
                      </a:moveTo>
                      <a:lnTo>
                        <a:pt x="0" y="69"/>
                      </a:lnTo>
                      <a:cubicBezTo>
                        <a:pt x="82" y="190"/>
                        <a:pt x="177" y="314"/>
                        <a:pt x="285" y="422"/>
                      </a:cubicBezTo>
                      <a:lnTo>
                        <a:pt x="353" y="341"/>
                      </a:lnTo>
                      <a:cubicBezTo>
                        <a:pt x="259" y="233"/>
                        <a:pt x="177" y="122"/>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5"/>
                <p:cNvSpPr/>
                <p:nvPr/>
              </p:nvSpPr>
              <p:spPr>
                <a:xfrm>
                  <a:off x="3857879" y="1971571"/>
                  <a:ext cx="57882" cy="17288"/>
                </a:xfrm>
                <a:custGeom>
                  <a:rect b="b" l="l" r="r" t="t"/>
                  <a:pathLst>
                    <a:path extrusionOk="0" h="135" w="452">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5"/>
                <p:cNvSpPr/>
                <p:nvPr/>
              </p:nvSpPr>
              <p:spPr>
                <a:xfrm>
                  <a:off x="4161244" y="2245228"/>
                  <a:ext cx="16135" cy="57498"/>
                </a:xfrm>
                <a:custGeom>
                  <a:rect b="b" l="l" r="r" t="t"/>
                  <a:pathLst>
                    <a:path extrusionOk="0" h="449" w="126">
                      <a:moveTo>
                        <a:pt x="109" y="1"/>
                      </a:moveTo>
                      <a:lnTo>
                        <a:pt x="1" y="14"/>
                      </a:lnTo>
                      <a:lnTo>
                        <a:pt x="1" y="259"/>
                      </a:lnTo>
                      <a:lnTo>
                        <a:pt x="1" y="449"/>
                      </a:lnTo>
                      <a:lnTo>
                        <a:pt x="125" y="449"/>
                      </a:lnTo>
                      <a:lnTo>
                        <a:pt x="125" y="259"/>
                      </a:lnTo>
                      <a:cubicBezTo>
                        <a:pt x="125" y="164"/>
                        <a:pt x="109" y="83"/>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5"/>
                <p:cNvSpPr/>
                <p:nvPr/>
              </p:nvSpPr>
              <p:spPr>
                <a:xfrm>
                  <a:off x="4129870" y="2135227"/>
                  <a:ext cx="33167" cy="57882"/>
                </a:xfrm>
                <a:custGeom>
                  <a:rect b="b" l="l" r="r" t="t"/>
                  <a:pathLst>
                    <a:path extrusionOk="0" h="452" w="259">
                      <a:moveTo>
                        <a:pt x="96" y="0"/>
                      </a:moveTo>
                      <a:lnTo>
                        <a:pt x="1" y="56"/>
                      </a:lnTo>
                      <a:cubicBezTo>
                        <a:pt x="56" y="177"/>
                        <a:pt x="109" y="314"/>
                        <a:pt x="151" y="451"/>
                      </a:cubicBezTo>
                      <a:lnTo>
                        <a:pt x="259" y="422"/>
                      </a:lnTo>
                      <a:cubicBezTo>
                        <a:pt x="220" y="275"/>
                        <a:pt x="164" y="138"/>
                        <a:pt x="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5"/>
                <p:cNvSpPr/>
                <p:nvPr/>
              </p:nvSpPr>
              <p:spPr>
                <a:xfrm>
                  <a:off x="4062129" y="2046484"/>
                  <a:ext cx="48662" cy="50711"/>
                </a:xfrm>
                <a:custGeom>
                  <a:rect b="b" l="l" r="r" t="t"/>
                  <a:pathLst>
                    <a:path extrusionOk="0" h="396" w="380">
                      <a:moveTo>
                        <a:pt x="66" y="0"/>
                      </a:moveTo>
                      <a:lnTo>
                        <a:pt x="0" y="82"/>
                      </a:lnTo>
                      <a:cubicBezTo>
                        <a:pt x="108" y="177"/>
                        <a:pt x="203" y="285"/>
                        <a:pt x="285" y="396"/>
                      </a:cubicBezTo>
                      <a:lnTo>
                        <a:pt x="379" y="327"/>
                      </a:lnTo>
                      <a:cubicBezTo>
                        <a:pt x="285" y="203"/>
                        <a:pt x="177" y="95"/>
                        <a:pt x="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5"/>
                <p:cNvSpPr/>
                <p:nvPr/>
              </p:nvSpPr>
              <p:spPr>
                <a:xfrm>
                  <a:off x="3965830" y="1988731"/>
                  <a:ext cx="57882" cy="36881"/>
                </a:xfrm>
                <a:custGeom>
                  <a:rect b="b" l="l" r="r" t="t"/>
                  <a:pathLst>
                    <a:path extrusionOk="0" h="288" w="452">
                      <a:moveTo>
                        <a:pt x="43" y="0"/>
                      </a:moveTo>
                      <a:lnTo>
                        <a:pt x="0" y="95"/>
                      </a:lnTo>
                      <a:cubicBezTo>
                        <a:pt x="138" y="151"/>
                        <a:pt x="275" y="206"/>
                        <a:pt x="396" y="288"/>
                      </a:cubicBezTo>
                      <a:lnTo>
                        <a:pt x="452" y="193"/>
                      </a:lnTo>
                      <a:cubicBezTo>
                        <a:pt x="327" y="111"/>
                        <a:pt x="193" y="56"/>
                        <a:pt x="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5"/>
                <p:cNvSpPr/>
                <p:nvPr/>
              </p:nvSpPr>
              <p:spPr>
                <a:xfrm>
                  <a:off x="4161244" y="3260329"/>
                  <a:ext cx="16135" cy="55833"/>
                </a:xfrm>
                <a:custGeom>
                  <a:rect b="b" l="l" r="r" t="t"/>
                  <a:pathLst>
                    <a:path extrusionOk="0" h="436" w="126">
                      <a:moveTo>
                        <a:pt x="1" y="0"/>
                      </a:moveTo>
                      <a:lnTo>
                        <a:pt x="1" y="435"/>
                      </a:lnTo>
                      <a:lnTo>
                        <a:pt x="125" y="435"/>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5"/>
                <p:cNvSpPr/>
                <p:nvPr/>
              </p:nvSpPr>
              <p:spPr>
                <a:xfrm>
                  <a:off x="4161244" y="3035079"/>
                  <a:ext cx="16135" cy="56217"/>
                </a:xfrm>
                <a:custGeom>
                  <a:rect b="b" l="l" r="r" t="t"/>
                  <a:pathLst>
                    <a:path extrusionOk="0" h="439" w="126">
                      <a:moveTo>
                        <a:pt x="1" y="1"/>
                      </a:moveTo>
                      <a:lnTo>
                        <a:pt x="1" y="439"/>
                      </a:lnTo>
                      <a:lnTo>
                        <a:pt x="125" y="439"/>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5"/>
                <p:cNvSpPr/>
                <p:nvPr/>
              </p:nvSpPr>
              <p:spPr>
                <a:xfrm>
                  <a:off x="4161244" y="2810340"/>
                  <a:ext cx="16135" cy="55833"/>
                </a:xfrm>
                <a:custGeom>
                  <a:rect b="b" l="l" r="r" t="t"/>
                  <a:pathLst>
                    <a:path extrusionOk="0" h="436" w="126">
                      <a:moveTo>
                        <a:pt x="1" y="1"/>
                      </a:moveTo>
                      <a:lnTo>
                        <a:pt x="1" y="435"/>
                      </a:lnTo>
                      <a:lnTo>
                        <a:pt x="125" y="435"/>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5"/>
                <p:cNvSpPr/>
                <p:nvPr/>
              </p:nvSpPr>
              <p:spPr>
                <a:xfrm>
                  <a:off x="4161244" y="3146872"/>
                  <a:ext cx="16135" cy="57498"/>
                </a:xfrm>
                <a:custGeom>
                  <a:rect b="b" l="l" r="r" t="t"/>
                  <a:pathLst>
                    <a:path extrusionOk="0" h="449" w="126">
                      <a:moveTo>
                        <a:pt x="1" y="1"/>
                      </a:moveTo>
                      <a:lnTo>
                        <a:pt x="1" y="448"/>
                      </a:lnTo>
                      <a:lnTo>
                        <a:pt x="125" y="448"/>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5"/>
                <p:cNvSpPr/>
                <p:nvPr/>
              </p:nvSpPr>
              <p:spPr>
                <a:xfrm>
                  <a:off x="4761060" y="1231918"/>
                  <a:ext cx="14342" cy="55833"/>
                </a:xfrm>
                <a:custGeom>
                  <a:rect b="b" l="l" r="r" t="t"/>
                  <a:pathLst>
                    <a:path extrusionOk="0" h="436" w="112">
                      <a:moveTo>
                        <a:pt x="1" y="0"/>
                      </a:moveTo>
                      <a:lnTo>
                        <a:pt x="1" y="435"/>
                      </a:lnTo>
                      <a:lnTo>
                        <a:pt x="112" y="435"/>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5"/>
                <p:cNvSpPr/>
                <p:nvPr/>
              </p:nvSpPr>
              <p:spPr>
                <a:xfrm>
                  <a:off x="4761060" y="1343711"/>
                  <a:ext cx="14342" cy="57498"/>
                </a:xfrm>
                <a:custGeom>
                  <a:rect b="b" l="l" r="r" t="t"/>
                  <a:pathLst>
                    <a:path extrusionOk="0" h="449" w="112">
                      <a:moveTo>
                        <a:pt x="1" y="0"/>
                      </a:moveTo>
                      <a:lnTo>
                        <a:pt x="1" y="448"/>
                      </a:lnTo>
                      <a:lnTo>
                        <a:pt x="112" y="448"/>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5"/>
                <p:cNvSpPr/>
                <p:nvPr/>
              </p:nvSpPr>
              <p:spPr>
                <a:xfrm>
                  <a:off x="4761060" y="1003338"/>
                  <a:ext cx="14342" cy="59547"/>
                </a:xfrm>
                <a:custGeom>
                  <a:rect b="b" l="l" r="r" t="t"/>
                  <a:pathLst>
                    <a:path extrusionOk="0" h="465" w="112">
                      <a:moveTo>
                        <a:pt x="1" y="1"/>
                      </a:moveTo>
                      <a:lnTo>
                        <a:pt x="1" y="27"/>
                      </a:lnTo>
                      <a:lnTo>
                        <a:pt x="1" y="436"/>
                      </a:lnTo>
                      <a:lnTo>
                        <a:pt x="1" y="465"/>
                      </a:lnTo>
                      <a:lnTo>
                        <a:pt x="112" y="465"/>
                      </a:lnTo>
                      <a:lnTo>
                        <a:pt x="112" y="436"/>
                      </a:lnTo>
                      <a:lnTo>
                        <a:pt x="112" y="27"/>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5"/>
                <p:cNvSpPr/>
                <p:nvPr/>
              </p:nvSpPr>
              <p:spPr>
                <a:xfrm>
                  <a:off x="4761060" y="1118460"/>
                  <a:ext cx="14342" cy="57882"/>
                </a:xfrm>
                <a:custGeom>
                  <a:rect b="b" l="l" r="r" t="t"/>
                  <a:pathLst>
                    <a:path extrusionOk="0" h="452" w="112">
                      <a:moveTo>
                        <a:pt x="1" y="1"/>
                      </a:moveTo>
                      <a:lnTo>
                        <a:pt x="1" y="452"/>
                      </a:lnTo>
                      <a:lnTo>
                        <a:pt x="112" y="452"/>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5"/>
                <p:cNvSpPr/>
                <p:nvPr/>
              </p:nvSpPr>
              <p:spPr>
                <a:xfrm>
                  <a:off x="4761060" y="2020105"/>
                  <a:ext cx="14342" cy="56217"/>
                </a:xfrm>
                <a:custGeom>
                  <a:rect b="b" l="l" r="r" t="t"/>
                  <a:pathLst>
                    <a:path extrusionOk="0" h="439" w="112">
                      <a:moveTo>
                        <a:pt x="1" y="0"/>
                      </a:moveTo>
                      <a:lnTo>
                        <a:pt x="1" y="438"/>
                      </a:lnTo>
                      <a:lnTo>
                        <a:pt x="112" y="438"/>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5"/>
                <p:cNvSpPr/>
                <p:nvPr/>
              </p:nvSpPr>
              <p:spPr>
                <a:xfrm>
                  <a:off x="4761060" y="2131898"/>
                  <a:ext cx="14342" cy="57370"/>
                </a:xfrm>
                <a:custGeom>
                  <a:rect b="b" l="l" r="r" t="t"/>
                  <a:pathLst>
                    <a:path extrusionOk="0" h="448" w="112">
                      <a:moveTo>
                        <a:pt x="1" y="0"/>
                      </a:moveTo>
                      <a:lnTo>
                        <a:pt x="1" y="448"/>
                      </a:lnTo>
                      <a:lnTo>
                        <a:pt x="112" y="448"/>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5"/>
                <p:cNvSpPr/>
                <p:nvPr/>
              </p:nvSpPr>
              <p:spPr>
                <a:xfrm>
                  <a:off x="4761060" y="1456657"/>
                  <a:ext cx="14342" cy="56217"/>
                </a:xfrm>
                <a:custGeom>
                  <a:rect b="b" l="l" r="r" t="t"/>
                  <a:pathLst>
                    <a:path extrusionOk="0" h="439" w="112">
                      <a:moveTo>
                        <a:pt x="1" y="1"/>
                      </a:moveTo>
                      <a:lnTo>
                        <a:pt x="1" y="439"/>
                      </a:lnTo>
                      <a:lnTo>
                        <a:pt x="112" y="439"/>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5"/>
                <p:cNvSpPr/>
                <p:nvPr/>
              </p:nvSpPr>
              <p:spPr>
                <a:xfrm>
                  <a:off x="4761060" y="2245228"/>
                  <a:ext cx="14342" cy="55833"/>
                </a:xfrm>
                <a:custGeom>
                  <a:rect b="b" l="l" r="r" t="t"/>
                  <a:pathLst>
                    <a:path extrusionOk="0" h="436" w="112">
                      <a:moveTo>
                        <a:pt x="1" y="1"/>
                      </a:moveTo>
                      <a:lnTo>
                        <a:pt x="1" y="436"/>
                      </a:lnTo>
                      <a:lnTo>
                        <a:pt x="112" y="436"/>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5"/>
                <p:cNvSpPr/>
                <p:nvPr/>
              </p:nvSpPr>
              <p:spPr>
                <a:xfrm>
                  <a:off x="4761060" y="1570115"/>
                  <a:ext cx="14342" cy="56217"/>
                </a:xfrm>
                <a:custGeom>
                  <a:rect b="b" l="l" r="r" t="t"/>
                  <a:pathLst>
                    <a:path extrusionOk="0" h="439" w="112">
                      <a:moveTo>
                        <a:pt x="1" y="1"/>
                      </a:moveTo>
                      <a:lnTo>
                        <a:pt x="1" y="439"/>
                      </a:lnTo>
                      <a:lnTo>
                        <a:pt x="112" y="439"/>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5"/>
                <p:cNvSpPr/>
                <p:nvPr/>
              </p:nvSpPr>
              <p:spPr>
                <a:xfrm>
                  <a:off x="4761060" y="1681908"/>
                  <a:ext cx="14342" cy="55833"/>
                </a:xfrm>
                <a:custGeom>
                  <a:rect b="b" l="l" r="r" t="t"/>
                  <a:pathLst>
                    <a:path extrusionOk="0" h="436" w="112">
                      <a:moveTo>
                        <a:pt x="1" y="0"/>
                      </a:moveTo>
                      <a:lnTo>
                        <a:pt x="1" y="435"/>
                      </a:lnTo>
                      <a:lnTo>
                        <a:pt x="112" y="435"/>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5"/>
                <p:cNvSpPr/>
                <p:nvPr/>
              </p:nvSpPr>
              <p:spPr>
                <a:xfrm>
                  <a:off x="4761060" y="1906647"/>
                  <a:ext cx="14342" cy="57882"/>
                </a:xfrm>
                <a:custGeom>
                  <a:rect b="b" l="l" r="r" t="t"/>
                  <a:pathLst>
                    <a:path extrusionOk="0" h="452" w="112">
                      <a:moveTo>
                        <a:pt x="1" y="1"/>
                      </a:moveTo>
                      <a:lnTo>
                        <a:pt x="1" y="452"/>
                      </a:lnTo>
                      <a:lnTo>
                        <a:pt x="112" y="452"/>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5"/>
                <p:cNvSpPr/>
                <p:nvPr/>
              </p:nvSpPr>
              <p:spPr>
                <a:xfrm>
                  <a:off x="4761060" y="1795366"/>
                  <a:ext cx="14342" cy="55705"/>
                </a:xfrm>
                <a:custGeom>
                  <a:rect b="b" l="l" r="r" t="t"/>
                  <a:pathLst>
                    <a:path extrusionOk="0" h="435" w="112">
                      <a:moveTo>
                        <a:pt x="1" y="0"/>
                      </a:moveTo>
                      <a:lnTo>
                        <a:pt x="1" y="435"/>
                      </a:lnTo>
                      <a:lnTo>
                        <a:pt x="112" y="435"/>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5"/>
                <p:cNvSpPr/>
                <p:nvPr/>
              </p:nvSpPr>
              <p:spPr>
                <a:xfrm>
                  <a:off x="4761060" y="328609"/>
                  <a:ext cx="14342" cy="55833"/>
                </a:xfrm>
                <a:custGeom>
                  <a:rect b="b" l="l" r="r" t="t"/>
                  <a:pathLst>
                    <a:path extrusionOk="0" h="436" w="112">
                      <a:moveTo>
                        <a:pt x="1" y="1"/>
                      </a:moveTo>
                      <a:lnTo>
                        <a:pt x="1" y="435"/>
                      </a:lnTo>
                      <a:lnTo>
                        <a:pt x="112" y="435"/>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5"/>
                <p:cNvSpPr/>
                <p:nvPr/>
              </p:nvSpPr>
              <p:spPr>
                <a:xfrm>
                  <a:off x="4761060" y="440018"/>
                  <a:ext cx="14342" cy="56217"/>
                </a:xfrm>
                <a:custGeom>
                  <a:rect b="b" l="l" r="r" t="t"/>
                  <a:pathLst>
                    <a:path extrusionOk="0" h="439" w="112">
                      <a:moveTo>
                        <a:pt x="1" y="0"/>
                      </a:moveTo>
                      <a:lnTo>
                        <a:pt x="1" y="438"/>
                      </a:lnTo>
                      <a:lnTo>
                        <a:pt x="112" y="438"/>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5"/>
                <p:cNvSpPr/>
                <p:nvPr/>
              </p:nvSpPr>
              <p:spPr>
                <a:xfrm>
                  <a:off x="4761060" y="101822"/>
                  <a:ext cx="14342" cy="57370"/>
                </a:xfrm>
                <a:custGeom>
                  <a:rect b="b" l="l" r="r" t="t"/>
                  <a:pathLst>
                    <a:path extrusionOk="0" h="448" w="112">
                      <a:moveTo>
                        <a:pt x="1" y="0"/>
                      </a:moveTo>
                      <a:lnTo>
                        <a:pt x="1" y="448"/>
                      </a:lnTo>
                      <a:lnTo>
                        <a:pt x="112" y="448"/>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5"/>
                <p:cNvSpPr/>
                <p:nvPr/>
              </p:nvSpPr>
              <p:spPr>
                <a:xfrm>
                  <a:off x="4761060" y="215152"/>
                  <a:ext cx="14342" cy="55833"/>
                </a:xfrm>
                <a:custGeom>
                  <a:rect b="b" l="l" r="r" t="t"/>
                  <a:pathLst>
                    <a:path extrusionOk="0" h="436" w="112">
                      <a:moveTo>
                        <a:pt x="1" y="1"/>
                      </a:moveTo>
                      <a:lnTo>
                        <a:pt x="1" y="436"/>
                      </a:lnTo>
                      <a:lnTo>
                        <a:pt x="112" y="436"/>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5"/>
                <p:cNvSpPr/>
                <p:nvPr/>
              </p:nvSpPr>
              <p:spPr>
                <a:xfrm>
                  <a:off x="4761060" y="553476"/>
                  <a:ext cx="14342" cy="55705"/>
                </a:xfrm>
                <a:custGeom>
                  <a:rect b="b" l="l" r="r" t="t"/>
                  <a:pathLst>
                    <a:path extrusionOk="0" h="435" w="112">
                      <a:moveTo>
                        <a:pt x="1" y="0"/>
                      </a:moveTo>
                      <a:lnTo>
                        <a:pt x="1" y="435"/>
                      </a:lnTo>
                      <a:lnTo>
                        <a:pt x="112" y="435"/>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5"/>
                <p:cNvSpPr/>
                <p:nvPr/>
              </p:nvSpPr>
              <p:spPr>
                <a:xfrm>
                  <a:off x="4761060" y="665141"/>
                  <a:ext cx="14342" cy="57498"/>
                </a:xfrm>
                <a:custGeom>
                  <a:rect b="b" l="l" r="r" t="t"/>
                  <a:pathLst>
                    <a:path extrusionOk="0" h="449" w="112">
                      <a:moveTo>
                        <a:pt x="1" y="1"/>
                      </a:moveTo>
                      <a:lnTo>
                        <a:pt x="1" y="449"/>
                      </a:lnTo>
                      <a:lnTo>
                        <a:pt x="112" y="449"/>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5"/>
                <p:cNvSpPr/>
                <p:nvPr/>
              </p:nvSpPr>
              <p:spPr>
                <a:xfrm>
                  <a:off x="4761060" y="778599"/>
                  <a:ext cx="14342" cy="55833"/>
                </a:xfrm>
                <a:custGeom>
                  <a:rect b="b" l="l" r="r" t="t"/>
                  <a:pathLst>
                    <a:path extrusionOk="0" h="436" w="112">
                      <a:moveTo>
                        <a:pt x="1" y="1"/>
                      </a:moveTo>
                      <a:lnTo>
                        <a:pt x="1" y="435"/>
                      </a:lnTo>
                      <a:lnTo>
                        <a:pt x="112" y="435"/>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5"/>
                <p:cNvSpPr/>
                <p:nvPr/>
              </p:nvSpPr>
              <p:spPr>
                <a:xfrm>
                  <a:off x="4761060" y="889880"/>
                  <a:ext cx="14342" cy="58010"/>
                </a:xfrm>
                <a:custGeom>
                  <a:rect b="b" l="l" r="r" t="t"/>
                  <a:pathLst>
                    <a:path extrusionOk="0" h="453" w="112">
                      <a:moveTo>
                        <a:pt x="1" y="1"/>
                      </a:moveTo>
                      <a:lnTo>
                        <a:pt x="1" y="452"/>
                      </a:lnTo>
                      <a:lnTo>
                        <a:pt x="112" y="452"/>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5"/>
                <p:cNvSpPr/>
                <p:nvPr/>
              </p:nvSpPr>
              <p:spPr>
                <a:xfrm>
                  <a:off x="4761060" y="2921749"/>
                  <a:ext cx="14342" cy="56217"/>
                </a:xfrm>
                <a:custGeom>
                  <a:rect b="b" l="l" r="r" t="t"/>
                  <a:pathLst>
                    <a:path extrusionOk="0" h="439" w="112">
                      <a:moveTo>
                        <a:pt x="1" y="0"/>
                      </a:moveTo>
                      <a:lnTo>
                        <a:pt x="1" y="438"/>
                      </a:lnTo>
                      <a:lnTo>
                        <a:pt x="112" y="438"/>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5"/>
                <p:cNvSpPr/>
                <p:nvPr/>
              </p:nvSpPr>
              <p:spPr>
                <a:xfrm>
                  <a:off x="4761060" y="2358685"/>
                  <a:ext cx="14342" cy="55833"/>
                </a:xfrm>
                <a:custGeom>
                  <a:rect b="b" l="l" r="r" t="t"/>
                  <a:pathLst>
                    <a:path extrusionOk="0" h="436" w="112">
                      <a:moveTo>
                        <a:pt x="1" y="1"/>
                      </a:moveTo>
                      <a:lnTo>
                        <a:pt x="1" y="435"/>
                      </a:lnTo>
                      <a:lnTo>
                        <a:pt x="112" y="435"/>
                      </a:lnTo>
                      <a:lnTo>
                        <a:pt x="112" y="148"/>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5"/>
                <p:cNvSpPr/>
                <p:nvPr/>
              </p:nvSpPr>
              <p:spPr>
                <a:xfrm>
                  <a:off x="4761060" y="2470094"/>
                  <a:ext cx="14342" cy="57882"/>
                </a:xfrm>
                <a:custGeom>
                  <a:rect b="b" l="l" r="r" t="t"/>
                  <a:pathLst>
                    <a:path extrusionOk="0" h="452" w="112">
                      <a:moveTo>
                        <a:pt x="1" y="0"/>
                      </a:moveTo>
                      <a:lnTo>
                        <a:pt x="1" y="451"/>
                      </a:lnTo>
                      <a:lnTo>
                        <a:pt x="112" y="451"/>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5"/>
                <p:cNvSpPr/>
                <p:nvPr/>
              </p:nvSpPr>
              <p:spPr>
                <a:xfrm>
                  <a:off x="4761060" y="2583424"/>
                  <a:ext cx="14342" cy="55833"/>
                </a:xfrm>
                <a:custGeom>
                  <a:rect b="b" l="l" r="r" t="t"/>
                  <a:pathLst>
                    <a:path extrusionOk="0" h="436" w="112">
                      <a:moveTo>
                        <a:pt x="1" y="1"/>
                      </a:moveTo>
                      <a:lnTo>
                        <a:pt x="1" y="436"/>
                      </a:lnTo>
                      <a:lnTo>
                        <a:pt x="112" y="436"/>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5"/>
                <p:cNvSpPr/>
                <p:nvPr/>
              </p:nvSpPr>
              <p:spPr>
                <a:xfrm>
                  <a:off x="4761060" y="3368281"/>
                  <a:ext cx="14342" cy="55833"/>
                </a:xfrm>
                <a:custGeom>
                  <a:rect b="b" l="l" r="r" t="t"/>
                  <a:pathLst>
                    <a:path extrusionOk="0" h="436" w="112">
                      <a:moveTo>
                        <a:pt x="1" y="1"/>
                      </a:moveTo>
                      <a:lnTo>
                        <a:pt x="1" y="422"/>
                      </a:lnTo>
                      <a:lnTo>
                        <a:pt x="1" y="435"/>
                      </a:lnTo>
                      <a:lnTo>
                        <a:pt x="112" y="435"/>
                      </a:lnTo>
                      <a:lnTo>
                        <a:pt x="112" y="422"/>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5"/>
                <p:cNvSpPr/>
                <p:nvPr/>
              </p:nvSpPr>
              <p:spPr>
                <a:xfrm>
                  <a:off x="4485739" y="3710319"/>
                  <a:ext cx="59547" cy="22666"/>
                </a:xfrm>
                <a:custGeom>
                  <a:rect b="b" l="l" r="r" t="t"/>
                  <a:pathLst>
                    <a:path extrusionOk="0" h="177" w="465">
                      <a:moveTo>
                        <a:pt x="435" y="0"/>
                      </a:moveTo>
                      <a:cubicBezTo>
                        <a:pt x="288" y="26"/>
                        <a:pt x="150" y="52"/>
                        <a:pt x="0" y="69"/>
                      </a:cubicBezTo>
                      <a:lnTo>
                        <a:pt x="13" y="177"/>
                      </a:lnTo>
                      <a:cubicBezTo>
                        <a:pt x="163" y="164"/>
                        <a:pt x="314" y="134"/>
                        <a:pt x="464" y="108"/>
                      </a:cubicBezTo>
                      <a:lnTo>
                        <a:pt x="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5"/>
                <p:cNvSpPr/>
                <p:nvPr/>
              </p:nvSpPr>
              <p:spPr>
                <a:xfrm>
                  <a:off x="4761060" y="2696882"/>
                  <a:ext cx="14342" cy="55833"/>
                </a:xfrm>
                <a:custGeom>
                  <a:rect b="b" l="l" r="r" t="t"/>
                  <a:pathLst>
                    <a:path extrusionOk="0" h="436" w="112">
                      <a:moveTo>
                        <a:pt x="1" y="1"/>
                      </a:moveTo>
                      <a:lnTo>
                        <a:pt x="1" y="435"/>
                      </a:lnTo>
                      <a:lnTo>
                        <a:pt x="112" y="435"/>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5"/>
                <p:cNvSpPr/>
                <p:nvPr/>
              </p:nvSpPr>
              <p:spPr>
                <a:xfrm>
                  <a:off x="4740187" y="3480074"/>
                  <a:ext cx="29837" cy="57498"/>
                </a:xfrm>
                <a:custGeom>
                  <a:rect b="b" l="l" r="r" t="t"/>
                  <a:pathLst>
                    <a:path extrusionOk="0" h="449" w="233">
                      <a:moveTo>
                        <a:pt x="125" y="0"/>
                      </a:moveTo>
                      <a:cubicBezTo>
                        <a:pt x="98" y="134"/>
                        <a:pt x="56" y="272"/>
                        <a:pt x="0" y="409"/>
                      </a:cubicBezTo>
                      <a:lnTo>
                        <a:pt x="98" y="448"/>
                      </a:lnTo>
                      <a:cubicBezTo>
                        <a:pt x="151" y="314"/>
                        <a:pt x="206" y="164"/>
                        <a:pt x="232" y="13"/>
                      </a:cubicBez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5"/>
                <p:cNvSpPr/>
                <p:nvPr/>
              </p:nvSpPr>
              <p:spPr>
                <a:xfrm>
                  <a:off x="4592025" y="3662938"/>
                  <a:ext cx="56217" cy="42003"/>
                </a:xfrm>
                <a:custGeom>
                  <a:rect b="b" l="l" r="r" t="t"/>
                  <a:pathLst>
                    <a:path extrusionOk="0" h="328" w="439">
                      <a:moveTo>
                        <a:pt x="370" y="1"/>
                      </a:moveTo>
                      <a:cubicBezTo>
                        <a:pt x="259" y="83"/>
                        <a:pt x="138" y="164"/>
                        <a:pt x="0" y="220"/>
                      </a:cubicBezTo>
                      <a:lnTo>
                        <a:pt x="56" y="328"/>
                      </a:lnTo>
                      <a:cubicBezTo>
                        <a:pt x="193" y="259"/>
                        <a:pt x="314" y="177"/>
                        <a:pt x="438" y="96"/>
                      </a:cubicBezTo>
                      <a:lnTo>
                        <a:pt x="3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5"/>
                <p:cNvSpPr/>
                <p:nvPr/>
              </p:nvSpPr>
              <p:spPr>
                <a:xfrm>
                  <a:off x="4681153" y="3580982"/>
                  <a:ext cx="45332" cy="52376"/>
                </a:xfrm>
                <a:custGeom>
                  <a:rect b="b" l="l" r="r" t="t"/>
                  <a:pathLst>
                    <a:path extrusionOk="0" h="409" w="354">
                      <a:moveTo>
                        <a:pt x="259" y="0"/>
                      </a:moveTo>
                      <a:cubicBezTo>
                        <a:pt x="190" y="124"/>
                        <a:pt x="95" y="232"/>
                        <a:pt x="1" y="343"/>
                      </a:cubicBezTo>
                      <a:lnTo>
                        <a:pt x="82" y="409"/>
                      </a:lnTo>
                      <a:cubicBezTo>
                        <a:pt x="177" y="301"/>
                        <a:pt x="272" y="180"/>
                        <a:pt x="354" y="56"/>
                      </a:cubicBezTo>
                      <a:lnTo>
                        <a:pt x="2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5"/>
                <p:cNvSpPr/>
                <p:nvPr/>
              </p:nvSpPr>
              <p:spPr>
                <a:xfrm>
                  <a:off x="4761060" y="3260329"/>
                  <a:ext cx="14342" cy="55833"/>
                </a:xfrm>
                <a:custGeom>
                  <a:rect b="b" l="l" r="r" t="t"/>
                  <a:pathLst>
                    <a:path extrusionOk="0" h="436" w="112">
                      <a:moveTo>
                        <a:pt x="1" y="0"/>
                      </a:moveTo>
                      <a:lnTo>
                        <a:pt x="1" y="435"/>
                      </a:lnTo>
                      <a:lnTo>
                        <a:pt x="112" y="435"/>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5"/>
                <p:cNvSpPr/>
                <p:nvPr/>
              </p:nvSpPr>
              <p:spPr>
                <a:xfrm>
                  <a:off x="4761060" y="3035079"/>
                  <a:ext cx="14342" cy="56217"/>
                </a:xfrm>
                <a:custGeom>
                  <a:rect b="b" l="l" r="r" t="t"/>
                  <a:pathLst>
                    <a:path extrusionOk="0" h="439" w="112">
                      <a:moveTo>
                        <a:pt x="1" y="1"/>
                      </a:moveTo>
                      <a:lnTo>
                        <a:pt x="1" y="439"/>
                      </a:lnTo>
                      <a:lnTo>
                        <a:pt x="112" y="439"/>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5"/>
                <p:cNvSpPr/>
                <p:nvPr/>
              </p:nvSpPr>
              <p:spPr>
                <a:xfrm>
                  <a:off x="4761060" y="2808675"/>
                  <a:ext cx="14342" cy="55833"/>
                </a:xfrm>
                <a:custGeom>
                  <a:rect b="b" l="l" r="r" t="t"/>
                  <a:pathLst>
                    <a:path extrusionOk="0" h="436" w="112">
                      <a:moveTo>
                        <a:pt x="1" y="0"/>
                      </a:moveTo>
                      <a:lnTo>
                        <a:pt x="1" y="435"/>
                      </a:lnTo>
                      <a:lnTo>
                        <a:pt x="112" y="435"/>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5"/>
                <p:cNvSpPr/>
                <p:nvPr/>
              </p:nvSpPr>
              <p:spPr>
                <a:xfrm>
                  <a:off x="4761060" y="3146872"/>
                  <a:ext cx="14342" cy="57498"/>
                </a:xfrm>
                <a:custGeom>
                  <a:rect b="b" l="l" r="r" t="t"/>
                  <a:pathLst>
                    <a:path extrusionOk="0" h="449" w="112">
                      <a:moveTo>
                        <a:pt x="1" y="1"/>
                      </a:moveTo>
                      <a:lnTo>
                        <a:pt x="1" y="448"/>
                      </a:lnTo>
                      <a:lnTo>
                        <a:pt x="112" y="448"/>
                      </a:ln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70" name="Google Shape;2070;p25"/>
            <p:cNvGrpSpPr/>
            <p:nvPr/>
          </p:nvGrpSpPr>
          <p:grpSpPr>
            <a:xfrm>
              <a:off x="713181" y="3935229"/>
              <a:ext cx="6382937" cy="1623549"/>
              <a:chOff x="713181" y="3935229"/>
              <a:chExt cx="6382937" cy="1623549"/>
            </a:xfrm>
          </p:grpSpPr>
          <p:sp>
            <p:nvSpPr>
              <p:cNvPr id="2071" name="Google Shape;2071;p25"/>
              <p:cNvSpPr/>
              <p:nvPr/>
            </p:nvSpPr>
            <p:spPr>
              <a:xfrm flipH="1" rot="5400000">
                <a:off x="3092875" y="1555535"/>
                <a:ext cx="1623549" cy="6382937"/>
              </a:xfrm>
              <a:custGeom>
                <a:rect b="b" l="l" r="r" t="t"/>
                <a:pathLst>
                  <a:path extrusionOk="0" h="44059" w="1222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2" name="Google Shape;2072;p25"/>
              <p:cNvGrpSpPr/>
              <p:nvPr/>
            </p:nvGrpSpPr>
            <p:grpSpPr>
              <a:xfrm flipH="1" rot="5400000">
                <a:off x="3392071" y="1847512"/>
                <a:ext cx="1257637" cy="5799004"/>
                <a:chOff x="3563222" y="101822"/>
                <a:chExt cx="1212180" cy="5125965"/>
              </a:xfrm>
            </p:grpSpPr>
            <p:sp>
              <p:nvSpPr>
                <p:cNvPr id="2073" name="Google Shape;2073;p25"/>
                <p:cNvSpPr/>
                <p:nvPr/>
              </p:nvSpPr>
              <p:spPr>
                <a:xfrm>
                  <a:off x="3563222" y="4946702"/>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5"/>
                <p:cNvSpPr/>
                <p:nvPr/>
              </p:nvSpPr>
              <p:spPr>
                <a:xfrm>
                  <a:off x="3563222" y="506016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5"/>
                <p:cNvSpPr/>
                <p:nvPr/>
              </p:nvSpPr>
              <p:spPr>
                <a:xfrm>
                  <a:off x="3563222" y="4833244"/>
                  <a:ext cx="13830" cy="58010"/>
                </a:xfrm>
                <a:custGeom>
                  <a:rect b="b" l="l" r="r" t="t"/>
                  <a:pathLst>
                    <a:path extrusionOk="0" h="453"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5"/>
                <p:cNvSpPr/>
                <p:nvPr/>
              </p:nvSpPr>
              <p:spPr>
                <a:xfrm>
                  <a:off x="3563222" y="5171569"/>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5"/>
                <p:cNvSpPr/>
                <p:nvPr/>
              </p:nvSpPr>
              <p:spPr>
                <a:xfrm>
                  <a:off x="3563222" y="4043522"/>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5"/>
                <p:cNvSpPr/>
                <p:nvPr/>
              </p:nvSpPr>
              <p:spPr>
                <a:xfrm>
                  <a:off x="3563222" y="4154802"/>
                  <a:ext cx="13830" cy="57882"/>
                </a:xfrm>
                <a:custGeom>
                  <a:rect b="b" l="l" r="r" t="t"/>
                  <a:pathLst>
                    <a:path extrusionOk="0" h="452" w="108">
                      <a:moveTo>
                        <a:pt x="0" y="0"/>
                      </a:moveTo>
                      <a:lnTo>
                        <a:pt x="0" y="452"/>
                      </a:lnTo>
                      <a:lnTo>
                        <a:pt x="108" y="452"/>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5"/>
                <p:cNvSpPr/>
                <p:nvPr/>
              </p:nvSpPr>
              <p:spPr>
                <a:xfrm>
                  <a:off x="3563222" y="381827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5"/>
                <p:cNvSpPr/>
                <p:nvPr/>
              </p:nvSpPr>
              <p:spPr>
                <a:xfrm>
                  <a:off x="3563222" y="3930064"/>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5"/>
                <p:cNvSpPr/>
                <p:nvPr/>
              </p:nvSpPr>
              <p:spPr>
                <a:xfrm>
                  <a:off x="3563222" y="426826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5"/>
                <p:cNvSpPr/>
                <p:nvPr/>
              </p:nvSpPr>
              <p:spPr>
                <a:xfrm>
                  <a:off x="3563222" y="4380053"/>
                  <a:ext cx="13830" cy="57370"/>
                </a:xfrm>
                <a:custGeom>
                  <a:rect b="b" l="l" r="r" t="t"/>
                  <a:pathLst>
                    <a:path extrusionOk="0" h="448"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5"/>
                <p:cNvSpPr/>
                <p:nvPr/>
              </p:nvSpPr>
              <p:spPr>
                <a:xfrm>
                  <a:off x="3563222" y="449338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5"/>
                <p:cNvSpPr/>
                <p:nvPr/>
              </p:nvSpPr>
              <p:spPr>
                <a:xfrm>
                  <a:off x="3563222" y="4718250"/>
                  <a:ext cx="13830" cy="59547"/>
                </a:xfrm>
                <a:custGeom>
                  <a:rect b="b" l="l" r="r" t="t"/>
                  <a:pathLst>
                    <a:path extrusionOk="0" h="465" w="108">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5"/>
                <p:cNvSpPr/>
                <p:nvPr/>
              </p:nvSpPr>
              <p:spPr>
                <a:xfrm>
                  <a:off x="3563222" y="4606457"/>
                  <a:ext cx="13830" cy="56217"/>
                </a:xfrm>
                <a:custGeom>
                  <a:rect b="b" l="l" r="r" t="t"/>
                  <a:pathLst>
                    <a:path extrusionOk="0" h="439"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5"/>
                <p:cNvSpPr/>
                <p:nvPr/>
              </p:nvSpPr>
              <p:spPr>
                <a:xfrm>
                  <a:off x="3746086" y="1978230"/>
                  <a:ext cx="57882" cy="31502"/>
                </a:xfrm>
                <a:custGeom>
                  <a:rect b="b" l="l" r="r" t="t"/>
                  <a:pathLst>
                    <a:path extrusionOk="0" h="246" w="452">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5"/>
                <p:cNvSpPr/>
                <p:nvPr/>
              </p:nvSpPr>
              <p:spPr>
                <a:xfrm>
                  <a:off x="3563222" y="2663843"/>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5"/>
                <p:cNvSpPr/>
                <p:nvPr/>
              </p:nvSpPr>
              <p:spPr>
                <a:xfrm>
                  <a:off x="3563222" y="2777301"/>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5"/>
                <p:cNvSpPr/>
                <p:nvPr/>
              </p:nvSpPr>
              <p:spPr>
                <a:xfrm>
                  <a:off x="3563222" y="2438721"/>
                  <a:ext cx="13830" cy="56089"/>
                </a:xfrm>
                <a:custGeom>
                  <a:rect b="b" l="l" r="r" t="t"/>
                  <a:pathLst>
                    <a:path extrusionOk="0" h="438" w="108">
                      <a:moveTo>
                        <a:pt x="0" y="0"/>
                      </a:moveTo>
                      <a:lnTo>
                        <a:pt x="0" y="438"/>
                      </a:lnTo>
                      <a:lnTo>
                        <a:pt x="108" y="43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5"/>
                <p:cNvSpPr/>
                <p:nvPr/>
              </p:nvSpPr>
              <p:spPr>
                <a:xfrm>
                  <a:off x="3587424" y="2107567"/>
                  <a:ext cx="40338" cy="55833"/>
                </a:xfrm>
                <a:custGeom>
                  <a:rect b="b" l="l" r="r" t="t"/>
                  <a:pathLst>
                    <a:path extrusionOk="0" h="436" w="315">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5"/>
                <p:cNvSpPr/>
                <p:nvPr/>
              </p:nvSpPr>
              <p:spPr>
                <a:xfrm>
                  <a:off x="3563222" y="2325263"/>
                  <a:ext cx="13830" cy="57882"/>
                </a:xfrm>
                <a:custGeom>
                  <a:rect b="b" l="l" r="r" t="t"/>
                  <a:pathLst>
                    <a:path extrusionOk="0" h="452" w="108">
                      <a:moveTo>
                        <a:pt x="0" y="0"/>
                      </a:moveTo>
                      <a:lnTo>
                        <a:pt x="0" y="451"/>
                      </a:lnTo>
                      <a:lnTo>
                        <a:pt x="108" y="4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5"/>
                <p:cNvSpPr/>
                <p:nvPr/>
              </p:nvSpPr>
              <p:spPr>
                <a:xfrm>
                  <a:off x="3651837" y="2025483"/>
                  <a:ext cx="52504" cy="46997"/>
                </a:xfrm>
                <a:custGeom>
                  <a:rect b="b" l="l" r="r" t="t"/>
                  <a:pathLst>
                    <a:path extrusionOk="0" h="367" w="41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5"/>
                <p:cNvSpPr/>
                <p:nvPr/>
              </p:nvSpPr>
              <p:spPr>
                <a:xfrm>
                  <a:off x="3563222" y="2212189"/>
                  <a:ext cx="21001" cy="57498"/>
                </a:xfrm>
                <a:custGeom>
                  <a:rect b="b" l="l" r="r" t="t"/>
                  <a:pathLst>
                    <a:path extrusionOk="0" h="449" w="164">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5"/>
                <p:cNvSpPr/>
                <p:nvPr/>
              </p:nvSpPr>
              <p:spPr>
                <a:xfrm>
                  <a:off x="3563222" y="2550386"/>
                  <a:ext cx="13830" cy="57498"/>
                </a:xfrm>
                <a:custGeom>
                  <a:rect b="b" l="l" r="r" t="t"/>
                  <a:pathLst>
                    <a:path extrusionOk="0" h="449" w="108">
                      <a:moveTo>
                        <a:pt x="0" y="1"/>
                      </a:moveTo>
                      <a:lnTo>
                        <a:pt x="0" y="449"/>
                      </a:lnTo>
                      <a:lnTo>
                        <a:pt x="108" y="44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5"/>
                <p:cNvSpPr/>
                <p:nvPr/>
              </p:nvSpPr>
              <p:spPr>
                <a:xfrm>
                  <a:off x="3563222" y="3452030"/>
                  <a:ext cx="13830" cy="55833"/>
                </a:xfrm>
                <a:custGeom>
                  <a:rect b="b" l="l" r="r" t="t"/>
                  <a:pathLst>
                    <a:path extrusionOk="0" h="436"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5"/>
                <p:cNvSpPr/>
                <p:nvPr/>
              </p:nvSpPr>
              <p:spPr>
                <a:xfrm>
                  <a:off x="3563222" y="3565488"/>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5"/>
                <p:cNvSpPr/>
                <p:nvPr/>
              </p:nvSpPr>
              <p:spPr>
                <a:xfrm>
                  <a:off x="3563222" y="2888582"/>
                  <a:ext cx="13830" cy="56217"/>
                </a:xfrm>
                <a:custGeom>
                  <a:rect b="b" l="l" r="r" t="t"/>
                  <a:pathLst>
                    <a:path extrusionOk="0" h="439" w="108">
                      <a:moveTo>
                        <a:pt x="0" y="1"/>
                      </a:moveTo>
                      <a:lnTo>
                        <a:pt x="0" y="439"/>
                      </a:lnTo>
                      <a:lnTo>
                        <a:pt x="108" y="439"/>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5"/>
                <p:cNvSpPr/>
                <p:nvPr/>
              </p:nvSpPr>
              <p:spPr>
                <a:xfrm>
                  <a:off x="3563222" y="3790226"/>
                  <a:ext cx="13830" cy="19337"/>
                </a:xfrm>
                <a:custGeom>
                  <a:rect b="b" l="l" r="r" t="t"/>
                  <a:pathLst>
                    <a:path extrusionOk="0" h="151" w="108">
                      <a:moveTo>
                        <a:pt x="0" y="0"/>
                      </a:moveTo>
                      <a:lnTo>
                        <a:pt x="0" y="151"/>
                      </a:lnTo>
                      <a:lnTo>
                        <a:pt x="108" y="151"/>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5"/>
                <p:cNvSpPr/>
                <p:nvPr/>
              </p:nvSpPr>
              <p:spPr>
                <a:xfrm>
                  <a:off x="3563222" y="3677153"/>
                  <a:ext cx="13830" cy="55833"/>
                </a:xfrm>
                <a:custGeom>
                  <a:rect b="b" l="l" r="r" t="t"/>
                  <a:pathLst>
                    <a:path extrusionOk="0" h="436" w="108">
                      <a:moveTo>
                        <a:pt x="0" y="1"/>
                      </a:moveTo>
                      <a:lnTo>
                        <a:pt x="0" y="436"/>
                      </a:lnTo>
                      <a:lnTo>
                        <a:pt x="108" y="436"/>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5"/>
                <p:cNvSpPr/>
                <p:nvPr/>
              </p:nvSpPr>
              <p:spPr>
                <a:xfrm>
                  <a:off x="3563222" y="3002040"/>
                  <a:ext cx="13830" cy="55833"/>
                </a:xfrm>
                <a:custGeom>
                  <a:rect b="b" l="l" r="r" t="t"/>
                  <a:pathLst>
                    <a:path extrusionOk="0" h="436" w="108">
                      <a:moveTo>
                        <a:pt x="0" y="1"/>
                      </a:moveTo>
                      <a:lnTo>
                        <a:pt x="0" y="435"/>
                      </a:lnTo>
                      <a:lnTo>
                        <a:pt x="108" y="435"/>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5"/>
                <p:cNvSpPr/>
                <p:nvPr/>
              </p:nvSpPr>
              <p:spPr>
                <a:xfrm>
                  <a:off x="3563222" y="3113833"/>
                  <a:ext cx="13830" cy="57498"/>
                </a:xfrm>
                <a:custGeom>
                  <a:rect b="b" l="l" r="r" t="t"/>
                  <a:pathLst>
                    <a:path extrusionOk="0" h="449" w="108">
                      <a:moveTo>
                        <a:pt x="0" y="0"/>
                      </a:moveTo>
                      <a:lnTo>
                        <a:pt x="0" y="448"/>
                      </a:lnTo>
                      <a:lnTo>
                        <a:pt x="108" y="448"/>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5"/>
                <p:cNvSpPr/>
                <p:nvPr/>
              </p:nvSpPr>
              <p:spPr>
                <a:xfrm>
                  <a:off x="3563222" y="3338572"/>
                  <a:ext cx="13830" cy="57882"/>
                </a:xfrm>
                <a:custGeom>
                  <a:rect b="b" l="l" r="r" t="t"/>
                  <a:pathLst>
                    <a:path extrusionOk="0" h="452" w="108">
                      <a:moveTo>
                        <a:pt x="0" y="1"/>
                      </a:moveTo>
                      <a:lnTo>
                        <a:pt x="0" y="452"/>
                      </a:lnTo>
                      <a:lnTo>
                        <a:pt x="108" y="452"/>
                      </a:lnTo>
                      <a:lnTo>
                        <a:pt x="1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5"/>
                <p:cNvSpPr/>
                <p:nvPr/>
              </p:nvSpPr>
              <p:spPr>
                <a:xfrm>
                  <a:off x="3563222" y="3227291"/>
                  <a:ext cx="13830" cy="55705"/>
                </a:xfrm>
                <a:custGeom>
                  <a:rect b="b" l="l" r="r" t="t"/>
                  <a:pathLst>
                    <a:path extrusionOk="0" h="435" w="108">
                      <a:moveTo>
                        <a:pt x="0" y="0"/>
                      </a:moveTo>
                      <a:lnTo>
                        <a:pt x="0" y="435"/>
                      </a:lnTo>
                      <a:lnTo>
                        <a:pt x="108" y="435"/>
                      </a:lnTo>
                      <a:lnTo>
                        <a:pt x="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5"/>
                <p:cNvSpPr/>
                <p:nvPr/>
              </p:nvSpPr>
              <p:spPr>
                <a:xfrm>
                  <a:off x="4161244" y="292174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5"/>
                <p:cNvSpPr/>
                <p:nvPr/>
              </p:nvSpPr>
              <p:spPr>
                <a:xfrm>
                  <a:off x="4161244" y="2358685"/>
                  <a:ext cx="16135" cy="57498"/>
                </a:xfrm>
                <a:custGeom>
                  <a:rect b="b" l="l" r="r" t="t"/>
                  <a:pathLst>
                    <a:path extrusionOk="0" h="449" w="126">
                      <a:moveTo>
                        <a:pt x="1" y="1"/>
                      </a:moveTo>
                      <a:lnTo>
                        <a:pt x="1" y="449"/>
                      </a:lnTo>
                      <a:lnTo>
                        <a:pt x="125" y="44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5"/>
                <p:cNvSpPr/>
                <p:nvPr/>
              </p:nvSpPr>
              <p:spPr>
                <a:xfrm>
                  <a:off x="4161244" y="2471759"/>
                  <a:ext cx="16135" cy="56217"/>
                </a:xfrm>
                <a:custGeom>
                  <a:rect b="b" l="l" r="r" t="t"/>
                  <a:pathLst>
                    <a:path extrusionOk="0" h="439" w="126">
                      <a:moveTo>
                        <a:pt x="1" y="0"/>
                      </a:moveTo>
                      <a:lnTo>
                        <a:pt x="1" y="438"/>
                      </a:lnTo>
                      <a:lnTo>
                        <a:pt x="125" y="438"/>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5"/>
                <p:cNvSpPr/>
                <p:nvPr/>
              </p:nvSpPr>
              <p:spPr>
                <a:xfrm>
                  <a:off x="4161244" y="2583424"/>
                  <a:ext cx="16135" cy="58010"/>
                </a:xfrm>
                <a:custGeom>
                  <a:rect b="b" l="l" r="r" t="t"/>
                  <a:pathLst>
                    <a:path extrusionOk="0" h="453" w="126">
                      <a:moveTo>
                        <a:pt x="1" y="1"/>
                      </a:moveTo>
                      <a:lnTo>
                        <a:pt x="1" y="452"/>
                      </a:lnTo>
                      <a:lnTo>
                        <a:pt x="125" y="452"/>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5"/>
                <p:cNvSpPr/>
                <p:nvPr/>
              </p:nvSpPr>
              <p:spPr>
                <a:xfrm>
                  <a:off x="4161244" y="3373787"/>
                  <a:ext cx="16135" cy="55705"/>
                </a:xfrm>
                <a:custGeom>
                  <a:rect b="b" l="l" r="r" t="t"/>
                  <a:pathLst>
                    <a:path extrusionOk="0" h="435" w="126">
                      <a:moveTo>
                        <a:pt x="1" y="0"/>
                      </a:moveTo>
                      <a:lnTo>
                        <a:pt x="1" y="422"/>
                      </a:lnTo>
                      <a:lnTo>
                        <a:pt x="1" y="435"/>
                      </a:lnTo>
                      <a:lnTo>
                        <a:pt x="125" y="435"/>
                      </a:lnTo>
                      <a:lnTo>
                        <a:pt x="125" y="422"/>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5"/>
                <p:cNvSpPr/>
                <p:nvPr/>
              </p:nvSpPr>
              <p:spPr>
                <a:xfrm>
                  <a:off x="4393154" y="3710319"/>
                  <a:ext cx="57882" cy="22666"/>
                </a:xfrm>
                <a:custGeom>
                  <a:rect b="b" l="l" r="r" t="t"/>
                  <a:pathLst>
                    <a:path extrusionOk="0" h="177" w="452">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5"/>
                <p:cNvSpPr/>
                <p:nvPr/>
              </p:nvSpPr>
              <p:spPr>
                <a:xfrm>
                  <a:off x="4161244" y="2696882"/>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5"/>
                <p:cNvSpPr/>
                <p:nvPr/>
              </p:nvSpPr>
              <p:spPr>
                <a:xfrm>
                  <a:off x="4168415" y="3483403"/>
                  <a:ext cx="29837" cy="57882"/>
                </a:xfrm>
                <a:custGeom>
                  <a:rect b="b" l="l" r="r" t="t"/>
                  <a:pathLst>
                    <a:path extrusionOk="0" h="452" w="233">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5"/>
                <p:cNvSpPr/>
                <p:nvPr/>
              </p:nvSpPr>
              <p:spPr>
                <a:xfrm>
                  <a:off x="4288532" y="3664603"/>
                  <a:ext cx="56217" cy="40338"/>
                </a:xfrm>
                <a:custGeom>
                  <a:rect b="b" l="l" r="r" t="t"/>
                  <a:pathLst>
                    <a:path extrusionOk="0" h="315" w="439">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5"/>
                <p:cNvSpPr/>
                <p:nvPr/>
              </p:nvSpPr>
              <p:spPr>
                <a:xfrm>
                  <a:off x="4210290" y="3584696"/>
                  <a:ext cx="45332" cy="54168"/>
                </a:xfrm>
                <a:custGeom>
                  <a:rect b="b" l="l" r="r" t="t"/>
                  <a:pathLst>
                    <a:path extrusionOk="0" h="423" w="354">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5"/>
                <p:cNvSpPr/>
                <p:nvPr/>
              </p:nvSpPr>
              <p:spPr>
                <a:xfrm>
                  <a:off x="3857879" y="1971571"/>
                  <a:ext cx="57882" cy="17288"/>
                </a:xfrm>
                <a:custGeom>
                  <a:rect b="b" l="l" r="r" t="t"/>
                  <a:pathLst>
                    <a:path extrusionOk="0" h="135" w="452">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4161244" y="2245228"/>
                  <a:ext cx="16135" cy="57498"/>
                </a:xfrm>
                <a:custGeom>
                  <a:rect b="b" l="l" r="r" t="t"/>
                  <a:pathLst>
                    <a:path extrusionOk="0" h="449" w="126">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4129870" y="2135227"/>
                  <a:ext cx="33167" cy="57882"/>
                </a:xfrm>
                <a:custGeom>
                  <a:rect b="b" l="l" r="r" t="t"/>
                  <a:pathLst>
                    <a:path extrusionOk="0" h="452" w="259">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4062129" y="2046484"/>
                  <a:ext cx="48662" cy="50711"/>
                </a:xfrm>
                <a:custGeom>
                  <a:rect b="b" l="l" r="r" t="t"/>
                  <a:pathLst>
                    <a:path extrusionOk="0" h="396" w="38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3965830" y="1988731"/>
                  <a:ext cx="57882" cy="36881"/>
                </a:xfrm>
                <a:custGeom>
                  <a:rect b="b" l="l" r="r" t="t"/>
                  <a:pathLst>
                    <a:path extrusionOk="0" h="288" w="452">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4161244" y="3260329"/>
                  <a:ext cx="16135" cy="55833"/>
                </a:xfrm>
                <a:custGeom>
                  <a:rect b="b" l="l" r="r" t="t"/>
                  <a:pathLst>
                    <a:path extrusionOk="0" h="436" w="126">
                      <a:moveTo>
                        <a:pt x="1" y="0"/>
                      </a:moveTo>
                      <a:lnTo>
                        <a:pt x="1" y="435"/>
                      </a:lnTo>
                      <a:lnTo>
                        <a:pt x="125" y="435"/>
                      </a:ln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4161244" y="3035079"/>
                  <a:ext cx="16135" cy="56217"/>
                </a:xfrm>
                <a:custGeom>
                  <a:rect b="b" l="l" r="r" t="t"/>
                  <a:pathLst>
                    <a:path extrusionOk="0" h="439" w="126">
                      <a:moveTo>
                        <a:pt x="1" y="1"/>
                      </a:moveTo>
                      <a:lnTo>
                        <a:pt x="1" y="439"/>
                      </a:lnTo>
                      <a:lnTo>
                        <a:pt x="125" y="439"/>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4161244" y="2810340"/>
                  <a:ext cx="16135" cy="55833"/>
                </a:xfrm>
                <a:custGeom>
                  <a:rect b="b" l="l" r="r" t="t"/>
                  <a:pathLst>
                    <a:path extrusionOk="0" h="436" w="126">
                      <a:moveTo>
                        <a:pt x="1" y="1"/>
                      </a:moveTo>
                      <a:lnTo>
                        <a:pt x="1" y="435"/>
                      </a:lnTo>
                      <a:lnTo>
                        <a:pt x="125" y="435"/>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4161244" y="3146872"/>
                  <a:ext cx="16135" cy="57498"/>
                </a:xfrm>
                <a:custGeom>
                  <a:rect b="b" l="l" r="r" t="t"/>
                  <a:pathLst>
                    <a:path extrusionOk="0" h="449" w="126">
                      <a:moveTo>
                        <a:pt x="1" y="1"/>
                      </a:moveTo>
                      <a:lnTo>
                        <a:pt x="1" y="448"/>
                      </a:lnTo>
                      <a:lnTo>
                        <a:pt x="125" y="448"/>
                      </a:lnTo>
                      <a:lnTo>
                        <a:pt x="1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4761060" y="123191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4761060" y="1343711"/>
                  <a:ext cx="14342" cy="57498"/>
                </a:xfrm>
                <a:custGeom>
                  <a:rect b="b" l="l" r="r" t="t"/>
                  <a:pathLst>
                    <a:path extrusionOk="0" h="449"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4761060" y="1003338"/>
                  <a:ext cx="14342" cy="59547"/>
                </a:xfrm>
                <a:custGeom>
                  <a:rect b="b" l="l" r="r" t="t"/>
                  <a:pathLst>
                    <a:path extrusionOk="0" h="465" w="112">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4761060" y="1118460"/>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4761060" y="2020105"/>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4761060" y="2131898"/>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4761060" y="1456657"/>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4761060" y="2245228"/>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4761060" y="1570115"/>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4761060" y="1681908"/>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4761060" y="1906647"/>
                  <a:ext cx="14342" cy="57882"/>
                </a:xfrm>
                <a:custGeom>
                  <a:rect b="b" l="l" r="r" t="t"/>
                  <a:pathLst>
                    <a:path extrusionOk="0" h="452"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4761060" y="179536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4761060" y="32860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4761060" y="440018"/>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4761060" y="101822"/>
                  <a:ext cx="14342" cy="57370"/>
                </a:xfrm>
                <a:custGeom>
                  <a:rect b="b" l="l" r="r" t="t"/>
                  <a:pathLst>
                    <a:path extrusionOk="0" h="448" w="112">
                      <a:moveTo>
                        <a:pt x="1" y="0"/>
                      </a:moveTo>
                      <a:lnTo>
                        <a:pt x="1" y="448"/>
                      </a:lnTo>
                      <a:lnTo>
                        <a:pt x="112" y="44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4761060" y="215152"/>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4761060" y="553476"/>
                  <a:ext cx="14342" cy="55705"/>
                </a:xfrm>
                <a:custGeom>
                  <a:rect b="b" l="l" r="r" t="t"/>
                  <a:pathLst>
                    <a:path extrusionOk="0" h="435"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4761060" y="665141"/>
                  <a:ext cx="14342" cy="57498"/>
                </a:xfrm>
                <a:custGeom>
                  <a:rect b="b" l="l" r="r" t="t"/>
                  <a:pathLst>
                    <a:path extrusionOk="0" h="449" w="112">
                      <a:moveTo>
                        <a:pt x="1" y="1"/>
                      </a:moveTo>
                      <a:lnTo>
                        <a:pt x="1" y="449"/>
                      </a:lnTo>
                      <a:lnTo>
                        <a:pt x="112" y="44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4761060" y="778599"/>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4761060" y="889880"/>
                  <a:ext cx="14342" cy="58010"/>
                </a:xfrm>
                <a:custGeom>
                  <a:rect b="b" l="l" r="r" t="t"/>
                  <a:pathLst>
                    <a:path extrusionOk="0" h="453" w="112">
                      <a:moveTo>
                        <a:pt x="1" y="1"/>
                      </a:moveTo>
                      <a:lnTo>
                        <a:pt x="1" y="452"/>
                      </a:lnTo>
                      <a:lnTo>
                        <a:pt x="112" y="45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4761060" y="2921749"/>
                  <a:ext cx="14342" cy="56217"/>
                </a:xfrm>
                <a:custGeom>
                  <a:rect b="b" l="l" r="r" t="t"/>
                  <a:pathLst>
                    <a:path extrusionOk="0" h="439" w="112">
                      <a:moveTo>
                        <a:pt x="1" y="0"/>
                      </a:moveTo>
                      <a:lnTo>
                        <a:pt x="1" y="438"/>
                      </a:lnTo>
                      <a:lnTo>
                        <a:pt x="112" y="438"/>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4761060" y="2358685"/>
                  <a:ext cx="14342" cy="55833"/>
                </a:xfrm>
                <a:custGeom>
                  <a:rect b="b" l="l" r="r" t="t"/>
                  <a:pathLst>
                    <a:path extrusionOk="0" h="436" w="112">
                      <a:moveTo>
                        <a:pt x="1" y="1"/>
                      </a:moveTo>
                      <a:lnTo>
                        <a:pt x="1" y="435"/>
                      </a:lnTo>
                      <a:lnTo>
                        <a:pt x="112" y="435"/>
                      </a:lnTo>
                      <a:lnTo>
                        <a:pt x="112" y="1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4761060" y="2470094"/>
                  <a:ext cx="14342" cy="57882"/>
                </a:xfrm>
                <a:custGeom>
                  <a:rect b="b" l="l" r="r" t="t"/>
                  <a:pathLst>
                    <a:path extrusionOk="0" h="452" w="112">
                      <a:moveTo>
                        <a:pt x="1" y="0"/>
                      </a:moveTo>
                      <a:lnTo>
                        <a:pt x="1" y="451"/>
                      </a:lnTo>
                      <a:lnTo>
                        <a:pt x="112" y="451"/>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4761060" y="2583424"/>
                  <a:ext cx="14342" cy="55833"/>
                </a:xfrm>
                <a:custGeom>
                  <a:rect b="b" l="l" r="r" t="t"/>
                  <a:pathLst>
                    <a:path extrusionOk="0" h="436" w="112">
                      <a:moveTo>
                        <a:pt x="1" y="1"/>
                      </a:moveTo>
                      <a:lnTo>
                        <a:pt x="1" y="436"/>
                      </a:lnTo>
                      <a:lnTo>
                        <a:pt x="112" y="436"/>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4761060" y="3368281"/>
                  <a:ext cx="14342" cy="55833"/>
                </a:xfrm>
                <a:custGeom>
                  <a:rect b="b" l="l" r="r" t="t"/>
                  <a:pathLst>
                    <a:path extrusionOk="0" h="436" w="112">
                      <a:moveTo>
                        <a:pt x="1" y="1"/>
                      </a:moveTo>
                      <a:lnTo>
                        <a:pt x="1" y="422"/>
                      </a:lnTo>
                      <a:lnTo>
                        <a:pt x="1" y="435"/>
                      </a:lnTo>
                      <a:lnTo>
                        <a:pt x="112" y="435"/>
                      </a:lnTo>
                      <a:lnTo>
                        <a:pt x="112" y="422"/>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4485739" y="3710319"/>
                  <a:ext cx="59547" cy="22666"/>
                </a:xfrm>
                <a:custGeom>
                  <a:rect b="b" l="l" r="r" t="t"/>
                  <a:pathLst>
                    <a:path extrusionOk="0" h="177" w="465">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4761060" y="2696882"/>
                  <a:ext cx="14342" cy="55833"/>
                </a:xfrm>
                <a:custGeom>
                  <a:rect b="b" l="l" r="r" t="t"/>
                  <a:pathLst>
                    <a:path extrusionOk="0" h="436" w="112">
                      <a:moveTo>
                        <a:pt x="1" y="1"/>
                      </a:moveTo>
                      <a:lnTo>
                        <a:pt x="1" y="435"/>
                      </a:lnTo>
                      <a:lnTo>
                        <a:pt x="112" y="435"/>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4740187" y="3480074"/>
                  <a:ext cx="29837" cy="57498"/>
                </a:xfrm>
                <a:custGeom>
                  <a:rect b="b" l="l" r="r" t="t"/>
                  <a:pathLst>
                    <a:path extrusionOk="0" h="449" w="233">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4592025" y="3662938"/>
                  <a:ext cx="56217" cy="42003"/>
                </a:xfrm>
                <a:custGeom>
                  <a:rect b="b" l="l" r="r" t="t"/>
                  <a:pathLst>
                    <a:path extrusionOk="0" h="328" w="439">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5"/>
                <p:cNvSpPr/>
                <p:nvPr/>
              </p:nvSpPr>
              <p:spPr>
                <a:xfrm>
                  <a:off x="4681153" y="3580982"/>
                  <a:ext cx="45332" cy="52376"/>
                </a:xfrm>
                <a:custGeom>
                  <a:rect b="b" l="l" r="r" t="t"/>
                  <a:pathLst>
                    <a:path extrusionOk="0" h="409" w="354">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5"/>
                <p:cNvSpPr/>
                <p:nvPr/>
              </p:nvSpPr>
              <p:spPr>
                <a:xfrm>
                  <a:off x="4761060" y="3260329"/>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5"/>
                <p:cNvSpPr/>
                <p:nvPr/>
              </p:nvSpPr>
              <p:spPr>
                <a:xfrm>
                  <a:off x="4761060" y="3035079"/>
                  <a:ext cx="14342" cy="56217"/>
                </a:xfrm>
                <a:custGeom>
                  <a:rect b="b" l="l" r="r" t="t"/>
                  <a:pathLst>
                    <a:path extrusionOk="0" h="439" w="112">
                      <a:moveTo>
                        <a:pt x="1" y="1"/>
                      </a:moveTo>
                      <a:lnTo>
                        <a:pt x="1" y="439"/>
                      </a:lnTo>
                      <a:lnTo>
                        <a:pt x="112" y="43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4761060" y="2808675"/>
                  <a:ext cx="14342" cy="55833"/>
                </a:xfrm>
                <a:custGeom>
                  <a:rect b="b" l="l" r="r" t="t"/>
                  <a:pathLst>
                    <a:path extrusionOk="0" h="436" w="112">
                      <a:moveTo>
                        <a:pt x="1" y="0"/>
                      </a:moveTo>
                      <a:lnTo>
                        <a:pt x="1" y="435"/>
                      </a:lnTo>
                      <a:lnTo>
                        <a:pt x="112" y="435"/>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4761060" y="3146872"/>
                  <a:ext cx="14342" cy="57498"/>
                </a:xfrm>
                <a:custGeom>
                  <a:rect b="b" l="l" r="r" t="t"/>
                  <a:pathLst>
                    <a:path extrusionOk="0" h="449" w="112">
                      <a:moveTo>
                        <a:pt x="1" y="1"/>
                      </a:moveTo>
                      <a:lnTo>
                        <a:pt x="1" y="448"/>
                      </a:lnTo>
                      <a:lnTo>
                        <a:pt x="112" y="448"/>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157" name="Google Shape;2157;p25"/>
          <p:cNvGrpSpPr/>
          <p:nvPr/>
        </p:nvGrpSpPr>
        <p:grpSpPr>
          <a:xfrm>
            <a:off x="5496723" y="582148"/>
            <a:ext cx="2400229" cy="4155980"/>
            <a:chOff x="5496723" y="582148"/>
            <a:chExt cx="2400229" cy="4155980"/>
          </a:xfrm>
        </p:grpSpPr>
        <p:grpSp>
          <p:nvGrpSpPr>
            <p:cNvPr id="2158" name="Google Shape;2158;p25"/>
            <p:cNvGrpSpPr/>
            <p:nvPr/>
          </p:nvGrpSpPr>
          <p:grpSpPr>
            <a:xfrm rot="706112">
              <a:off x="5814837" y="1291729"/>
              <a:ext cx="1764001" cy="3301203"/>
              <a:chOff x="5120779" y="818439"/>
              <a:chExt cx="1836564" cy="3437000"/>
            </a:xfrm>
          </p:grpSpPr>
          <p:sp>
            <p:nvSpPr>
              <p:cNvPr id="2159" name="Google Shape;2159;p25"/>
              <p:cNvSpPr/>
              <p:nvPr/>
            </p:nvSpPr>
            <p:spPr>
              <a:xfrm>
                <a:off x="5120779" y="818439"/>
                <a:ext cx="1836564" cy="3437000"/>
              </a:xfrm>
              <a:custGeom>
                <a:rect b="b" l="l" r="r" t="t"/>
                <a:pathLst>
                  <a:path extrusionOk="0" h="69911" w="37357">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5"/>
              <p:cNvSpPr/>
              <p:nvPr/>
            </p:nvSpPr>
            <p:spPr>
              <a:xfrm>
                <a:off x="5819675" y="947325"/>
                <a:ext cx="438600" cy="72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5878717" y="3947980"/>
                <a:ext cx="320700" cy="193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25"/>
            <p:cNvSpPr/>
            <p:nvPr/>
          </p:nvSpPr>
          <p:spPr>
            <a:xfrm>
              <a:off x="6489650" y="582148"/>
              <a:ext cx="1249500" cy="397200"/>
            </a:xfrm>
            <a:prstGeom prst="wedgeRectCallout">
              <a:avLst>
                <a:gd fmla="val -11597" name="adj1"/>
                <a:gd fmla="val 110983"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Poppins"/>
                  <a:ea typeface="Poppins"/>
                  <a:cs typeface="Poppins"/>
                  <a:sym typeface="Poppins"/>
                </a:rPr>
                <a:t>REPORT!</a:t>
              </a:r>
              <a:endParaRPr b="1" sz="1600">
                <a:solidFill>
                  <a:schemeClr val="accent5"/>
                </a:solidFill>
                <a:latin typeface="Poppins"/>
                <a:ea typeface="Poppins"/>
                <a:cs typeface="Poppins"/>
                <a:sym typeface="Poppins"/>
              </a:endParaRPr>
            </a:p>
          </p:txBody>
        </p:sp>
      </p:grpSp>
      <p:pic>
        <p:nvPicPr>
          <p:cNvPr id="2163" name="Google Shape;2163;p25"/>
          <p:cNvPicPr preferRelativeResize="0"/>
          <p:nvPr/>
        </p:nvPicPr>
        <p:blipFill rotWithShape="1">
          <a:blip r:embed="rId3">
            <a:alphaModFix/>
          </a:blip>
          <a:srcRect b="0" l="0" r="0" t="0"/>
          <a:stretch/>
        </p:blipFill>
        <p:spPr>
          <a:xfrm rot="706114">
            <a:off x="5933114" y="1540753"/>
            <a:ext cx="1551288" cy="26885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7" name="Shape 2167"/>
        <p:cNvGrpSpPr/>
        <p:nvPr/>
      </p:nvGrpSpPr>
      <p:grpSpPr>
        <a:xfrm>
          <a:off x="0" y="0"/>
          <a:ext cx="0" cy="0"/>
          <a:chOff x="0" y="0"/>
          <a:chExt cx="0" cy="0"/>
        </a:xfrm>
      </p:grpSpPr>
      <p:sp>
        <p:nvSpPr>
          <p:cNvPr id="2168" name="Google Shape;2168;p26"/>
          <p:cNvSpPr/>
          <p:nvPr/>
        </p:nvSpPr>
        <p:spPr>
          <a:xfrm>
            <a:off x="2235497" y="1493975"/>
            <a:ext cx="627900" cy="627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6"/>
          <p:cNvSpPr txBox="1"/>
          <p:nvPr>
            <p:ph idx="4" type="subTitle"/>
          </p:nvPr>
        </p:nvSpPr>
        <p:spPr>
          <a:xfrm>
            <a:off x="4737003" y="2431338"/>
            <a:ext cx="3025200" cy="45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meshes in </a:t>
            </a:r>
            <a:r>
              <a:rPr lang="en"/>
              <a:t>Urban</a:t>
            </a:r>
            <a:r>
              <a:rPr lang="en"/>
              <a:t> systems </a:t>
            </a:r>
            <a:endParaRPr/>
          </a:p>
        </p:txBody>
      </p:sp>
      <p:sp>
        <p:nvSpPr>
          <p:cNvPr id="2170" name="Google Shape;2170;p26"/>
          <p:cNvSpPr txBox="1"/>
          <p:nvPr>
            <p:ph type="title"/>
          </p:nvPr>
        </p:nvSpPr>
        <p:spPr>
          <a:xfrm>
            <a:off x="37025" y="551900"/>
            <a:ext cx="959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The SyncPlate is based on two major ideas with them being: </a:t>
            </a:r>
            <a:endParaRPr sz="2000"/>
          </a:p>
        </p:txBody>
      </p:sp>
      <p:sp>
        <p:nvSpPr>
          <p:cNvPr id="2171" name="Google Shape;2171;p26"/>
          <p:cNvSpPr txBox="1"/>
          <p:nvPr>
            <p:ph idx="1" type="subTitle"/>
          </p:nvPr>
        </p:nvSpPr>
        <p:spPr>
          <a:xfrm>
            <a:off x="4857553" y="2938164"/>
            <a:ext cx="3025200" cy="12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Data meshes enable localized, real-time data sharing between vehicles and infrastructure, improving traffic management and scalability for smart city growth.</a:t>
            </a:r>
            <a:endParaRPr>
              <a:latin typeface="Arial"/>
              <a:ea typeface="Arial"/>
              <a:cs typeface="Arial"/>
              <a:sym typeface="Arial"/>
            </a:endParaRPr>
          </a:p>
        </p:txBody>
      </p:sp>
      <p:sp>
        <p:nvSpPr>
          <p:cNvPr id="2172" name="Google Shape;2172;p26"/>
          <p:cNvSpPr txBox="1"/>
          <p:nvPr>
            <p:ph idx="2" type="subTitle"/>
          </p:nvPr>
        </p:nvSpPr>
        <p:spPr>
          <a:xfrm>
            <a:off x="970526" y="2938170"/>
            <a:ext cx="3539100" cy="18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Vehicles share real-time data on traffic, hazards, and accidents to improve safety and reroute around congestion. This also aids emergency vehicles by clearing paths more efficiently.</a:t>
            </a:r>
            <a:endParaRPr>
              <a:latin typeface="Arial"/>
              <a:ea typeface="Arial"/>
              <a:cs typeface="Arial"/>
              <a:sym typeface="Arial"/>
            </a:endParaRPr>
          </a:p>
        </p:txBody>
      </p:sp>
      <p:sp>
        <p:nvSpPr>
          <p:cNvPr id="2173" name="Google Shape;2173;p26"/>
          <p:cNvSpPr txBox="1"/>
          <p:nvPr>
            <p:ph idx="3" type="subTitle"/>
          </p:nvPr>
        </p:nvSpPr>
        <p:spPr>
          <a:xfrm>
            <a:off x="1373376" y="2431350"/>
            <a:ext cx="37287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t>Inter-Vehicle</a:t>
            </a:r>
            <a:r>
              <a:rPr lang="en"/>
              <a:t>    </a:t>
            </a:r>
            <a:r>
              <a:rPr lang="en"/>
              <a:t>communication</a:t>
            </a:r>
            <a:r>
              <a:rPr lang="en"/>
              <a:t> </a:t>
            </a:r>
            <a:endParaRPr/>
          </a:p>
        </p:txBody>
      </p:sp>
      <p:grpSp>
        <p:nvGrpSpPr>
          <p:cNvPr id="2174" name="Google Shape;2174;p26"/>
          <p:cNvGrpSpPr/>
          <p:nvPr/>
        </p:nvGrpSpPr>
        <p:grpSpPr>
          <a:xfrm>
            <a:off x="2321921" y="1592562"/>
            <a:ext cx="455077" cy="430750"/>
            <a:chOff x="1548875" y="1666725"/>
            <a:chExt cx="700550" cy="663100"/>
          </a:xfrm>
        </p:grpSpPr>
        <p:sp>
          <p:nvSpPr>
            <p:cNvPr id="2175" name="Google Shape;2175;p26"/>
            <p:cNvSpPr/>
            <p:nvPr/>
          </p:nvSpPr>
          <p:spPr>
            <a:xfrm>
              <a:off x="1548875" y="1989850"/>
              <a:ext cx="495050" cy="339975"/>
            </a:xfrm>
            <a:custGeom>
              <a:rect b="b" l="l" r="r" t="t"/>
              <a:pathLst>
                <a:path extrusionOk="0" h="13599" w="19802">
                  <a:moveTo>
                    <a:pt x="4757" y="1"/>
                  </a:moveTo>
                  <a:lnTo>
                    <a:pt x="4757" y="2586"/>
                  </a:lnTo>
                  <a:cubicBezTo>
                    <a:pt x="1913" y="3051"/>
                    <a:pt x="0" y="5378"/>
                    <a:pt x="0" y="7963"/>
                  </a:cubicBezTo>
                  <a:cubicBezTo>
                    <a:pt x="0" y="11013"/>
                    <a:pt x="2378" y="13598"/>
                    <a:pt x="5377" y="13598"/>
                  </a:cubicBezTo>
                  <a:lnTo>
                    <a:pt x="19802" y="13598"/>
                  </a:lnTo>
                  <a:cubicBezTo>
                    <a:pt x="19388" y="13133"/>
                    <a:pt x="18974" y="12512"/>
                    <a:pt x="18509" y="11840"/>
                  </a:cubicBezTo>
                  <a:lnTo>
                    <a:pt x="5377" y="11840"/>
                  </a:lnTo>
                  <a:cubicBezTo>
                    <a:pt x="3464" y="11840"/>
                    <a:pt x="1706" y="10134"/>
                    <a:pt x="1706" y="7963"/>
                  </a:cubicBezTo>
                  <a:cubicBezTo>
                    <a:pt x="1706" y="6257"/>
                    <a:pt x="2999" y="4757"/>
                    <a:pt x="4757" y="4344"/>
                  </a:cubicBezTo>
                  <a:lnTo>
                    <a:pt x="4757" y="8428"/>
                  </a:lnTo>
                  <a:lnTo>
                    <a:pt x="6463" y="8428"/>
                  </a:lnTo>
                  <a:lnTo>
                    <a:pt x="6463" y="10134"/>
                  </a:lnTo>
                  <a:lnTo>
                    <a:pt x="8169" y="10134"/>
                  </a:lnTo>
                  <a:lnTo>
                    <a:pt x="8169" y="8428"/>
                  </a:lnTo>
                  <a:lnTo>
                    <a:pt x="9668" y="8428"/>
                  </a:lnTo>
                  <a:lnTo>
                    <a:pt x="9668" y="4344"/>
                  </a:lnTo>
                  <a:lnTo>
                    <a:pt x="16803" y="4344"/>
                  </a:lnTo>
                  <a:cubicBezTo>
                    <a:pt x="17010" y="3672"/>
                    <a:pt x="17423" y="3051"/>
                    <a:pt x="18095" y="2586"/>
                  </a:cubicBezTo>
                  <a:lnTo>
                    <a:pt x="9668" y="2586"/>
                  </a:lnTo>
                  <a:lnTo>
                    <a:pt x="96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6" name="Google Shape;2176;p26"/>
            <p:cNvSpPr/>
            <p:nvPr/>
          </p:nvSpPr>
          <p:spPr>
            <a:xfrm>
              <a:off x="1797025" y="1731350"/>
              <a:ext cx="452400" cy="350300"/>
            </a:xfrm>
            <a:custGeom>
              <a:rect b="b" l="l" r="r" t="t"/>
              <a:pathLst>
                <a:path extrusionOk="0" h="14012" w="18096">
                  <a:moveTo>
                    <a:pt x="7084" y="1"/>
                  </a:moveTo>
                  <a:lnTo>
                    <a:pt x="7084" y="5171"/>
                  </a:lnTo>
                  <a:lnTo>
                    <a:pt x="1035" y="5171"/>
                  </a:lnTo>
                  <a:cubicBezTo>
                    <a:pt x="828" y="5636"/>
                    <a:pt x="414" y="6257"/>
                    <a:pt x="1" y="6929"/>
                  </a:cubicBezTo>
                  <a:lnTo>
                    <a:pt x="7084" y="6929"/>
                  </a:lnTo>
                  <a:lnTo>
                    <a:pt x="7084" y="8428"/>
                  </a:lnTo>
                  <a:lnTo>
                    <a:pt x="8790" y="8428"/>
                  </a:lnTo>
                  <a:lnTo>
                    <a:pt x="8790" y="9927"/>
                  </a:lnTo>
                  <a:lnTo>
                    <a:pt x="10548" y="9927"/>
                  </a:lnTo>
                  <a:lnTo>
                    <a:pt x="10548" y="8428"/>
                  </a:lnTo>
                  <a:lnTo>
                    <a:pt x="12254" y="8428"/>
                  </a:lnTo>
                  <a:lnTo>
                    <a:pt x="12254" y="6929"/>
                  </a:lnTo>
                  <a:lnTo>
                    <a:pt x="13340" y="6929"/>
                  </a:lnTo>
                  <a:cubicBezTo>
                    <a:pt x="15046" y="6929"/>
                    <a:pt x="16545" y="8221"/>
                    <a:pt x="16545" y="9927"/>
                  </a:cubicBezTo>
                  <a:cubicBezTo>
                    <a:pt x="16545" y="11013"/>
                    <a:pt x="15718" y="12099"/>
                    <a:pt x="14839" y="12512"/>
                  </a:cubicBezTo>
                  <a:cubicBezTo>
                    <a:pt x="15252" y="12926"/>
                    <a:pt x="15718" y="13391"/>
                    <a:pt x="15925" y="14012"/>
                  </a:cubicBezTo>
                  <a:cubicBezTo>
                    <a:pt x="17217" y="13133"/>
                    <a:pt x="18096" y="11633"/>
                    <a:pt x="18096" y="9927"/>
                  </a:cubicBezTo>
                  <a:cubicBezTo>
                    <a:pt x="18096" y="7342"/>
                    <a:pt x="16131" y="5171"/>
                    <a:pt x="13340" y="5171"/>
                  </a:cubicBezTo>
                  <a:lnTo>
                    <a:pt x="12254" y="5171"/>
                  </a:lnTo>
                  <a:lnTo>
                    <a:pt x="122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7" name="Google Shape;2177;p26"/>
            <p:cNvSpPr/>
            <p:nvPr/>
          </p:nvSpPr>
          <p:spPr>
            <a:xfrm>
              <a:off x="2001250" y="2060300"/>
              <a:ext cx="177100" cy="252725"/>
            </a:xfrm>
            <a:custGeom>
              <a:rect b="b" l="l" r="r" t="t"/>
              <a:pathLst>
                <a:path extrusionOk="0" h="10109" w="7084">
                  <a:moveTo>
                    <a:pt x="4292" y="2560"/>
                  </a:moveTo>
                  <a:lnTo>
                    <a:pt x="4292" y="4318"/>
                  </a:lnTo>
                  <a:lnTo>
                    <a:pt x="2585" y="4318"/>
                  </a:lnTo>
                  <a:lnTo>
                    <a:pt x="2585" y="2560"/>
                  </a:lnTo>
                  <a:close/>
                  <a:moveTo>
                    <a:pt x="3483" y="1"/>
                  </a:moveTo>
                  <a:cubicBezTo>
                    <a:pt x="1644" y="1"/>
                    <a:pt x="0" y="1504"/>
                    <a:pt x="0" y="3645"/>
                  </a:cubicBezTo>
                  <a:cubicBezTo>
                    <a:pt x="0" y="5610"/>
                    <a:pt x="1913" y="8609"/>
                    <a:pt x="3464" y="10108"/>
                  </a:cubicBezTo>
                  <a:cubicBezTo>
                    <a:pt x="4964" y="8609"/>
                    <a:pt x="7083" y="5610"/>
                    <a:pt x="6877" y="3645"/>
                  </a:cubicBezTo>
                  <a:cubicBezTo>
                    <a:pt x="6877" y="2353"/>
                    <a:pt x="6256" y="1267"/>
                    <a:pt x="5171" y="440"/>
                  </a:cubicBezTo>
                  <a:cubicBezTo>
                    <a:pt x="4617" y="139"/>
                    <a:pt x="4041" y="1"/>
                    <a:pt x="34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8" name="Google Shape;2178;p26"/>
            <p:cNvSpPr/>
            <p:nvPr/>
          </p:nvSpPr>
          <p:spPr>
            <a:xfrm>
              <a:off x="1635475" y="1666725"/>
              <a:ext cx="177100" cy="253375"/>
            </a:xfrm>
            <a:custGeom>
              <a:rect b="b" l="l" r="r" t="t"/>
              <a:pathLst>
                <a:path extrusionOk="0" h="10135" w="7084">
                  <a:moveTo>
                    <a:pt x="4498" y="2586"/>
                  </a:moveTo>
                  <a:lnTo>
                    <a:pt x="4498" y="4344"/>
                  </a:lnTo>
                  <a:lnTo>
                    <a:pt x="2792" y="4344"/>
                  </a:lnTo>
                  <a:lnTo>
                    <a:pt x="2792" y="2586"/>
                  </a:lnTo>
                  <a:close/>
                  <a:moveTo>
                    <a:pt x="3619" y="1"/>
                  </a:moveTo>
                  <a:cubicBezTo>
                    <a:pt x="1706" y="1"/>
                    <a:pt x="207" y="1759"/>
                    <a:pt x="207" y="3672"/>
                  </a:cubicBezTo>
                  <a:cubicBezTo>
                    <a:pt x="0" y="5636"/>
                    <a:pt x="2327" y="8842"/>
                    <a:pt x="3619" y="10134"/>
                  </a:cubicBezTo>
                  <a:cubicBezTo>
                    <a:pt x="4085" y="9721"/>
                    <a:pt x="5170" y="8428"/>
                    <a:pt x="5584" y="7756"/>
                  </a:cubicBezTo>
                  <a:cubicBezTo>
                    <a:pt x="6463" y="6257"/>
                    <a:pt x="7083" y="4757"/>
                    <a:pt x="7083" y="3672"/>
                  </a:cubicBezTo>
                  <a:cubicBezTo>
                    <a:pt x="7083" y="1759"/>
                    <a:pt x="5584" y="1"/>
                    <a:pt x="36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179" name="Google Shape;2179;p26"/>
          <p:cNvSpPr/>
          <p:nvPr/>
        </p:nvSpPr>
        <p:spPr>
          <a:xfrm>
            <a:off x="6003103" y="1395400"/>
            <a:ext cx="627900" cy="627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6"/>
          <p:cNvSpPr/>
          <p:nvPr/>
        </p:nvSpPr>
        <p:spPr>
          <a:xfrm>
            <a:off x="6073045" y="1556450"/>
            <a:ext cx="488017" cy="305820"/>
          </a:xfrm>
          <a:custGeom>
            <a:rect b="b" l="l" r="r" t="t"/>
            <a:pathLst>
              <a:path extrusionOk="0" h="22388" w="35726">
                <a:moveTo>
                  <a:pt x="21095" y="1914"/>
                </a:moveTo>
                <a:cubicBezTo>
                  <a:pt x="20888" y="1914"/>
                  <a:pt x="20681" y="2121"/>
                  <a:pt x="20681" y="2379"/>
                </a:cubicBezTo>
                <a:lnTo>
                  <a:pt x="18716" y="6877"/>
                </a:lnTo>
                <a:lnTo>
                  <a:pt x="18716" y="6877"/>
                </a:lnTo>
                <a:lnTo>
                  <a:pt x="21715" y="2999"/>
                </a:lnTo>
                <a:cubicBezTo>
                  <a:pt x="21974" y="2586"/>
                  <a:pt x="21974" y="2379"/>
                  <a:pt x="21715" y="2379"/>
                </a:cubicBezTo>
                <a:lnTo>
                  <a:pt x="21508" y="2121"/>
                </a:lnTo>
                <a:lnTo>
                  <a:pt x="21095" y="2121"/>
                </a:lnTo>
                <a:lnTo>
                  <a:pt x="21095" y="1914"/>
                </a:lnTo>
                <a:close/>
                <a:moveTo>
                  <a:pt x="17217" y="1"/>
                </a:moveTo>
                <a:cubicBezTo>
                  <a:pt x="17010" y="1"/>
                  <a:pt x="16803" y="208"/>
                  <a:pt x="17010" y="621"/>
                </a:cubicBezTo>
                <a:lnTo>
                  <a:pt x="17631" y="7084"/>
                </a:lnTo>
                <a:lnTo>
                  <a:pt x="18510" y="621"/>
                </a:lnTo>
                <a:cubicBezTo>
                  <a:pt x="18716" y="208"/>
                  <a:pt x="18510" y="1"/>
                  <a:pt x="18096" y="1"/>
                </a:cubicBezTo>
                <a:close/>
                <a:moveTo>
                  <a:pt x="14218" y="2379"/>
                </a:moveTo>
                <a:lnTo>
                  <a:pt x="13960" y="2586"/>
                </a:lnTo>
                <a:lnTo>
                  <a:pt x="13753" y="2793"/>
                </a:lnTo>
                <a:cubicBezTo>
                  <a:pt x="13546" y="2793"/>
                  <a:pt x="13546" y="2999"/>
                  <a:pt x="13753" y="3413"/>
                </a:cubicBezTo>
                <a:lnTo>
                  <a:pt x="16803" y="7291"/>
                </a:lnTo>
                <a:lnTo>
                  <a:pt x="14839" y="2793"/>
                </a:lnTo>
                <a:cubicBezTo>
                  <a:pt x="14839" y="2586"/>
                  <a:pt x="14632" y="2379"/>
                  <a:pt x="14425" y="2379"/>
                </a:cubicBezTo>
                <a:close/>
                <a:moveTo>
                  <a:pt x="24972" y="5791"/>
                </a:moveTo>
                <a:lnTo>
                  <a:pt x="31435" y="7549"/>
                </a:lnTo>
                <a:cubicBezTo>
                  <a:pt x="32055" y="7756"/>
                  <a:pt x="32520" y="7963"/>
                  <a:pt x="32727" y="9048"/>
                </a:cubicBezTo>
                <a:lnTo>
                  <a:pt x="33606" y="13546"/>
                </a:lnTo>
                <a:lnTo>
                  <a:pt x="20009" y="9876"/>
                </a:lnTo>
                <a:lnTo>
                  <a:pt x="23266" y="6463"/>
                </a:lnTo>
                <a:cubicBezTo>
                  <a:pt x="23473" y="5998"/>
                  <a:pt x="23886" y="5791"/>
                  <a:pt x="24300" y="5791"/>
                </a:cubicBezTo>
                <a:close/>
                <a:moveTo>
                  <a:pt x="12926" y="8583"/>
                </a:moveTo>
                <a:cubicBezTo>
                  <a:pt x="13753" y="8583"/>
                  <a:pt x="14218" y="8842"/>
                  <a:pt x="14425" y="9669"/>
                </a:cubicBezTo>
                <a:lnTo>
                  <a:pt x="16545" y="14012"/>
                </a:lnTo>
                <a:lnTo>
                  <a:pt x="2586" y="14012"/>
                </a:lnTo>
                <a:lnTo>
                  <a:pt x="4705" y="9669"/>
                </a:lnTo>
                <a:cubicBezTo>
                  <a:pt x="4912" y="8842"/>
                  <a:pt x="5378" y="8583"/>
                  <a:pt x="5998" y="8583"/>
                </a:cubicBezTo>
                <a:close/>
                <a:moveTo>
                  <a:pt x="32727" y="15046"/>
                </a:moveTo>
                <a:cubicBezTo>
                  <a:pt x="33348" y="15304"/>
                  <a:pt x="34020" y="16131"/>
                  <a:pt x="33813" y="17010"/>
                </a:cubicBezTo>
                <a:cubicBezTo>
                  <a:pt x="33651" y="17498"/>
                  <a:pt x="33074" y="18017"/>
                  <a:pt x="32408" y="18017"/>
                </a:cubicBezTo>
                <a:cubicBezTo>
                  <a:pt x="32226" y="18017"/>
                  <a:pt x="32037" y="17978"/>
                  <a:pt x="31848" y="17889"/>
                </a:cubicBezTo>
                <a:cubicBezTo>
                  <a:pt x="31228" y="17631"/>
                  <a:pt x="30556" y="17010"/>
                  <a:pt x="30763" y="16131"/>
                </a:cubicBezTo>
                <a:cubicBezTo>
                  <a:pt x="31021" y="15511"/>
                  <a:pt x="31435" y="15046"/>
                  <a:pt x="32055" y="15046"/>
                </a:cubicBezTo>
                <a:close/>
                <a:moveTo>
                  <a:pt x="2999" y="15511"/>
                </a:moveTo>
                <a:cubicBezTo>
                  <a:pt x="3878" y="15511"/>
                  <a:pt x="4499" y="16131"/>
                  <a:pt x="4499" y="17010"/>
                </a:cubicBezTo>
                <a:cubicBezTo>
                  <a:pt x="4499" y="17889"/>
                  <a:pt x="3878" y="18510"/>
                  <a:pt x="2999" y="18510"/>
                </a:cubicBezTo>
                <a:cubicBezTo>
                  <a:pt x="2120" y="18510"/>
                  <a:pt x="1500" y="17889"/>
                  <a:pt x="1500" y="17010"/>
                </a:cubicBezTo>
                <a:cubicBezTo>
                  <a:pt x="1500" y="16131"/>
                  <a:pt x="2120" y="15511"/>
                  <a:pt x="2999" y="15511"/>
                </a:cubicBezTo>
                <a:close/>
                <a:moveTo>
                  <a:pt x="16131" y="15511"/>
                </a:moveTo>
                <a:cubicBezTo>
                  <a:pt x="17010" y="15511"/>
                  <a:pt x="17631" y="16131"/>
                  <a:pt x="17631" y="17010"/>
                </a:cubicBezTo>
                <a:cubicBezTo>
                  <a:pt x="17631" y="17889"/>
                  <a:pt x="17010" y="18510"/>
                  <a:pt x="16131" y="18510"/>
                </a:cubicBezTo>
                <a:cubicBezTo>
                  <a:pt x="15252" y="18510"/>
                  <a:pt x="14632" y="17889"/>
                  <a:pt x="14632" y="17010"/>
                </a:cubicBezTo>
                <a:cubicBezTo>
                  <a:pt x="14632" y="16131"/>
                  <a:pt x="15252" y="15511"/>
                  <a:pt x="16131" y="15511"/>
                </a:cubicBezTo>
                <a:close/>
                <a:moveTo>
                  <a:pt x="23886" y="3672"/>
                </a:moveTo>
                <a:cubicBezTo>
                  <a:pt x="23266" y="3672"/>
                  <a:pt x="22594" y="3878"/>
                  <a:pt x="22180" y="4499"/>
                </a:cubicBezTo>
                <a:lnTo>
                  <a:pt x="17631" y="9669"/>
                </a:lnTo>
                <a:lnTo>
                  <a:pt x="17631" y="9876"/>
                </a:lnTo>
                <a:lnTo>
                  <a:pt x="18716" y="12047"/>
                </a:lnTo>
                <a:cubicBezTo>
                  <a:pt x="18923" y="11633"/>
                  <a:pt x="19595" y="11633"/>
                  <a:pt x="20009" y="11633"/>
                </a:cubicBezTo>
                <a:cubicBezTo>
                  <a:pt x="20888" y="11840"/>
                  <a:pt x="21301" y="12719"/>
                  <a:pt x="21095" y="13546"/>
                </a:cubicBezTo>
                <a:cubicBezTo>
                  <a:pt x="20888" y="14219"/>
                  <a:pt x="20422" y="14425"/>
                  <a:pt x="19802" y="14632"/>
                </a:cubicBezTo>
                <a:cubicBezTo>
                  <a:pt x="19802" y="14839"/>
                  <a:pt x="20009" y="15304"/>
                  <a:pt x="20009" y="15718"/>
                </a:cubicBezTo>
                <a:lnTo>
                  <a:pt x="20009" y="16597"/>
                </a:lnTo>
                <a:lnTo>
                  <a:pt x="31228" y="19595"/>
                </a:lnTo>
                <a:lnTo>
                  <a:pt x="31021" y="20216"/>
                </a:lnTo>
                <a:lnTo>
                  <a:pt x="30763" y="21095"/>
                </a:lnTo>
                <a:cubicBezTo>
                  <a:pt x="30763" y="21301"/>
                  <a:pt x="30763" y="21508"/>
                  <a:pt x="31228" y="21508"/>
                </a:cubicBezTo>
                <a:lnTo>
                  <a:pt x="33348" y="22180"/>
                </a:lnTo>
                <a:cubicBezTo>
                  <a:pt x="33606" y="22180"/>
                  <a:pt x="33813" y="22180"/>
                  <a:pt x="34020" y="21974"/>
                </a:cubicBezTo>
                <a:lnTo>
                  <a:pt x="34227" y="21095"/>
                </a:lnTo>
                <a:lnTo>
                  <a:pt x="35519" y="15925"/>
                </a:lnTo>
                <a:cubicBezTo>
                  <a:pt x="35726" y="15511"/>
                  <a:pt x="35726" y="15046"/>
                  <a:pt x="35519" y="14219"/>
                </a:cubicBezTo>
                <a:lnTo>
                  <a:pt x="34227" y="7549"/>
                </a:lnTo>
                <a:cubicBezTo>
                  <a:pt x="34227" y="6670"/>
                  <a:pt x="33348" y="5998"/>
                  <a:pt x="32520" y="5585"/>
                </a:cubicBezTo>
                <a:lnTo>
                  <a:pt x="24559" y="3672"/>
                </a:lnTo>
                <a:close/>
                <a:moveTo>
                  <a:pt x="5378" y="6670"/>
                </a:moveTo>
                <a:cubicBezTo>
                  <a:pt x="4499" y="6670"/>
                  <a:pt x="3620" y="7291"/>
                  <a:pt x="3206" y="7963"/>
                </a:cubicBezTo>
                <a:lnTo>
                  <a:pt x="414" y="14219"/>
                </a:lnTo>
                <a:cubicBezTo>
                  <a:pt x="1" y="14839"/>
                  <a:pt x="1" y="15304"/>
                  <a:pt x="1" y="15718"/>
                </a:cubicBezTo>
                <a:lnTo>
                  <a:pt x="1" y="21974"/>
                </a:lnTo>
                <a:cubicBezTo>
                  <a:pt x="1" y="22180"/>
                  <a:pt x="207" y="22387"/>
                  <a:pt x="414" y="22387"/>
                </a:cubicBezTo>
                <a:lnTo>
                  <a:pt x="2793" y="22387"/>
                </a:lnTo>
                <a:cubicBezTo>
                  <a:pt x="2999" y="22387"/>
                  <a:pt x="3206" y="22180"/>
                  <a:pt x="3206" y="21974"/>
                </a:cubicBezTo>
                <a:lnTo>
                  <a:pt x="3206" y="20474"/>
                </a:lnTo>
                <a:lnTo>
                  <a:pt x="15925" y="20474"/>
                </a:lnTo>
                <a:lnTo>
                  <a:pt x="15925" y="21974"/>
                </a:lnTo>
                <a:cubicBezTo>
                  <a:pt x="15925" y="22180"/>
                  <a:pt x="16131" y="22387"/>
                  <a:pt x="16338" y="22387"/>
                </a:cubicBezTo>
                <a:lnTo>
                  <a:pt x="18716" y="22387"/>
                </a:lnTo>
                <a:cubicBezTo>
                  <a:pt x="19130" y="22387"/>
                  <a:pt x="19130" y="22180"/>
                  <a:pt x="19130" y="21974"/>
                </a:cubicBezTo>
                <a:lnTo>
                  <a:pt x="19130" y="15718"/>
                </a:lnTo>
                <a:cubicBezTo>
                  <a:pt x="19130" y="15304"/>
                  <a:pt x="19130" y="14839"/>
                  <a:pt x="18923" y="14219"/>
                </a:cubicBezTo>
                <a:lnTo>
                  <a:pt x="15925" y="7963"/>
                </a:lnTo>
                <a:cubicBezTo>
                  <a:pt x="15511" y="7291"/>
                  <a:pt x="14632" y="6670"/>
                  <a:pt x="13753" y="66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2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Thus the SyncPlate was born</a:t>
            </a:r>
            <a:endParaRPr/>
          </a:p>
          <a:p>
            <a:pPr indent="0" lvl="0" marL="0" rtl="0" algn="l">
              <a:spcBef>
                <a:spcPts val="0"/>
              </a:spcBef>
              <a:spcAft>
                <a:spcPts val="0"/>
              </a:spcAft>
              <a:buNone/>
            </a:pPr>
            <a:r>
              <a:t/>
            </a:r>
            <a:endParaRPr/>
          </a:p>
        </p:txBody>
      </p:sp>
      <p:sp>
        <p:nvSpPr>
          <p:cNvPr id="2186" name="Google Shape;2186;p27"/>
          <p:cNvSpPr txBox="1"/>
          <p:nvPr/>
        </p:nvSpPr>
        <p:spPr>
          <a:xfrm>
            <a:off x="160225" y="1135488"/>
            <a:ext cx="2087100" cy="890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Poppins ExtraBold"/>
                <a:ea typeface="Poppins ExtraBold"/>
                <a:cs typeface="Poppins ExtraBold"/>
                <a:sym typeface="Poppins ExtraBold"/>
              </a:rPr>
              <a:t>BLT Antenna </a:t>
            </a:r>
            <a:endParaRPr sz="2100">
              <a:solidFill>
                <a:schemeClr val="dk1"/>
              </a:solidFill>
              <a:latin typeface="Poppins ExtraBold"/>
              <a:ea typeface="Poppins ExtraBold"/>
              <a:cs typeface="Poppins ExtraBold"/>
              <a:sym typeface="Poppins ExtraBold"/>
            </a:endParaRPr>
          </a:p>
        </p:txBody>
      </p:sp>
      <p:sp>
        <p:nvSpPr>
          <p:cNvPr id="2187" name="Google Shape;2187;p27"/>
          <p:cNvSpPr txBox="1"/>
          <p:nvPr/>
        </p:nvSpPr>
        <p:spPr>
          <a:xfrm>
            <a:off x="-758000" y="2025899"/>
            <a:ext cx="3081300" cy="992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oppins ExtraBold"/>
                <a:ea typeface="Poppins ExtraBold"/>
                <a:cs typeface="Poppins ExtraBold"/>
                <a:sym typeface="Poppins ExtraBold"/>
              </a:rPr>
              <a:t>Battery regulator </a:t>
            </a:r>
            <a:endParaRPr sz="1800">
              <a:solidFill>
                <a:schemeClr val="dk1"/>
              </a:solidFill>
              <a:latin typeface="Poppins ExtraBold"/>
              <a:ea typeface="Poppins ExtraBold"/>
              <a:cs typeface="Poppins ExtraBold"/>
              <a:sym typeface="Poppins ExtraBold"/>
            </a:endParaRPr>
          </a:p>
        </p:txBody>
      </p:sp>
      <p:sp>
        <p:nvSpPr>
          <p:cNvPr id="2188" name="Google Shape;2188;p27"/>
          <p:cNvSpPr txBox="1"/>
          <p:nvPr/>
        </p:nvSpPr>
        <p:spPr>
          <a:xfrm>
            <a:off x="-319575" y="3609175"/>
            <a:ext cx="2765700" cy="419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Poppins ExtraBold"/>
                <a:ea typeface="Poppins ExtraBold"/>
                <a:cs typeface="Poppins ExtraBold"/>
                <a:sym typeface="Poppins ExtraBold"/>
              </a:rPr>
              <a:t>Mounting Screws </a:t>
            </a:r>
            <a:endParaRPr sz="1800">
              <a:solidFill>
                <a:schemeClr val="dk1"/>
              </a:solidFill>
              <a:latin typeface="Poppins ExtraBold"/>
              <a:ea typeface="Poppins ExtraBold"/>
              <a:cs typeface="Poppins ExtraBold"/>
              <a:sym typeface="Poppins ExtraBold"/>
            </a:endParaRPr>
          </a:p>
        </p:txBody>
      </p:sp>
      <p:sp>
        <p:nvSpPr>
          <p:cNvPr id="2189" name="Google Shape;2189;p27"/>
          <p:cNvSpPr txBox="1"/>
          <p:nvPr/>
        </p:nvSpPr>
        <p:spPr>
          <a:xfrm>
            <a:off x="6820738" y="1430225"/>
            <a:ext cx="1609200" cy="419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Poppins ExtraBold"/>
                <a:ea typeface="Poppins ExtraBold"/>
                <a:cs typeface="Poppins ExtraBold"/>
                <a:sym typeface="Poppins ExtraBold"/>
              </a:rPr>
              <a:t>Control IC </a:t>
            </a:r>
            <a:endParaRPr sz="2100">
              <a:solidFill>
                <a:schemeClr val="dk1"/>
              </a:solidFill>
              <a:latin typeface="Poppins ExtraBold"/>
              <a:ea typeface="Poppins ExtraBold"/>
              <a:cs typeface="Poppins ExtraBold"/>
              <a:sym typeface="Poppins ExtraBold"/>
            </a:endParaRPr>
          </a:p>
        </p:txBody>
      </p:sp>
      <p:sp>
        <p:nvSpPr>
          <p:cNvPr id="2190" name="Google Shape;2190;p27"/>
          <p:cNvSpPr txBox="1"/>
          <p:nvPr/>
        </p:nvSpPr>
        <p:spPr>
          <a:xfrm>
            <a:off x="6881499" y="2533000"/>
            <a:ext cx="2445300" cy="673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Poppins ExtraBold"/>
                <a:ea typeface="Poppins ExtraBold"/>
                <a:cs typeface="Poppins ExtraBold"/>
                <a:sym typeface="Poppins ExtraBold"/>
              </a:rPr>
              <a:t>Power Regulator </a:t>
            </a:r>
            <a:endParaRPr sz="2100">
              <a:solidFill>
                <a:schemeClr val="dk1"/>
              </a:solidFill>
              <a:latin typeface="Poppins ExtraBold"/>
              <a:ea typeface="Poppins ExtraBold"/>
              <a:cs typeface="Poppins ExtraBold"/>
              <a:sym typeface="Poppins ExtraBold"/>
            </a:endParaRPr>
          </a:p>
        </p:txBody>
      </p:sp>
      <p:sp>
        <p:nvSpPr>
          <p:cNvPr id="2191" name="Google Shape;2191;p27"/>
          <p:cNvSpPr txBox="1"/>
          <p:nvPr/>
        </p:nvSpPr>
        <p:spPr>
          <a:xfrm>
            <a:off x="6820757" y="3609177"/>
            <a:ext cx="2505900" cy="76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Poppins ExtraBold"/>
                <a:ea typeface="Poppins ExtraBold"/>
                <a:cs typeface="Poppins ExtraBold"/>
                <a:sym typeface="Poppins ExtraBold"/>
              </a:rPr>
              <a:t>LoRA Attachment </a:t>
            </a:r>
            <a:endParaRPr sz="2100">
              <a:solidFill>
                <a:schemeClr val="dk1"/>
              </a:solidFill>
              <a:latin typeface="Poppins ExtraBold"/>
              <a:ea typeface="Poppins ExtraBold"/>
              <a:cs typeface="Poppins ExtraBold"/>
              <a:sym typeface="Poppins ExtraBold"/>
            </a:endParaRPr>
          </a:p>
        </p:txBody>
      </p:sp>
      <p:sp>
        <p:nvSpPr>
          <p:cNvPr id="2192" name="Google Shape;2192;p27"/>
          <p:cNvSpPr txBox="1"/>
          <p:nvPr/>
        </p:nvSpPr>
        <p:spPr>
          <a:xfrm>
            <a:off x="712600" y="3889250"/>
            <a:ext cx="1610700" cy="41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1200">
              <a:solidFill>
                <a:schemeClr val="dk1"/>
              </a:solidFill>
              <a:latin typeface="DM Sans"/>
              <a:ea typeface="DM Sans"/>
              <a:cs typeface="DM Sans"/>
              <a:sym typeface="DM Sans"/>
            </a:endParaRPr>
          </a:p>
        </p:txBody>
      </p:sp>
      <p:sp>
        <p:nvSpPr>
          <p:cNvPr id="2193" name="Google Shape;2193;p27"/>
          <p:cNvSpPr/>
          <p:nvPr/>
        </p:nvSpPr>
        <p:spPr>
          <a:xfrm>
            <a:off x="2399462" y="1326125"/>
            <a:ext cx="627900" cy="627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7"/>
          <p:cNvSpPr/>
          <p:nvPr/>
        </p:nvSpPr>
        <p:spPr>
          <a:xfrm>
            <a:off x="2399462" y="2488163"/>
            <a:ext cx="627900" cy="627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7"/>
          <p:cNvSpPr/>
          <p:nvPr/>
        </p:nvSpPr>
        <p:spPr>
          <a:xfrm>
            <a:off x="2399462" y="3609188"/>
            <a:ext cx="627900" cy="627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7"/>
          <p:cNvSpPr/>
          <p:nvPr/>
        </p:nvSpPr>
        <p:spPr>
          <a:xfrm>
            <a:off x="6116637" y="1326125"/>
            <a:ext cx="627900" cy="627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7"/>
          <p:cNvSpPr/>
          <p:nvPr/>
        </p:nvSpPr>
        <p:spPr>
          <a:xfrm>
            <a:off x="6116637" y="2488163"/>
            <a:ext cx="627900" cy="627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7"/>
          <p:cNvSpPr/>
          <p:nvPr/>
        </p:nvSpPr>
        <p:spPr>
          <a:xfrm>
            <a:off x="6116637" y="3609188"/>
            <a:ext cx="627900" cy="6279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9" name="Google Shape;2199;p27"/>
          <p:cNvGrpSpPr/>
          <p:nvPr/>
        </p:nvGrpSpPr>
        <p:grpSpPr>
          <a:xfrm>
            <a:off x="2552555" y="3762218"/>
            <a:ext cx="321718" cy="321869"/>
            <a:chOff x="4751705" y="3788655"/>
            <a:chExt cx="321718" cy="321869"/>
          </a:xfrm>
        </p:grpSpPr>
        <p:sp>
          <p:nvSpPr>
            <p:cNvPr id="2200" name="Google Shape;2200;p27"/>
            <p:cNvSpPr/>
            <p:nvPr/>
          </p:nvSpPr>
          <p:spPr>
            <a:xfrm>
              <a:off x="4883202" y="3856694"/>
              <a:ext cx="56548" cy="56624"/>
            </a:xfrm>
            <a:custGeom>
              <a:rect b="b" l="l" r="r" t="t"/>
              <a:pathLst>
                <a:path extrusionOk="0" h="754" w="753">
                  <a:moveTo>
                    <a:pt x="391" y="1"/>
                  </a:moveTo>
                  <a:cubicBezTo>
                    <a:pt x="181" y="1"/>
                    <a:pt x="0" y="182"/>
                    <a:pt x="0" y="392"/>
                  </a:cubicBezTo>
                  <a:lnTo>
                    <a:pt x="0" y="753"/>
                  </a:lnTo>
                  <a:lnTo>
                    <a:pt x="753" y="753"/>
                  </a:lnTo>
                  <a:lnTo>
                    <a:pt x="753" y="392"/>
                  </a:lnTo>
                  <a:cubicBezTo>
                    <a:pt x="753" y="182"/>
                    <a:pt x="601" y="1"/>
                    <a:pt x="3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01" name="Google Shape;2201;p27"/>
            <p:cNvSpPr/>
            <p:nvPr/>
          </p:nvSpPr>
          <p:spPr>
            <a:xfrm>
              <a:off x="4810958" y="3936073"/>
              <a:ext cx="203815" cy="174451"/>
            </a:xfrm>
            <a:custGeom>
              <a:rect b="b" l="l" r="r" t="t"/>
              <a:pathLst>
                <a:path extrusionOk="0" h="2323" w="2714">
                  <a:moveTo>
                    <a:pt x="1505" y="1143"/>
                  </a:moveTo>
                  <a:lnTo>
                    <a:pt x="1505" y="1838"/>
                  </a:lnTo>
                  <a:lnTo>
                    <a:pt x="1201" y="1838"/>
                  </a:lnTo>
                  <a:lnTo>
                    <a:pt x="1201" y="1143"/>
                  </a:lnTo>
                  <a:close/>
                  <a:moveTo>
                    <a:pt x="934" y="0"/>
                  </a:moveTo>
                  <a:lnTo>
                    <a:pt x="0" y="2323"/>
                  </a:lnTo>
                  <a:lnTo>
                    <a:pt x="2713" y="2323"/>
                  </a:lnTo>
                  <a:lnTo>
                    <a:pt x="1780" y="0"/>
                  </a:lnTo>
                  <a:lnTo>
                    <a:pt x="1505" y="0"/>
                  </a:lnTo>
                  <a:lnTo>
                    <a:pt x="1505" y="543"/>
                  </a:lnTo>
                  <a:lnTo>
                    <a:pt x="1201" y="543"/>
                  </a:lnTo>
                  <a:lnTo>
                    <a:pt x="12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02" name="Google Shape;2202;p27"/>
            <p:cNvSpPr/>
            <p:nvPr/>
          </p:nvSpPr>
          <p:spPr>
            <a:xfrm>
              <a:off x="4751705" y="3788655"/>
              <a:ext cx="321718" cy="321868"/>
            </a:xfrm>
            <a:custGeom>
              <a:rect b="b" l="l" r="r" t="t"/>
              <a:pathLst>
                <a:path extrusionOk="0" h="4286" w="4284">
                  <a:moveTo>
                    <a:pt x="2202" y="0"/>
                  </a:moveTo>
                  <a:cubicBezTo>
                    <a:pt x="2172" y="0"/>
                    <a:pt x="2143" y="1"/>
                    <a:pt x="2113" y="3"/>
                  </a:cubicBezTo>
                  <a:cubicBezTo>
                    <a:pt x="1542" y="3"/>
                    <a:pt x="999" y="241"/>
                    <a:pt x="608" y="632"/>
                  </a:cubicBezTo>
                  <a:cubicBezTo>
                    <a:pt x="218" y="1030"/>
                    <a:pt x="1" y="1602"/>
                    <a:pt x="1" y="2144"/>
                  </a:cubicBezTo>
                  <a:lnTo>
                    <a:pt x="1" y="4286"/>
                  </a:lnTo>
                  <a:lnTo>
                    <a:pt x="456" y="4286"/>
                  </a:lnTo>
                  <a:lnTo>
                    <a:pt x="1484" y="1782"/>
                  </a:lnTo>
                  <a:lnTo>
                    <a:pt x="1484" y="1298"/>
                  </a:lnTo>
                  <a:cubicBezTo>
                    <a:pt x="1484" y="937"/>
                    <a:pt x="1761" y="625"/>
                    <a:pt x="2117" y="625"/>
                  </a:cubicBezTo>
                  <a:cubicBezTo>
                    <a:pt x="2147" y="625"/>
                    <a:pt x="2177" y="628"/>
                    <a:pt x="2207" y="632"/>
                  </a:cubicBezTo>
                  <a:cubicBezTo>
                    <a:pt x="2569" y="668"/>
                    <a:pt x="2808" y="965"/>
                    <a:pt x="2808" y="1298"/>
                  </a:cubicBezTo>
                  <a:lnTo>
                    <a:pt x="2808" y="1782"/>
                  </a:lnTo>
                  <a:lnTo>
                    <a:pt x="3799" y="4249"/>
                  </a:lnTo>
                  <a:lnTo>
                    <a:pt x="3799" y="4286"/>
                  </a:lnTo>
                  <a:lnTo>
                    <a:pt x="4284" y="4286"/>
                  </a:lnTo>
                  <a:lnTo>
                    <a:pt x="4284" y="2144"/>
                  </a:lnTo>
                  <a:cubicBezTo>
                    <a:pt x="4284" y="1602"/>
                    <a:pt x="4074" y="1059"/>
                    <a:pt x="3712" y="668"/>
                  </a:cubicBezTo>
                  <a:cubicBezTo>
                    <a:pt x="3313" y="262"/>
                    <a:pt x="2770" y="0"/>
                    <a:pt x="2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2203" name="Google Shape;2203;p27"/>
          <p:cNvGrpSpPr/>
          <p:nvPr/>
        </p:nvGrpSpPr>
        <p:grpSpPr>
          <a:xfrm>
            <a:off x="2565055" y="2640175"/>
            <a:ext cx="296710" cy="323898"/>
            <a:chOff x="1258668" y="2770100"/>
            <a:chExt cx="296710" cy="323898"/>
          </a:xfrm>
        </p:grpSpPr>
        <p:sp>
          <p:nvSpPr>
            <p:cNvPr id="2204" name="Google Shape;2204;p27"/>
            <p:cNvSpPr/>
            <p:nvPr/>
          </p:nvSpPr>
          <p:spPr>
            <a:xfrm>
              <a:off x="1258668" y="2770100"/>
              <a:ext cx="296710" cy="255932"/>
            </a:xfrm>
            <a:custGeom>
              <a:rect b="b" l="l" r="r" t="t"/>
              <a:pathLst>
                <a:path extrusionOk="0" h="3408" w="3951">
                  <a:moveTo>
                    <a:pt x="2113" y="1172"/>
                  </a:moveTo>
                  <a:lnTo>
                    <a:pt x="2113" y="2409"/>
                  </a:lnTo>
                  <a:lnTo>
                    <a:pt x="1838" y="2409"/>
                  </a:lnTo>
                  <a:lnTo>
                    <a:pt x="1838" y="1172"/>
                  </a:lnTo>
                  <a:close/>
                  <a:moveTo>
                    <a:pt x="2113" y="2655"/>
                  </a:moveTo>
                  <a:lnTo>
                    <a:pt x="2113" y="2894"/>
                  </a:lnTo>
                  <a:lnTo>
                    <a:pt x="1838" y="2894"/>
                  </a:lnTo>
                  <a:lnTo>
                    <a:pt x="1838" y="2655"/>
                  </a:lnTo>
                  <a:close/>
                  <a:moveTo>
                    <a:pt x="1990" y="0"/>
                  </a:moveTo>
                  <a:lnTo>
                    <a:pt x="0" y="3408"/>
                  </a:lnTo>
                  <a:lnTo>
                    <a:pt x="3951" y="3408"/>
                  </a:lnTo>
                  <a:lnTo>
                    <a:pt x="19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05" name="Google Shape;2205;p27"/>
            <p:cNvSpPr/>
            <p:nvPr/>
          </p:nvSpPr>
          <p:spPr>
            <a:xfrm>
              <a:off x="1365157" y="3046085"/>
              <a:ext cx="83734" cy="47912"/>
            </a:xfrm>
            <a:custGeom>
              <a:rect b="b" l="l" r="r" t="t"/>
              <a:pathLst>
                <a:path extrusionOk="0" h="638" w="1115">
                  <a:moveTo>
                    <a:pt x="0" y="0"/>
                  </a:moveTo>
                  <a:lnTo>
                    <a:pt x="0" y="246"/>
                  </a:lnTo>
                  <a:lnTo>
                    <a:pt x="420" y="246"/>
                  </a:lnTo>
                  <a:lnTo>
                    <a:pt x="420" y="637"/>
                  </a:lnTo>
                  <a:lnTo>
                    <a:pt x="695" y="637"/>
                  </a:lnTo>
                  <a:lnTo>
                    <a:pt x="695" y="246"/>
                  </a:lnTo>
                  <a:lnTo>
                    <a:pt x="1115" y="246"/>
                  </a:lnTo>
                  <a:lnTo>
                    <a:pt x="11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2206" name="Google Shape;2206;p27"/>
          <p:cNvSpPr/>
          <p:nvPr/>
        </p:nvSpPr>
        <p:spPr>
          <a:xfrm>
            <a:off x="6264881" y="2619662"/>
            <a:ext cx="253830" cy="323896"/>
          </a:xfrm>
          <a:custGeom>
            <a:rect b="b" l="l" r="r" t="t"/>
            <a:pathLst>
              <a:path extrusionOk="0" h="4313" w="3380">
                <a:moveTo>
                  <a:pt x="1991" y="0"/>
                </a:moveTo>
                <a:cubicBezTo>
                  <a:pt x="1904" y="0"/>
                  <a:pt x="1810" y="58"/>
                  <a:pt x="1810" y="152"/>
                </a:cubicBezTo>
                <a:lnTo>
                  <a:pt x="1810" y="1599"/>
                </a:lnTo>
                <a:lnTo>
                  <a:pt x="1477" y="1599"/>
                </a:lnTo>
                <a:lnTo>
                  <a:pt x="1477" y="362"/>
                </a:lnTo>
                <a:cubicBezTo>
                  <a:pt x="1477" y="304"/>
                  <a:pt x="1419" y="210"/>
                  <a:pt x="1361" y="210"/>
                </a:cubicBezTo>
                <a:cubicBezTo>
                  <a:pt x="1267" y="210"/>
                  <a:pt x="1180" y="268"/>
                  <a:pt x="1180" y="362"/>
                </a:cubicBezTo>
                <a:lnTo>
                  <a:pt x="1180" y="2474"/>
                </a:lnTo>
                <a:cubicBezTo>
                  <a:pt x="1253" y="2456"/>
                  <a:pt x="1325" y="2448"/>
                  <a:pt x="1398" y="2448"/>
                </a:cubicBezTo>
                <a:cubicBezTo>
                  <a:pt x="1924" y="2448"/>
                  <a:pt x="2413" y="2909"/>
                  <a:pt x="2381" y="3437"/>
                </a:cubicBezTo>
                <a:lnTo>
                  <a:pt x="2085" y="3437"/>
                </a:lnTo>
                <a:cubicBezTo>
                  <a:pt x="2064" y="3013"/>
                  <a:pt x="1726" y="2751"/>
                  <a:pt x="1359" y="2751"/>
                </a:cubicBezTo>
                <a:cubicBezTo>
                  <a:pt x="1206" y="2751"/>
                  <a:pt x="1048" y="2796"/>
                  <a:pt x="905" y="2894"/>
                </a:cubicBezTo>
                <a:lnTo>
                  <a:pt x="305" y="1838"/>
                </a:lnTo>
                <a:cubicBezTo>
                  <a:pt x="284" y="1795"/>
                  <a:pt x="212" y="1769"/>
                  <a:pt x="152" y="1769"/>
                </a:cubicBezTo>
                <a:cubicBezTo>
                  <a:pt x="131" y="1769"/>
                  <a:pt x="110" y="1772"/>
                  <a:pt x="95" y="1780"/>
                </a:cubicBezTo>
                <a:cubicBezTo>
                  <a:pt x="30" y="1838"/>
                  <a:pt x="1" y="1932"/>
                  <a:pt x="30" y="1990"/>
                </a:cubicBezTo>
                <a:lnTo>
                  <a:pt x="847" y="3466"/>
                </a:lnTo>
                <a:cubicBezTo>
                  <a:pt x="999" y="3704"/>
                  <a:pt x="1267" y="3770"/>
                  <a:pt x="1513" y="3770"/>
                </a:cubicBezTo>
                <a:lnTo>
                  <a:pt x="1513" y="4312"/>
                </a:lnTo>
                <a:lnTo>
                  <a:pt x="3380" y="4312"/>
                </a:lnTo>
                <a:lnTo>
                  <a:pt x="3380" y="695"/>
                </a:lnTo>
                <a:cubicBezTo>
                  <a:pt x="3380" y="601"/>
                  <a:pt x="3322" y="543"/>
                  <a:pt x="3228" y="543"/>
                </a:cubicBezTo>
                <a:cubicBezTo>
                  <a:pt x="3141" y="543"/>
                  <a:pt x="3076" y="601"/>
                  <a:pt x="3076" y="695"/>
                </a:cubicBezTo>
                <a:lnTo>
                  <a:pt x="3076" y="1599"/>
                </a:lnTo>
                <a:lnTo>
                  <a:pt x="2743" y="1599"/>
                </a:lnTo>
                <a:lnTo>
                  <a:pt x="2743" y="485"/>
                </a:lnTo>
                <a:cubicBezTo>
                  <a:pt x="2743" y="391"/>
                  <a:pt x="2685" y="333"/>
                  <a:pt x="2598" y="333"/>
                </a:cubicBezTo>
                <a:cubicBezTo>
                  <a:pt x="2586" y="329"/>
                  <a:pt x="2574" y="327"/>
                  <a:pt x="2563" y="327"/>
                </a:cubicBezTo>
                <a:cubicBezTo>
                  <a:pt x="2490" y="327"/>
                  <a:pt x="2446" y="403"/>
                  <a:pt x="2446" y="485"/>
                </a:cubicBezTo>
                <a:lnTo>
                  <a:pt x="2446" y="1599"/>
                </a:lnTo>
                <a:lnTo>
                  <a:pt x="2114" y="1599"/>
                </a:lnTo>
                <a:lnTo>
                  <a:pt x="2114" y="181"/>
                </a:lnTo>
                <a:cubicBezTo>
                  <a:pt x="2114" y="87"/>
                  <a:pt x="2056" y="29"/>
                  <a:pt x="1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2207" name="Google Shape;2207;p27"/>
          <p:cNvGrpSpPr/>
          <p:nvPr/>
        </p:nvGrpSpPr>
        <p:grpSpPr>
          <a:xfrm>
            <a:off x="2552821" y="1532458"/>
            <a:ext cx="321194" cy="215231"/>
            <a:chOff x="2649034" y="2824396"/>
            <a:chExt cx="321194" cy="215231"/>
          </a:xfrm>
        </p:grpSpPr>
        <p:sp>
          <p:nvSpPr>
            <p:cNvPr id="2208" name="Google Shape;2208;p27"/>
            <p:cNvSpPr/>
            <p:nvPr/>
          </p:nvSpPr>
          <p:spPr>
            <a:xfrm>
              <a:off x="2649034" y="2910233"/>
              <a:ext cx="210348" cy="106563"/>
            </a:xfrm>
            <a:custGeom>
              <a:rect b="b" l="l" r="r" t="t"/>
              <a:pathLst>
                <a:path extrusionOk="0" h="1419" w="2801">
                  <a:moveTo>
                    <a:pt x="869" y="305"/>
                  </a:moveTo>
                  <a:lnTo>
                    <a:pt x="869" y="543"/>
                  </a:lnTo>
                  <a:lnTo>
                    <a:pt x="572" y="543"/>
                  </a:lnTo>
                  <a:lnTo>
                    <a:pt x="572" y="305"/>
                  </a:lnTo>
                  <a:close/>
                  <a:moveTo>
                    <a:pt x="1" y="1"/>
                  </a:moveTo>
                  <a:lnTo>
                    <a:pt x="1" y="1419"/>
                  </a:lnTo>
                  <a:lnTo>
                    <a:pt x="268" y="1419"/>
                  </a:lnTo>
                  <a:cubicBezTo>
                    <a:pt x="210" y="1086"/>
                    <a:pt x="507" y="789"/>
                    <a:pt x="840" y="789"/>
                  </a:cubicBezTo>
                  <a:cubicBezTo>
                    <a:pt x="1201" y="789"/>
                    <a:pt x="1476" y="1086"/>
                    <a:pt x="1447" y="1419"/>
                  </a:cubicBezTo>
                  <a:lnTo>
                    <a:pt x="2800" y="1419"/>
                  </a:lnTo>
                  <a:cubicBezTo>
                    <a:pt x="2771" y="1390"/>
                    <a:pt x="2648" y="572"/>
                    <a:pt x="1896" y="572"/>
                  </a:cubicBezTo>
                  <a:cubicBezTo>
                    <a:pt x="1382" y="572"/>
                    <a:pt x="1173" y="305"/>
                    <a:pt x="10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09" name="Google Shape;2209;p27"/>
            <p:cNvSpPr/>
            <p:nvPr/>
          </p:nvSpPr>
          <p:spPr>
            <a:xfrm>
              <a:off x="2712041" y="2824396"/>
              <a:ext cx="36497" cy="65861"/>
            </a:xfrm>
            <a:custGeom>
              <a:rect b="b" l="l" r="r" t="t"/>
              <a:pathLst>
                <a:path extrusionOk="0" h="877" w="486">
                  <a:moveTo>
                    <a:pt x="1" y="1"/>
                  </a:moveTo>
                  <a:lnTo>
                    <a:pt x="1" y="876"/>
                  </a:lnTo>
                  <a:lnTo>
                    <a:pt x="485" y="876"/>
                  </a:lnTo>
                  <a:lnTo>
                    <a:pt x="4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10" name="Google Shape;2210;p27"/>
            <p:cNvSpPr/>
            <p:nvPr/>
          </p:nvSpPr>
          <p:spPr>
            <a:xfrm>
              <a:off x="2768590" y="2824396"/>
              <a:ext cx="38600" cy="65861"/>
            </a:xfrm>
            <a:custGeom>
              <a:rect b="b" l="l" r="r" t="t"/>
              <a:pathLst>
                <a:path extrusionOk="0" h="877" w="514">
                  <a:moveTo>
                    <a:pt x="0" y="1"/>
                  </a:moveTo>
                  <a:lnTo>
                    <a:pt x="0" y="876"/>
                  </a:lnTo>
                  <a:lnTo>
                    <a:pt x="514" y="876"/>
                  </a:lnTo>
                  <a:lnTo>
                    <a:pt x="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11" name="Google Shape;2211;p27"/>
            <p:cNvSpPr/>
            <p:nvPr/>
          </p:nvSpPr>
          <p:spPr>
            <a:xfrm>
              <a:off x="2825589" y="2824396"/>
              <a:ext cx="38150" cy="65861"/>
            </a:xfrm>
            <a:custGeom>
              <a:rect b="b" l="l" r="r" t="t"/>
              <a:pathLst>
                <a:path extrusionOk="0" h="877" w="508">
                  <a:moveTo>
                    <a:pt x="1" y="1"/>
                  </a:moveTo>
                  <a:lnTo>
                    <a:pt x="1" y="876"/>
                  </a:lnTo>
                  <a:lnTo>
                    <a:pt x="507" y="876"/>
                  </a:lnTo>
                  <a:lnTo>
                    <a:pt x="5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12" name="Google Shape;2212;p27"/>
            <p:cNvSpPr/>
            <p:nvPr/>
          </p:nvSpPr>
          <p:spPr>
            <a:xfrm>
              <a:off x="2649034" y="2824396"/>
              <a:ext cx="43031" cy="65861"/>
            </a:xfrm>
            <a:custGeom>
              <a:rect b="b" l="l" r="r" t="t"/>
              <a:pathLst>
                <a:path extrusionOk="0" h="877" w="573">
                  <a:moveTo>
                    <a:pt x="1" y="1"/>
                  </a:moveTo>
                  <a:lnTo>
                    <a:pt x="1" y="876"/>
                  </a:lnTo>
                  <a:lnTo>
                    <a:pt x="572" y="876"/>
                  </a:lnTo>
                  <a:lnTo>
                    <a:pt x="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13" name="Google Shape;2213;p27"/>
            <p:cNvSpPr/>
            <p:nvPr/>
          </p:nvSpPr>
          <p:spPr>
            <a:xfrm>
              <a:off x="2750642" y="2910233"/>
              <a:ext cx="219585" cy="106563"/>
            </a:xfrm>
            <a:custGeom>
              <a:rect b="b" l="l" r="r" t="t"/>
              <a:pathLst>
                <a:path extrusionOk="0" h="1419" w="2924">
                  <a:moveTo>
                    <a:pt x="0" y="1"/>
                  </a:moveTo>
                  <a:cubicBezTo>
                    <a:pt x="58" y="211"/>
                    <a:pt x="275" y="334"/>
                    <a:pt x="543" y="334"/>
                  </a:cubicBezTo>
                  <a:cubicBezTo>
                    <a:pt x="1144" y="334"/>
                    <a:pt x="1390" y="666"/>
                    <a:pt x="1570" y="999"/>
                  </a:cubicBezTo>
                  <a:cubicBezTo>
                    <a:pt x="1692" y="846"/>
                    <a:pt x="1855" y="778"/>
                    <a:pt x="2016" y="778"/>
                  </a:cubicBezTo>
                  <a:cubicBezTo>
                    <a:pt x="2334" y="778"/>
                    <a:pt x="2646" y="1040"/>
                    <a:pt x="2627" y="1419"/>
                  </a:cubicBezTo>
                  <a:lnTo>
                    <a:pt x="2923" y="1419"/>
                  </a:lnTo>
                  <a:lnTo>
                    <a:pt x="2923" y="514"/>
                  </a:lnTo>
                  <a:lnTo>
                    <a:pt x="2265" y="514"/>
                  </a:lnTo>
                  <a:lnTo>
                    <a:pt x="2265" y="276"/>
                  </a:lnTo>
                  <a:lnTo>
                    <a:pt x="2923" y="276"/>
                  </a:lnTo>
                  <a:lnTo>
                    <a:pt x="29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14" name="Google Shape;2214;p27"/>
            <p:cNvSpPr/>
            <p:nvPr/>
          </p:nvSpPr>
          <p:spPr>
            <a:xfrm>
              <a:off x="2882138" y="2824396"/>
              <a:ext cx="88089" cy="65861"/>
            </a:xfrm>
            <a:custGeom>
              <a:rect b="b" l="l" r="r" t="t"/>
              <a:pathLst>
                <a:path extrusionOk="0" h="877" w="1173">
                  <a:moveTo>
                    <a:pt x="0" y="1"/>
                  </a:moveTo>
                  <a:lnTo>
                    <a:pt x="0" y="876"/>
                  </a:lnTo>
                  <a:lnTo>
                    <a:pt x="1172" y="876"/>
                  </a:lnTo>
                  <a:lnTo>
                    <a:pt x="1172" y="601"/>
                  </a:lnTo>
                  <a:cubicBezTo>
                    <a:pt x="1172" y="268"/>
                    <a:pt x="905" y="1"/>
                    <a:pt x="5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15" name="Google Shape;2215;p27"/>
            <p:cNvSpPr/>
            <p:nvPr/>
          </p:nvSpPr>
          <p:spPr>
            <a:xfrm>
              <a:off x="2687033" y="2987434"/>
              <a:ext cx="52268" cy="52193"/>
            </a:xfrm>
            <a:custGeom>
              <a:rect b="b" l="l" r="r" t="t"/>
              <a:pathLst>
                <a:path extrusionOk="0" h="695" w="696">
                  <a:moveTo>
                    <a:pt x="334" y="0"/>
                  </a:moveTo>
                  <a:cubicBezTo>
                    <a:pt x="153" y="0"/>
                    <a:pt x="1" y="152"/>
                    <a:pt x="1" y="333"/>
                  </a:cubicBezTo>
                  <a:cubicBezTo>
                    <a:pt x="1" y="543"/>
                    <a:pt x="153" y="695"/>
                    <a:pt x="334" y="695"/>
                  </a:cubicBezTo>
                  <a:cubicBezTo>
                    <a:pt x="544" y="695"/>
                    <a:pt x="695" y="543"/>
                    <a:pt x="695" y="333"/>
                  </a:cubicBezTo>
                  <a:cubicBezTo>
                    <a:pt x="695" y="152"/>
                    <a:pt x="544" y="0"/>
                    <a:pt x="3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16" name="Google Shape;2216;p27"/>
            <p:cNvSpPr/>
            <p:nvPr/>
          </p:nvSpPr>
          <p:spPr>
            <a:xfrm>
              <a:off x="2877257" y="2987434"/>
              <a:ext cx="50015" cy="52193"/>
            </a:xfrm>
            <a:custGeom>
              <a:rect b="b" l="l" r="r" t="t"/>
              <a:pathLst>
                <a:path extrusionOk="0" h="695" w="666">
                  <a:moveTo>
                    <a:pt x="333" y="0"/>
                  </a:moveTo>
                  <a:cubicBezTo>
                    <a:pt x="152" y="0"/>
                    <a:pt x="0" y="152"/>
                    <a:pt x="0" y="333"/>
                  </a:cubicBezTo>
                  <a:cubicBezTo>
                    <a:pt x="0" y="543"/>
                    <a:pt x="152" y="695"/>
                    <a:pt x="333" y="695"/>
                  </a:cubicBezTo>
                  <a:cubicBezTo>
                    <a:pt x="514" y="695"/>
                    <a:pt x="666" y="543"/>
                    <a:pt x="666" y="333"/>
                  </a:cubicBezTo>
                  <a:cubicBezTo>
                    <a:pt x="666" y="152"/>
                    <a:pt x="514" y="0"/>
                    <a:pt x="3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2217" name="Google Shape;2217;p27"/>
          <p:cNvGrpSpPr/>
          <p:nvPr/>
        </p:nvGrpSpPr>
        <p:grpSpPr>
          <a:xfrm>
            <a:off x="6337913" y="1478124"/>
            <a:ext cx="185341" cy="323898"/>
            <a:chOff x="6250738" y="1717074"/>
            <a:chExt cx="185341" cy="323898"/>
          </a:xfrm>
        </p:grpSpPr>
        <p:sp>
          <p:nvSpPr>
            <p:cNvPr id="2218" name="Google Shape;2218;p27"/>
            <p:cNvSpPr/>
            <p:nvPr/>
          </p:nvSpPr>
          <p:spPr>
            <a:xfrm>
              <a:off x="6262153" y="1884994"/>
              <a:ext cx="165290" cy="95149"/>
            </a:xfrm>
            <a:custGeom>
              <a:rect b="b" l="l" r="r" t="t"/>
              <a:pathLst>
                <a:path extrusionOk="0" h="1267" w="2201">
                  <a:moveTo>
                    <a:pt x="782" y="724"/>
                  </a:moveTo>
                  <a:lnTo>
                    <a:pt x="782" y="992"/>
                  </a:lnTo>
                  <a:lnTo>
                    <a:pt x="507" y="992"/>
                  </a:lnTo>
                  <a:lnTo>
                    <a:pt x="507" y="724"/>
                  </a:lnTo>
                  <a:close/>
                  <a:moveTo>
                    <a:pt x="1657" y="724"/>
                  </a:moveTo>
                  <a:lnTo>
                    <a:pt x="1657" y="992"/>
                  </a:lnTo>
                  <a:lnTo>
                    <a:pt x="1383" y="992"/>
                  </a:lnTo>
                  <a:lnTo>
                    <a:pt x="1383" y="724"/>
                  </a:lnTo>
                  <a:close/>
                  <a:moveTo>
                    <a:pt x="1" y="0"/>
                  </a:moveTo>
                  <a:lnTo>
                    <a:pt x="1" y="1267"/>
                  </a:lnTo>
                  <a:lnTo>
                    <a:pt x="2200" y="1267"/>
                  </a:lnTo>
                  <a:lnTo>
                    <a:pt x="2200" y="0"/>
                  </a:lnTo>
                  <a:cubicBezTo>
                    <a:pt x="2135" y="58"/>
                    <a:pt x="2106" y="87"/>
                    <a:pt x="2048" y="116"/>
                  </a:cubicBezTo>
                  <a:cubicBezTo>
                    <a:pt x="1771" y="367"/>
                    <a:pt x="1421" y="489"/>
                    <a:pt x="1074" y="489"/>
                  </a:cubicBezTo>
                  <a:cubicBezTo>
                    <a:pt x="671" y="489"/>
                    <a:pt x="273" y="32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19" name="Google Shape;2219;p27"/>
            <p:cNvSpPr/>
            <p:nvPr/>
          </p:nvSpPr>
          <p:spPr>
            <a:xfrm>
              <a:off x="6311643" y="2000194"/>
              <a:ext cx="63608" cy="40778"/>
            </a:xfrm>
            <a:custGeom>
              <a:rect b="b" l="l" r="r" t="t"/>
              <a:pathLst>
                <a:path extrusionOk="0" h="543" w="847">
                  <a:moveTo>
                    <a:pt x="0" y="0"/>
                  </a:moveTo>
                  <a:lnTo>
                    <a:pt x="0" y="543"/>
                  </a:lnTo>
                  <a:lnTo>
                    <a:pt x="847" y="543"/>
                  </a:lnTo>
                  <a:lnTo>
                    <a:pt x="8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20" name="Google Shape;2220;p27"/>
            <p:cNvSpPr/>
            <p:nvPr/>
          </p:nvSpPr>
          <p:spPr>
            <a:xfrm>
              <a:off x="6295872" y="1757853"/>
              <a:ext cx="95149" cy="43557"/>
            </a:xfrm>
            <a:custGeom>
              <a:rect b="b" l="l" r="r" t="t"/>
              <a:pathLst>
                <a:path extrusionOk="0" h="580" w="1267">
                  <a:moveTo>
                    <a:pt x="637" y="1"/>
                  </a:moveTo>
                  <a:cubicBezTo>
                    <a:pt x="304" y="1"/>
                    <a:pt x="29" y="246"/>
                    <a:pt x="0" y="579"/>
                  </a:cubicBezTo>
                  <a:lnTo>
                    <a:pt x="456" y="579"/>
                  </a:lnTo>
                  <a:lnTo>
                    <a:pt x="333" y="304"/>
                  </a:lnTo>
                  <a:lnTo>
                    <a:pt x="601" y="218"/>
                  </a:lnTo>
                  <a:lnTo>
                    <a:pt x="724" y="579"/>
                  </a:lnTo>
                  <a:lnTo>
                    <a:pt x="1266" y="579"/>
                  </a:lnTo>
                  <a:cubicBezTo>
                    <a:pt x="1237" y="246"/>
                    <a:pt x="962" y="1"/>
                    <a:pt x="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21" name="Google Shape;2221;p27"/>
            <p:cNvSpPr/>
            <p:nvPr/>
          </p:nvSpPr>
          <p:spPr>
            <a:xfrm>
              <a:off x="6250738" y="1717074"/>
              <a:ext cx="185341" cy="183764"/>
            </a:xfrm>
            <a:custGeom>
              <a:rect b="b" l="l" r="r" t="t"/>
              <a:pathLst>
                <a:path extrusionOk="0" h="2447" w="2468">
                  <a:moveTo>
                    <a:pt x="1238" y="276"/>
                  </a:moveTo>
                  <a:cubicBezTo>
                    <a:pt x="1744" y="276"/>
                    <a:pt x="2142" y="695"/>
                    <a:pt x="2142" y="1209"/>
                  </a:cubicBezTo>
                  <a:lnTo>
                    <a:pt x="2142" y="1390"/>
                  </a:lnTo>
                  <a:lnTo>
                    <a:pt x="334" y="1390"/>
                  </a:lnTo>
                  <a:lnTo>
                    <a:pt x="334" y="1180"/>
                  </a:lnTo>
                  <a:cubicBezTo>
                    <a:pt x="334" y="695"/>
                    <a:pt x="724" y="276"/>
                    <a:pt x="1238" y="276"/>
                  </a:cubicBezTo>
                  <a:close/>
                  <a:moveTo>
                    <a:pt x="1744" y="1665"/>
                  </a:moveTo>
                  <a:lnTo>
                    <a:pt x="1744" y="1933"/>
                  </a:lnTo>
                  <a:lnTo>
                    <a:pt x="724" y="1933"/>
                  </a:lnTo>
                  <a:lnTo>
                    <a:pt x="724" y="1665"/>
                  </a:lnTo>
                  <a:close/>
                  <a:moveTo>
                    <a:pt x="1296" y="1"/>
                  </a:moveTo>
                  <a:cubicBezTo>
                    <a:pt x="572" y="1"/>
                    <a:pt x="1" y="544"/>
                    <a:pt x="1" y="1238"/>
                  </a:cubicBezTo>
                  <a:cubicBezTo>
                    <a:pt x="1" y="1629"/>
                    <a:pt x="211" y="1962"/>
                    <a:pt x="478" y="2208"/>
                  </a:cubicBezTo>
                  <a:cubicBezTo>
                    <a:pt x="659" y="2323"/>
                    <a:pt x="876" y="2417"/>
                    <a:pt x="1115" y="2446"/>
                  </a:cubicBezTo>
                  <a:lnTo>
                    <a:pt x="1115" y="2208"/>
                  </a:lnTo>
                  <a:lnTo>
                    <a:pt x="1383" y="2208"/>
                  </a:lnTo>
                  <a:lnTo>
                    <a:pt x="1383" y="2446"/>
                  </a:lnTo>
                  <a:cubicBezTo>
                    <a:pt x="1600" y="2417"/>
                    <a:pt x="1809" y="2323"/>
                    <a:pt x="1990" y="2208"/>
                  </a:cubicBezTo>
                  <a:cubicBezTo>
                    <a:pt x="2287" y="1962"/>
                    <a:pt x="2468" y="1600"/>
                    <a:pt x="2468" y="1180"/>
                  </a:cubicBezTo>
                  <a:cubicBezTo>
                    <a:pt x="2439" y="544"/>
                    <a:pt x="1925" y="37"/>
                    <a:pt x="1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2222" name="Google Shape;2222;p27"/>
          <p:cNvSpPr/>
          <p:nvPr/>
        </p:nvSpPr>
        <p:spPr>
          <a:xfrm>
            <a:off x="6258487" y="3802235"/>
            <a:ext cx="344198" cy="211001"/>
          </a:xfrm>
          <a:custGeom>
            <a:rect b="b" l="l" r="r" t="t"/>
            <a:pathLst>
              <a:path extrusionOk="0" h="2090" w="3409">
                <a:moveTo>
                  <a:pt x="2446" y="281"/>
                </a:moveTo>
                <a:cubicBezTo>
                  <a:pt x="2533" y="281"/>
                  <a:pt x="2562" y="310"/>
                  <a:pt x="2627" y="404"/>
                </a:cubicBezTo>
                <a:lnTo>
                  <a:pt x="2953" y="946"/>
                </a:lnTo>
                <a:lnTo>
                  <a:pt x="1057" y="1091"/>
                </a:lnTo>
                <a:lnTo>
                  <a:pt x="1296" y="491"/>
                </a:lnTo>
                <a:cubicBezTo>
                  <a:pt x="1361" y="368"/>
                  <a:pt x="1390" y="339"/>
                  <a:pt x="1506" y="339"/>
                </a:cubicBezTo>
                <a:lnTo>
                  <a:pt x="2410" y="281"/>
                </a:lnTo>
                <a:close/>
                <a:moveTo>
                  <a:pt x="2941" y="1179"/>
                </a:moveTo>
                <a:cubicBezTo>
                  <a:pt x="3039" y="1179"/>
                  <a:pt x="3108" y="1259"/>
                  <a:pt x="3133" y="1366"/>
                </a:cubicBezTo>
                <a:cubicBezTo>
                  <a:pt x="3133" y="1489"/>
                  <a:pt x="3047" y="1576"/>
                  <a:pt x="2924" y="1576"/>
                </a:cubicBezTo>
                <a:cubicBezTo>
                  <a:pt x="2912" y="1580"/>
                  <a:pt x="2901" y="1581"/>
                  <a:pt x="2889" y="1581"/>
                </a:cubicBezTo>
                <a:cubicBezTo>
                  <a:pt x="2813" y="1581"/>
                  <a:pt x="2739" y="1502"/>
                  <a:pt x="2714" y="1395"/>
                </a:cubicBezTo>
                <a:cubicBezTo>
                  <a:pt x="2714" y="1272"/>
                  <a:pt x="2808" y="1185"/>
                  <a:pt x="2895" y="1185"/>
                </a:cubicBezTo>
                <a:cubicBezTo>
                  <a:pt x="2911" y="1181"/>
                  <a:pt x="2926" y="1179"/>
                  <a:pt x="2941" y="1179"/>
                </a:cubicBezTo>
                <a:close/>
                <a:moveTo>
                  <a:pt x="1144" y="1308"/>
                </a:moveTo>
                <a:cubicBezTo>
                  <a:pt x="1238" y="1308"/>
                  <a:pt x="1361" y="1395"/>
                  <a:pt x="1361" y="1518"/>
                </a:cubicBezTo>
                <a:cubicBezTo>
                  <a:pt x="1361" y="1605"/>
                  <a:pt x="1296" y="1728"/>
                  <a:pt x="1180" y="1728"/>
                </a:cubicBezTo>
                <a:cubicBezTo>
                  <a:pt x="1057" y="1728"/>
                  <a:pt x="963" y="1634"/>
                  <a:pt x="963" y="1547"/>
                </a:cubicBezTo>
                <a:cubicBezTo>
                  <a:pt x="934" y="1424"/>
                  <a:pt x="1028" y="1337"/>
                  <a:pt x="1144" y="1308"/>
                </a:cubicBezTo>
                <a:close/>
                <a:moveTo>
                  <a:pt x="391" y="1366"/>
                </a:moveTo>
                <a:lnTo>
                  <a:pt x="333" y="1395"/>
                </a:lnTo>
                <a:lnTo>
                  <a:pt x="333" y="1453"/>
                </a:lnTo>
                <a:lnTo>
                  <a:pt x="666" y="1851"/>
                </a:lnTo>
                <a:lnTo>
                  <a:pt x="456" y="1395"/>
                </a:lnTo>
                <a:cubicBezTo>
                  <a:pt x="456" y="1366"/>
                  <a:pt x="420" y="1366"/>
                  <a:pt x="420" y="1366"/>
                </a:cubicBezTo>
                <a:close/>
                <a:moveTo>
                  <a:pt x="124" y="1453"/>
                </a:moveTo>
                <a:lnTo>
                  <a:pt x="59" y="1518"/>
                </a:lnTo>
                <a:cubicBezTo>
                  <a:pt x="30" y="1547"/>
                  <a:pt x="59" y="1576"/>
                  <a:pt x="95" y="1605"/>
                </a:cubicBezTo>
                <a:lnTo>
                  <a:pt x="601" y="1995"/>
                </a:lnTo>
                <a:lnTo>
                  <a:pt x="601" y="1995"/>
                </a:lnTo>
                <a:lnTo>
                  <a:pt x="210" y="1489"/>
                </a:lnTo>
                <a:cubicBezTo>
                  <a:pt x="182" y="1453"/>
                  <a:pt x="182" y="1453"/>
                  <a:pt x="153" y="1453"/>
                </a:cubicBezTo>
                <a:close/>
                <a:moveTo>
                  <a:pt x="30" y="1851"/>
                </a:moveTo>
                <a:lnTo>
                  <a:pt x="30" y="1938"/>
                </a:lnTo>
                <a:cubicBezTo>
                  <a:pt x="1" y="1938"/>
                  <a:pt x="30" y="1966"/>
                  <a:pt x="59" y="1966"/>
                </a:cubicBezTo>
                <a:lnTo>
                  <a:pt x="572" y="2032"/>
                </a:lnTo>
                <a:lnTo>
                  <a:pt x="95" y="1851"/>
                </a:lnTo>
                <a:close/>
                <a:moveTo>
                  <a:pt x="2550" y="0"/>
                </a:moveTo>
                <a:cubicBezTo>
                  <a:pt x="2535" y="0"/>
                  <a:pt x="2519" y="2"/>
                  <a:pt x="2504" y="6"/>
                </a:cubicBezTo>
                <a:lnTo>
                  <a:pt x="1361" y="71"/>
                </a:lnTo>
                <a:cubicBezTo>
                  <a:pt x="1238" y="100"/>
                  <a:pt x="1115" y="187"/>
                  <a:pt x="1086" y="281"/>
                </a:cubicBezTo>
                <a:lnTo>
                  <a:pt x="753" y="1156"/>
                </a:lnTo>
                <a:cubicBezTo>
                  <a:pt x="724" y="1243"/>
                  <a:pt x="724" y="1308"/>
                  <a:pt x="724" y="1366"/>
                </a:cubicBezTo>
                <a:lnTo>
                  <a:pt x="753" y="1995"/>
                </a:lnTo>
                <a:lnTo>
                  <a:pt x="695" y="1995"/>
                </a:lnTo>
                <a:cubicBezTo>
                  <a:pt x="666" y="1995"/>
                  <a:pt x="637" y="1995"/>
                  <a:pt x="637" y="2032"/>
                </a:cubicBezTo>
                <a:cubicBezTo>
                  <a:pt x="637" y="2061"/>
                  <a:pt x="666" y="2089"/>
                  <a:pt x="695" y="2089"/>
                </a:cubicBezTo>
                <a:lnTo>
                  <a:pt x="1144" y="2089"/>
                </a:lnTo>
                <a:cubicBezTo>
                  <a:pt x="1209" y="2089"/>
                  <a:pt x="1238" y="2089"/>
                  <a:pt x="1209" y="2032"/>
                </a:cubicBezTo>
                <a:lnTo>
                  <a:pt x="1209" y="1966"/>
                </a:lnTo>
                <a:lnTo>
                  <a:pt x="2924" y="1851"/>
                </a:lnTo>
                <a:lnTo>
                  <a:pt x="2953" y="1938"/>
                </a:lnTo>
                <a:lnTo>
                  <a:pt x="2953" y="2032"/>
                </a:lnTo>
                <a:cubicBezTo>
                  <a:pt x="2953" y="2061"/>
                  <a:pt x="2989" y="2089"/>
                  <a:pt x="3018" y="2089"/>
                </a:cubicBezTo>
                <a:lnTo>
                  <a:pt x="3350" y="2061"/>
                </a:lnTo>
                <a:cubicBezTo>
                  <a:pt x="3379" y="2061"/>
                  <a:pt x="3408" y="2032"/>
                  <a:pt x="3408" y="1995"/>
                </a:cubicBezTo>
                <a:lnTo>
                  <a:pt x="3408" y="1909"/>
                </a:lnTo>
                <a:lnTo>
                  <a:pt x="3350" y="1185"/>
                </a:lnTo>
                <a:cubicBezTo>
                  <a:pt x="3350" y="1091"/>
                  <a:pt x="3314" y="1033"/>
                  <a:pt x="3256" y="975"/>
                </a:cubicBezTo>
                <a:lnTo>
                  <a:pt x="2808" y="158"/>
                </a:lnTo>
                <a:cubicBezTo>
                  <a:pt x="2751" y="82"/>
                  <a:pt x="2655" y="0"/>
                  <a:pt x="25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cxnSp>
        <p:nvCxnSpPr>
          <p:cNvPr id="2223" name="Google Shape;2223;p27"/>
          <p:cNvCxnSpPr>
            <a:stCxn id="2193" idx="3"/>
          </p:cNvCxnSpPr>
          <p:nvPr/>
        </p:nvCxnSpPr>
        <p:spPr>
          <a:xfrm>
            <a:off x="3027362" y="1640075"/>
            <a:ext cx="1171800" cy="761700"/>
          </a:xfrm>
          <a:prstGeom prst="bentConnector3">
            <a:avLst>
              <a:gd fmla="val 50000" name="adj1"/>
            </a:avLst>
          </a:prstGeom>
          <a:noFill/>
          <a:ln cap="flat" cmpd="sng" w="9525">
            <a:solidFill>
              <a:schemeClr val="dk1"/>
            </a:solidFill>
            <a:prstDash val="solid"/>
            <a:round/>
            <a:headEnd len="med" w="med" type="none"/>
            <a:tailEnd len="med" w="med" type="diamond"/>
          </a:ln>
        </p:spPr>
      </p:cxnSp>
      <p:cxnSp>
        <p:nvCxnSpPr>
          <p:cNvPr id="2224" name="Google Shape;2224;p27"/>
          <p:cNvCxnSpPr>
            <a:stCxn id="2194" idx="3"/>
          </p:cNvCxnSpPr>
          <p:nvPr/>
        </p:nvCxnSpPr>
        <p:spPr>
          <a:xfrm>
            <a:off x="3027362" y="2802113"/>
            <a:ext cx="1122600" cy="463200"/>
          </a:xfrm>
          <a:prstGeom prst="bentConnector3">
            <a:avLst>
              <a:gd fmla="val 50000" name="adj1"/>
            </a:avLst>
          </a:prstGeom>
          <a:noFill/>
          <a:ln cap="flat" cmpd="sng" w="9525">
            <a:solidFill>
              <a:schemeClr val="dk1"/>
            </a:solidFill>
            <a:prstDash val="solid"/>
            <a:round/>
            <a:headEnd len="med" w="med" type="none"/>
            <a:tailEnd len="med" w="med" type="diamond"/>
          </a:ln>
        </p:spPr>
      </p:cxnSp>
      <p:cxnSp>
        <p:nvCxnSpPr>
          <p:cNvPr id="2225" name="Google Shape;2225;p27"/>
          <p:cNvCxnSpPr>
            <a:stCxn id="2195" idx="3"/>
          </p:cNvCxnSpPr>
          <p:nvPr/>
        </p:nvCxnSpPr>
        <p:spPr>
          <a:xfrm flipH="1" rot="10800000">
            <a:off x="3027362" y="2796638"/>
            <a:ext cx="1800900" cy="1126500"/>
          </a:xfrm>
          <a:prstGeom prst="bentConnector3">
            <a:avLst>
              <a:gd fmla="val 50000" name="adj1"/>
            </a:avLst>
          </a:prstGeom>
          <a:noFill/>
          <a:ln cap="flat" cmpd="sng" w="9525">
            <a:solidFill>
              <a:schemeClr val="dk1"/>
            </a:solidFill>
            <a:prstDash val="solid"/>
            <a:round/>
            <a:headEnd len="med" w="med" type="none"/>
            <a:tailEnd len="med" w="med" type="diamond"/>
          </a:ln>
        </p:spPr>
      </p:cxnSp>
      <p:cxnSp>
        <p:nvCxnSpPr>
          <p:cNvPr id="2226" name="Google Shape;2226;p27"/>
          <p:cNvCxnSpPr>
            <a:stCxn id="2196" idx="1"/>
          </p:cNvCxnSpPr>
          <p:nvPr/>
        </p:nvCxnSpPr>
        <p:spPr>
          <a:xfrm flipH="1">
            <a:off x="4680237" y="1640075"/>
            <a:ext cx="1436400" cy="502800"/>
          </a:xfrm>
          <a:prstGeom prst="bentConnector3">
            <a:avLst>
              <a:gd fmla="val 50000" name="adj1"/>
            </a:avLst>
          </a:prstGeom>
          <a:noFill/>
          <a:ln cap="flat" cmpd="sng" w="9525">
            <a:solidFill>
              <a:schemeClr val="dk1"/>
            </a:solidFill>
            <a:prstDash val="solid"/>
            <a:round/>
            <a:headEnd len="med" w="med" type="none"/>
            <a:tailEnd len="med" w="med" type="diamond"/>
          </a:ln>
        </p:spPr>
      </p:cxnSp>
      <p:cxnSp>
        <p:nvCxnSpPr>
          <p:cNvPr id="2227" name="Google Shape;2227;p27"/>
          <p:cNvCxnSpPr>
            <a:stCxn id="2197" idx="1"/>
          </p:cNvCxnSpPr>
          <p:nvPr/>
        </p:nvCxnSpPr>
        <p:spPr>
          <a:xfrm rot="10800000">
            <a:off x="4914837" y="2451113"/>
            <a:ext cx="1201800" cy="351000"/>
          </a:xfrm>
          <a:prstGeom prst="bentConnector3">
            <a:avLst>
              <a:gd fmla="val 50000" name="adj1"/>
            </a:avLst>
          </a:prstGeom>
          <a:noFill/>
          <a:ln cap="flat" cmpd="sng" w="9525">
            <a:solidFill>
              <a:schemeClr val="dk1"/>
            </a:solidFill>
            <a:prstDash val="solid"/>
            <a:round/>
            <a:headEnd len="med" w="med" type="none"/>
            <a:tailEnd len="med" w="med" type="diamond"/>
          </a:ln>
        </p:spPr>
      </p:cxnSp>
      <p:cxnSp>
        <p:nvCxnSpPr>
          <p:cNvPr id="2228" name="Google Shape;2228;p27"/>
          <p:cNvCxnSpPr>
            <a:stCxn id="2198" idx="1"/>
          </p:cNvCxnSpPr>
          <p:nvPr/>
        </p:nvCxnSpPr>
        <p:spPr>
          <a:xfrm rot="10800000">
            <a:off x="5241537" y="3327038"/>
            <a:ext cx="875100" cy="596100"/>
          </a:xfrm>
          <a:prstGeom prst="bentConnector3">
            <a:avLst>
              <a:gd fmla="val 50000" name="adj1"/>
            </a:avLst>
          </a:prstGeom>
          <a:noFill/>
          <a:ln cap="flat" cmpd="sng" w="9525">
            <a:solidFill>
              <a:schemeClr val="dk1"/>
            </a:solidFill>
            <a:prstDash val="solid"/>
            <a:round/>
            <a:headEnd len="med" w="med" type="none"/>
            <a:tailEnd len="med" w="med" type="diamond"/>
          </a:ln>
        </p:spPr>
      </p:cxnSp>
      <p:pic>
        <p:nvPicPr>
          <p:cNvPr id="2229" name="Google Shape;2229;p27"/>
          <p:cNvPicPr preferRelativeResize="0"/>
          <p:nvPr/>
        </p:nvPicPr>
        <p:blipFill>
          <a:blip r:embed="rId3">
            <a:alphaModFix/>
          </a:blip>
          <a:stretch>
            <a:fillRect/>
          </a:stretch>
        </p:blipFill>
        <p:spPr>
          <a:xfrm rot="2700003">
            <a:off x="2616639" y="1127753"/>
            <a:ext cx="4089170" cy="33487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28"/>
          <p:cNvSpPr txBox="1"/>
          <p:nvPr>
            <p:ph type="title"/>
          </p:nvPr>
        </p:nvSpPr>
        <p:spPr>
          <a:xfrm>
            <a:off x="181200" y="218750"/>
            <a:ext cx="8808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a:t>
            </a:r>
            <a:r>
              <a:rPr lang="en"/>
              <a:t>Implementation</a:t>
            </a:r>
            <a:r>
              <a:rPr lang="en"/>
              <a:t> with sample data</a:t>
            </a:r>
            <a:endParaRPr/>
          </a:p>
        </p:txBody>
      </p:sp>
      <p:sp>
        <p:nvSpPr>
          <p:cNvPr id="2235" name="Google Shape;2235;p28"/>
          <p:cNvSpPr txBox="1"/>
          <p:nvPr>
            <p:ph idx="1" type="subTitle"/>
          </p:nvPr>
        </p:nvSpPr>
        <p:spPr>
          <a:xfrm>
            <a:off x="181200" y="1027525"/>
            <a:ext cx="8546700" cy="33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An example for this implementation would be our work on </a:t>
            </a:r>
            <a:r>
              <a:rPr lang="en" sz="1400">
                <a:latin typeface="Arial"/>
                <a:ea typeface="Arial"/>
                <a:cs typeface="Arial"/>
                <a:sym typeface="Arial"/>
              </a:rPr>
              <a:t>implementing a path selection and weighted moving average algorithm to understand how to decongest any given path with a dataset from two time periods and a heat map of activity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The Algorithms and The functions can be seen below:-</a:t>
            </a:r>
            <a:endParaRPr sz="1400">
              <a:latin typeface="Arial"/>
              <a:ea typeface="Arial"/>
              <a:cs typeface="Arial"/>
              <a:sym typeface="Arial"/>
            </a:endParaRPr>
          </a:p>
          <a:p>
            <a:pPr indent="0" lvl="0" marL="0" rtl="0" algn="l">
              <a:spcBef>
                <a:spcPts val="0"/>
              </a:spcBef>
              <a:spcAft>
                <a:spcPts val="0"/>
              </a:spcAft>
              <a:buNone/>
            </a:pPr>
            <a:r>
              <a:t/>
            </a:r>
            <a:endParaRPr sz="1400">
              <a:latin typeface="Poppins"/>
              <a:ea typeface="Poppins"/>
              <a:cs typeface="Poppins"/>
              <a:sym typeface="Poppins"/>
            </a:endParaRPr>
          </a:p>
          <a:p>
            <a:pPr indent="0" lvl="0" marL="0" rtl="0" algn="l">
              <a:spcBef>
                <a:spcPts val="0"/>
              </a:spcBef>
              <a:spcAft>
                <a:spcPts val="0"/>
              </a:spcAft>
              <a:buNone/>
            </a:pPr>
            <a:r>
              <a:t/>
            </a:r>
            <a:endParaRPr sz="1400">
              <a:latin typeface="Poppins"/>
              <a:ea typeface="Poppins"/>
              <a:cs typeface="Poppins"/>
              <a:sym typeface="Poppins"/>
            </a:endParaRPr>
          </a:p>
          <a:p>
            <a:pPr indent="0" lvl="0" marL="0" rtl="0" algn="l">
              <a:spcBef>
                <a:spcPts val="0"/>
              </a:spcBef>
              <a:spcAft>
                <a:spcPts val="0"/>
              </a:spcAft>
              <a:buNone/>
            </a:pPr>
            <a:r>
              <a:rPr b="1" lang="en" sz="1400">
                <a:latin typeface="Poppins"/>
                <a:ea typeface="Poppins"/>
                <a:cs typeface="Poppins"/>
                <a:sym typeface="Poppins"/>
              </a:rPr>
              <a:t>    Path selection algorithm                                                                Weighted Moving Average algorithm </a:t>
            </a:r>
            <a:endParaRPr b="1" sz="1400">
              <a:latin typeface="Poppins"/>
              <a:ea typeface="Poppins"/>
              <a:cs typeface="Poppins"/>
              <a:sym typeface="Poppins"/>
            </a:endParaRPr>
          </a:p>
          <a:p>
            <a:pPr indent="0" lvl="0" marL="0" rtl="0" algn="l">
              <a:spcBef>
                <a:spcPts val="0"/>
              </a:spcBef>
              <a:spcAft>
                <a:spcPts val="0"/>
              </a:spcAft>
              <a:buNone/>
            </a:pPr>
            <a:r>
              <a:t/>
            </a:r>
            <a:endParaRPr b="1" sz="1400">
              <a:latin typeface="Poppins"/>
              <a:ea typeface="Poppins"/>
              <a:cs typeface="Poppins"/>
              <a:sym typeface="Poppins"/>
            </a:endParaRPr>
          </a:p>
          <a:p>
            <a:pPr indent="0" lvl="0" marL="0" rtl="0" algn="l">
              <a:spcBef>
                <a:spcPts val="0"/>
              </a:spcBef>
              <a:spcAft>
                <a:spcPts val="0"/>
              </a:spcAft>
              <a:buNone/>
            </a:pPr>
            <a:r>
              <a:t/>
            </a:r>
            <a:endParaRPr b="1" sz="1400">
              <a:latin typeface="Poppins"/>
              <a:ea typeface="Poppins"/>
              <a:cs typeface="Poppins"/>
              <a:sym typeface="Poppins"/>
            </a:endParaRPr>
          </a:p>
          <a:p>
            <a:pPr indent="0" lvl="0" marL="0" rtl="0" algn="l">
              <a:spcBef>
                <a:spcPts val="0"/>
              </a:spcBef>
              <a:spcAft>
                <a:spcPts val="0"/>
              </a:spcAft>
              <a:buNone/>
            </a:pPr>
            <a:r>
              <a:t/>
            </a:r>
            <a:endParaRPr sz="1400">
              <a:latin typeface="Poppins"/>
              <a:ea typeface="Poppins"/>
              <a:cs typeface="Poppins"/>
              <a:sym typeface="Poppins"/>
            </a:endParaRPr>
          </a:p>
        </p:txBody>
      </p:sp>
      <p:pic>
        <p:nvPicPr>
          <p:cNvPr id="2236" name="Google Shape;2236;p28"/>
          <p:cNvPicPr preferRelativeResize="0"/>
          <p:nvPr/>
        </p:nvPicPr>
        <p:blipFill>
          <a:blip r:embed="rId3">
            <a:alphaModFix/>
          </a:blip>
          <a:stretch>
            <a:fillRect/>
          </a:stretch>
        </p:blipFill>
        <p:spPr>
          <a:xfrm>
            <a:off x="463925" y="3350025"/>
            <a:ext cx="3054400" cy="572700"/>
          </a:xfrm>
          <a:prstGeom prst="rect">
            <a:avLst/>
          </a:prstGeom>
          <a:noFill/>
          <a:ln>
            <a:noFill/>
          </a:ln>
        </p:spPr>
      </p:pic>
      <p:pic>
        <p:nvPicPr>
          <p:cNvPr id="2237" name="Google Shape;2237;p28"/>
          <p:cNvPicPr preferRelativeResize="0"/>
          <p:nvPr/>
        </p:nvPicPr>
        <p:blipFill>
          <a:blip r:embed="rId4">
            <a:alphaModFix/>
          </a:blip>
          <a:stretch>
            <a:fillRect/>
          </a:stretch>
        </p:blipFill>
        <p:spPr>
          <a:xfrm>
            <a:off x="5309720" y="3262757"/>
            <a:ext cx="2739950" cy="74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1" name="Shape 2241"/>
        <p:cNvGrpSpPr/>
        <p:nvPr/>
      </p:nvGrpSpPr>
      <p:grpSpPr>
        <a:xfrm>
          <a:off x="0" y="0"/>
          <a:ext cx="0" cy="0"/>
          <a:chOff x="0" y="0"/>
          <a:chExt cx="0" cy="0"/>
        </a:xfrm>
      </p:grpSpPr>
      <p:sp>
        <p:nvSpPr>
          <p:cNvPr id="2242" name="Google Shape;2242;p29"/>
          <p:cNvSpPr txBox="1"/>
          <p:nvPr>
            <p:ph type="title"/>
          </p:nvPr>
        </p:nvSpPr>
        <p:spPr>
          <a:xfrm>
            <a:off x="999075" y="142825"/>
            <a:ext cx="6160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Congestion Before and after </a:t>
            </a:r>
            <a:endParaRPr/>
          </a:p>
        </p:txBody>
      </p:sp>
      <p:pic>
        <p:nvPicPr>
          <p:cNvPr id="2243" name="Google Shape;2243;p29"/>
          <p:cNvPicPr preferRelativeResize="0"/>
          <p:nvPr/>
        </p:nvPicPr>
        <p:blipFill rotWithShape="1">
          <a:blip r:embed="rId3">
            <a:alphaModFix/>
          </a:blip>
          <a:srcRect b="2901" l="0" r="0" t="2892"/>
          <a:stretch/>
        </p:blipFill>
        <p:spPr>
          <a:xfrm>
            <a:off x="4378475" y="1612250"/>
            <a:ext cx="4575276" cy="2765676"/>
          </a:xfrm>
          <a:prstGeom prst="rect">
            <a:avLst/>
          </a:prstGeom>
          <a:noFill/>
          <a:ln>
            <a:noFill/>
          </a:ln>
        </p:spPr>
      </p:pic>
      <p:pic>
        <p:nvPicPr>
          <p:cNvPr id="2244" name="Google Shape;2244;p29"/>
          <p:cNvPicPr preferRelativeResize="0"/>
          <p:nvPr/>
        </p:nvPicPr>
        <p:blipFill>
          <a:blip r:embed="rId4">
            <a:alphaModFix/>
          </a:blip>
          <a:stretch>
            <a:fillRect/>
          </a:stretch>
        </p:blipFill>
        <p:spPr>
          <a:xfrm>
            <a:off x="312625" y="1669125"/>
            <a:ext cx="3920251" cy="26519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8" name="Shape 2248"/>
        <p:cNvGrpSpPr/>
        <p:nvPr/>
      </p:nvGrpSpPr>
      <p:grpSpPr>
        <a:xfrm>
          <a:off x="0" y="0"/>
          <a:ext cx="0" cy="0"/>
          <a:chOff x="0" y="0"/>
          <a:chExt cx="0" cy="0"/>
        </a:xfrm>
      </p:grpSpPr>
      <p:pic>
        <p:nvPicPr>
          <p:cNvPr id="2249" name="Google Shape;2249;p30"/>
          <p:cNvPicPr preferRelativeResize="0"/>
          <p:nvPr/>
        </p:nvPicPr>
        <p:blipFill>
          <a:blip r:embed="rId3">
            <a:alphaModFix/>
          </a:blip>
          <a:stretch>
            <a:fillRect/>
          </a:stretch>
        </p:blipFill>
        <p:spPr>
          <a:xfrm>
            <a:off x="2757925" y="152400"/>
            <a:ext cx="3951081"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3" name="Shape 2253"/>
        <p:cNvGrpSpPr/>
        <p:nvPr/>
      </p:nvGrpSpPr>
      <p:grpSpPr>
        <a:xfrm>
          <a:off x="0" y="0"/>
          <a:ext cx="0" cy="0"/>
          <a:chOff x="0" y="0"/>
          <a:chExt cx="0" cy="0"/>
        </a:xfrm>
      </p:grpSpPr>
      <p:sp>
        <p:nvSpPr>
          <p:cNvPr id="2254" name="Google Shape;2254;p31"/>
          <p:cNvSpPr txBox="1"/>
          <p:nvPr>
            <p:ph type="title"/>
          </p:nvPr>
        </p:nvSpPr>
        <p:spPr>
          <a:xfrm>
            <a:off x="1032800" y="1028200"/>
            <a:ext cx="3327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conclusion ,</a:t>
            </a:r>
            <a:endParaRPr/>
          </a:p>
        </p:txBody>
      </p:sp>
      <p:sp>
        <p:nvSpPr>
          <p:cNvPr id="2255" name="Google Shape;2255;p31"/>
          <p:cNvSpPr txBox="1"/>
          <p:nvPr>
            <p:ph idx="1" type="subTitle"/>
          </p:nvPr>
        </p:nvSpPr>
        <p:spPr>
          <a:xfrm>
            <a:off x="1032800" y="1600900"/>
            <a:ext cx="6371400" cy="21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SyncPlate is a new approach to road safety, optimization of the movement of traffic, and emergency response by means of providing in-time data exchange from vehicles. This technology can change modern transportation and further advance the improvement of the drivers' safety. Future developments within this area will be directed on ways to expand and integrate this technology into the framework of a smart city.</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32"/>
          <p:cNvSpPr txBox="1"/>
          <p:nvPr>
            <p:ph type="title"/>
          </p:nvPr>
        </p:nvSpPr>
        <p:spPr>
          <a:xfrm>
            <a:off x="713263" y="447100"/>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2261" name="Google Shape;2261;p32"/>
          <p:cNvSpPr txBox="1"/>
          <p:nvPr>
            <p:ph idx="1" type="subTitle"/>
          </p:nvPr>
        </p:nvSpPr>
        <p:spPr>
          <a:xfrm>
            <a:off x="451825" y="1609050"/>
            <a:ext cx="5768700" cy="17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oppins ExtraBold"/>
                <a:ea typeface="Poppins ExtraBold"/>
                <a:cs typeface="Poppins ExtraBold"/>
                <a:sym typeface="Poppins ExtraBold"/>
              </a:rPr>
              <a:t>we’re happy to answer any further questions you may have</a:t>
            </a:r>
            <a:endParaRPr sz="2000">
              <a:latin typeface="Poppins ExtraBold"/>
              <a:ea typeface="Poppins ExtraBold"/>
              <a:cs typeface="Poppins ExtraBold"/>
              <a:sym typeface="Poppins ExtraBold"/>
            </a:endParaRPr>
          </a:p>
          <a:p>
            <a:pPr indent="0" lvl="0" marL="0" rtl="0" algn="l">
              <a:spcBef>
                <a:spcPts val="0"/>
              </a:spcBef>
              <a:spcAft>
                <a:spcPts val="0"/>
              </a:spcAft>
              <a:buNone/>
            </a:pPr>
            <a:r>
              <a:rPr lang="en" sz="1600" u="sng">
                <a:solidFill>
                  <a:schemeClr val="hlink"/>
                </a:solidFill>
                <a:hlinkClick r:id="rId3"/>
              </a:rPr>
              <a:t>aneesharnavchikkala@gmail.com</a:t>
            </a:r>
            <a:r>
              <a:rPr lang="en" sz="1600"/>
              <a:t> </a:t>
            </a:r>
            <a:endParaRPr sz="1600"/>
          </a:p>
          <a:p>
            <a:pPr indent="0" lvl="0" marL="0" rtl="0" algn="l">
              <a:spcBef>
                <a:spcPts val="0"/>
              </a:spcBef>
              <a:spcAft>
                <a:spcPts val="0"/>
              </a:spcAft>
              <a:buNone/>
            </a:pPr>
            <a:r>
              <a:rPr lang="en" sz="1600"/>
              <a:t>+91 6302591090</a:t>
            </a:r>
            <a:endParaRPr sz="1600"/>
          </a:p>
          <a:p>
            <a:pPr indent="0" lvl="0" marL="0" rtl="0" algn="l">
              <a:spcBef>
                <a:spcPts val="0"/>
              </a:spcBef>
              <a:spcAft>
                <a:spcPts val="0"/>
              </a:spcAft>
              <a:buNone/>
            </a:pPr>
            <a:r>
              <a:rPr lang="en" sz="1600" u="sng">
                <a:solidFill>
                  <a:schemeClr val="hlink"/>
                </a:solidFill>
                <a:hlinkClick r:id="rId4"/>
              </a:rPr>
              <a:t>sanjanmithra@gmail.com</a:t>
            </a:r>
            <a:endParaRPr sz="1600"/>
          </a:p>
          <a:p>
            <a:pPr indent="0" lvl="0" marL="0" rtl="0" algn="l">
              <a:spcBef>
                <a:spcPts val="0"/>
              </a:spcBef>
              <a:spcAft>
                <a:spcPts val="0"/>
              </a:spcAft>
              <a:buNone/>
            </a:pPr>
            <a:r>
              <a:rPr lang="en" sz="1600"/>
              <a:t>+91 8978192258</a:t>
            </a:r>
            <a:endParaRPr sz="1600"/>
          </a:p>
        </p:txBody>
      </p:sp>
      <p:sp>
        <p:nvSpPr>
          <p:cNvPr id="2262" name="Google Shape;2262;p32"/>
          <p:cNvSpPr txBox="1"/>
          <p:nvPr/>
        </p:nvSpPr>
        <p:spPr>
          <a:xfrm>
            <a:off x="713225" y="3891525"/>
            <a:ext cx="41517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Please keep this slide for attribution</a:t>
            </a:r>
            <a:endParaRPr sz="1200">
              <a:solidFill>
                <a:schemeClr val="dk1"/>
              </a:solidFill>
              <a:latin typeface="DM Sans"/>
              <a:ea typeface="DM Sans"/>
              <a:cs typeface="DM Sans"/>
              <a:sym typeface="DM Sans"/>
            </a:endParaRPr>
          </a:p>
        </p:txBody>
      </p:sp>
      <p:grpSp>
        <p:nvGrpSpPr>
          <p:cNvPr id="2263" name="Google Shape;2263;p32"/>
          <p:cNvGrpSpPr/>
          <p:nvPr/>
        </p:nvGrpSpPr>
        <p:grpSpPr>
          <a:xfrm rot="10800000">
            <a:off x="6648662" y="-1471764"/>
            <a:ext cx="2260968" cy="4256168"/>
            <a:chOff x="5492025" y="895275"/>
            <a:chExt cx="2055612" cy="3869595"/>
          </a:xfrm>
        </p:grpSpPr>
        <p:sp>
          <p:nvSpPr>
            <p:cNvPr id="2264" name="Google Shape;2264;p32"/>
            <p:cNvSpPr/>
            <p:nvPr/>
          </p:nvSpPr>
          <p:spPr>
            <a:xfrm>
              <a:off x="5492025" y="895275"/>
              <a:ext cx="2055612" cy="3869595"/>
            </a:xfrm>
            <a:custGeom>
              <a:rect b="b" l="l" r="r" t="t"/>
              <a:pathLst>
                <a:path extrusionOk="0" h="31789" w="16887">
                  <a:moveTo>
                    <a:pt x="3773" y="0"/>
                  </a:moveTo>
                  <a:cubicBezTo>
                    <a:pt x="1687" y="0"/>
                    <a:pt x="1" y="1687"/>
                    <a:pt x="1" y="3759"/>
                  </a:cubicBezTo>
                  <a:lnTo>
                    <a:pt x="1" y="15729"/>
                  </a:lnTo>
                  <a:lnTo>
                    <a:pt x="14" y="15729"/>
                  </a:lnTo>
                  <a:lnTo>
                    <a:pt x="14" y="31788"/>
                  </a:lnTo>
                  <a:lnTo>
                    <a:pt x="2874" y="31788"/>
                  </a:lnTo>
                  <a:lnTo>
                    <a:pt x="2874" y="13157"/>
                  </a:lnTo>
                  <a:lnTo>
                    <a:pt x="2861" y="13157"/>
                  </a:lnTo>
                  <a:lnTo>
                    <a:pt x="2861" y="3759"/>
                  </a:lnTo>
                  <a:cubicBezTo>
                    <a:pt x="2861" y="3269"/>
                    <a:pt x="3269" y="2860"/>
                    <a:pt x="3773" y="2860"/>
                  </a:cubicBezTo>
                  <a:cubicBezTo>
                    <a:pt x="4276" y="2860"/>
                    <a:pt x="4684" y="3269"/>
                    <a:pt x="4684" y="3759"/>
                  </a:cubicBezTo>
                  <a:lnTo>
                    <a:pt x="4671" y="12748"/>
                  </a:lnTo>
                  <a:cubicBezTo>
                    <a:pt x="4671" y="14817"/>
                    <a:pt x="6374" y="16507"/>
                    <a:pt x="8443" y="16507"/>
                  </a:cubicBezTo>
                  <a:cubicBezTo>
                    <a:pt x="10525" y="16507"/>
                    <a:pt x="12215" y="14817"/>
                    <a:pt x="12215" y="12748"/>
                  </a:cubicBezTo>
                  <a:lnTo>
                    <a:pt x="12215" y="3759"/>
                  </a:lnTo>
                  <a:cubicBezTo>
                    <a:pt x="12215" y="3269"/>
                    <a:pt x="12624" y="2860"/>
                    <a:pt x="13114" y="2860"/>
                  </a:cubicBezTo>
                  <a:cubicBezTo>
                    <a:pt x="13618" y="2860"/>
                    <a:pt x="14026" y="3269"/>
                    <a:pt x="14026" y="3759"/>
                  </a:cubicBezTo>
                  <a:lnTo>
                    <a:pt x="14026" y="13157"/>
                  </a:lnTo>
                  <a:lnTo>
                    <a:pt x="14026" y="31788"/>
                  </a:lnTo>
                  <a:lnTo>
                    <a:pt x="16886" y="31788"/>
                  </a:lnTo>
                  <a:lnTo>
                    <a:pt x="16886" y="15729"/>
                  </a:lnTo>
                  <a:lnTo>
                    <a:pt x="16886" y="3759"/>
                  </a:lnTo>
                  <a:cubicBezTo>
                    <a:pt x="16886" y="1687"/>
                    <a:pt x="15200" y="0"/>
                    <a:pt x="13114" y="0"/>
                  </a:cubicBezTo>
                  <a:cubicBezTo>
                    <a:pt x="11045" y="0"/>
                    <a:pt x="9355" y="1687"/>
                    <a:pt x="9355" y="3759"/>
                  </a:cubicBezTo>
                  <a:lnTo>
                    <a:pt x="9355" y="12748"/>
                  </a:lnTo>
                  <a:cubicBezTo>
                    <a:pt x="9355" y="13209"/>
                    <a:pt x="9002" y="13591"/>
                    <a:pt x="8564" y="13647"/>
                  </a:cubicBezTo>
                  <a:lnTo>
                    <a:pt x="8336" y="13647"/>
                  </a:lnTo>
                  <a:cubicBezTo>
                    <a:pt x="7884" y="13591"/>
                    <a:pt x="7531" y="13209"/>
                    <a:pt x="7531" y="12748"/>
                  </a:cubicBezTo>
                  <a:lnTo>
                    <a:pt x="7531" y="3759"/>
                  </a:lnTo>
                  <a:cubicBezTo>
                    <a:pt x="7531" y="1687"/>
                    <a:pt x="5842" y="0"/>
                    <a:pt x="3773" y="0"/>
                  </a:cubicBez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265" name="Google Shape;2265;p32"/>
            <p:cNvGrpSpPr/>
            <p:nvPr/>
          </p:nvGrpSpPr>
          <p:grpSpPr>
            <a:xfrm>
              <a:off x="5659156" y="1062406"/>
              <a:ext cx="1720973" cy="3496726"/>
              <a:chOff x="5659156" y="1062406"/>
              <a:chExt cx="1720973" cy="3496726"/>
            </a:xfrm>
          </p:grpSpPr>
          <p:sp>
            <p:nvSpPr>
              <p:cNvPr id="2266" name="Google Shape;2266;p32"/>
              <p:cNvSpPr/>
              <p:nvPr/>
            </p:nvSpPr>
            <p:spPr>
              <a:xfrm>
                <a:off x="5661103" y="2645951"/>
                <a:ext cx="13268" cy="5307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2"/>
              <p:cNvSpPr/>
              <p:nvPr/>
            </p:nvSpPr>
            <p:spPr>
              <a:xfrm>
                <a:off x="7366861" y="3756465"/>
                <a:ext cx="13268" cy="53438"/>
              </a:xfrm>
              <a:custGeom>
                <a:rect b="b" l="l" r="r" t="t"/>
                <a:pathLst>
                  <a:path extrusionOk="0" h="439" w="109">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2"/>
              <p:cNvSpPr/>
              <p:nvPr/>
            </p:nvSpPr>
            <p:spPr>
              <a:xfrm>
                <a:off x="7366861" y="3862732"/>
                <a:ext cx="13268" cy="54534"/>
              </a:xfrm>
              <a:custGeom>
                <a:rect b="b" l="l" r="r" t="t"/>
                <a:pathLst>
                  <a:path extrusionOk="0" h="448" w="109">
                    <a:moveTo>
                      <a:pt x="0" y="0"/>
                    </a:moveTo>
                    <a:lnTo>
                      <a:pt x="0" y="448"/>
                    </a:lnTo>
                    <a:lnTo>
                      <a:pt x="108" y="44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2"/>
              <p:cNvSpPr/>
              <p:nvPr/>
            </p:nvSpPr>
            <p:spPr>
              <a:xfrm>
                <a:off x="7366861" y="3648615"/>
                <a:ext cx="13268" cy="53438"/>
              </a:xfrm>
              <a:custGeom>
                <a:rect b="b" l="l" r="r" t="t"/>
                <a:pathLst>
                  <a:path extrusionOk="0" h="439" w="109">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2"/>
              <p:cNvSpPr/>
              <p:nvPr/>
            </p:nvSpPr>
            <p:spPr>
              <a:xfrm>
                <a:off x="7366861" y="4506059"/>
                <a:ext cx="13268" cy="53073"/>
              </a:xfrm>
              <a:custGeom>
                <a:rect b="b" l="l" r="r" t="t"/>
                <a:pathLst>
                  <a:path extrusionOk="0" h="436" w="109">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2"/>
              <p:cNvSpPr/>
              <p:nvPr/>
            </p:nvSpPr>
            <p:spPr>
              <a:xfrm>
                <a:off x="7366861" y="3970461"/>
                <a:ext cx="13268" cy="53073"/>
              </a:xfrm>
              <a:custGeom>
                <a:rect b="b" l="l" r="r" t="t"/>
                <a:pathLst>
                  <a:path extrusionOk="0" h="436" w="109">
                    <a:moveTo>
                      <a:pt x="0" y="1"/>
                    </a:moveTo>
                    <a:lnTo>
                      <a:pt x="0" y="436"/>
                    </a:lnTo>
                    <a:lnTo>
                      <a:pt x="108" y="436"/>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2"/>
              <p:cNvSpPr/>
              <p:nvPr/>
            </p:nvSpPr>
            <p:spPr>
              <a:xfrm>
                <a:off x="7366861" y="4078311"/>
                <a:ext cx="13268" cy="53073"/>
              </a:xfrm>
              <a:custGeom>
                <a:rect b="b" l="l" r="r" t="t"/>
                <a:pathLst>
                  <a:path extrusionOk="0" h="436" w="109">
                    <a:moveTo>
                      <a:pt x="0" y="1"/>
                    </a:moveTo>
                    <a:lnTo>
                      <a:pt x="0" y="435"/>
                    </a:lnTo>
                    <a:lnTo>
                      <a:pt x="108" y="43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2"/>
              <p:cNvSpPr/>
              <p:nvPr/>
            </p:nvSpPr>
            <p:spPr>
              <a:xfrm>
                <a:off x="7366861" y="4184213"/>
                <a:ext cx="13268" cy="53438"/>
              </a:xfrm>
              <a:custGeom>
                <a:rect b="b" l="l" r="r" t="t"/>
                <a:pathLst>
                  <a:path extrusionOk="0" h="439" w="109">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2"/>
              <p:cNvSpPr/>
              <p:nvPr/>
            </p:nvSpPr>
            <p:spPr>
              <a:xfrm>
                <a:off x="7366861" y="4398209"/>
                <a:ext cx="13268" cy="54656"/>
              </a:xfrm>
              <a:custGeom>
                <a:rect b="b" l="l" r="r" t="t"/>
                <a:pathLst>
                  <a:path extrusionOk="0" h="449" w="109">
                    <a:moveTo>
                      <a:pt x="0" y="1"/>
                    </a:moveTo>
                    <a:lnTo>
                      <a:pt x="0" y="448"/>
                    </a:lnTo>
                    <a:lnTo>
                      <a:pt x="108" y="448"/>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2"/>
              <p:cNvSpPr/>
              <p:nvPr/>
            </p:nvSpPr>
            <p:spPr>
              <a:xfrm>
                <a:off x="7366861" y="4291941"/>
                <a:ext cx="13268" cy="53073"/>
              </a:xfrm>
              <a:custGeom>
                <a:rect b="b" l="l" r="r" t="t"/>
                <a:pathLst>
                  <a:path extrusionOk="0" h="436" w="109">
                    <a:moveTo>
                      <a:pt x="0" y="1"/>
                    </a:moveTo>
                    <a:lnTo>
                      <a:pt x="0" y="436"/>
                    </a:lnTo>
                    <a:lnTo>
                      <a:pt x="108" y="436"/>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2"/>
              <p:cNvSpPr/>
              <p:nvPr/>
            </p:nvSpPr>
            <p:spPr>
              <a:xfrm>
                <a:off x="7366861" y="2896221"/>
                <a:ext cx="13268" cy="54656"/>
              </a:xfrm>
              <a:custGeom>
                <a:rect b="b" l="l" r="r" t="t"/>
                <a:pathLst>
                  <a:path extrusionOk="0" h="449" w="109">
                    <a:moveTo>
                      <a:pt x="0" y="0"/>
                    </a:moveTo>
                    <a:lnTo>
                      <a:pt x="0" y="448"/>
                    </a:lnTo>
                    <a:lnTo>
                      <a:pt x="108" y="44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2"/>
              <p:cNvSpPr/>
              <p:nvPr/>
            </p:nvSpPr>
            <p:spPr>
              <a:xfrm>
                <a:off x="7366861" y="3004071"/>
                <a:ext cx="13268" cy="52951"/>
              </a:xfrm>
              <a:custGeom>
                <a:rect b="b" l="l" r="r" t="t"/>
                <a:pathLst>
                  <a:path extrusionOk="0" h="435" w="109">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2"/>
              <p:cNvSpPr/>
              <p:nvPr/>
            </p:nvSpPr>
            <p:spPr>
              <a:xfrm>
                <a:off x="7366861" y="2789954"/>
                <a:ext cx="13268" cy="53073"/>
              </a:xfrm>
              <a:custGeom>
                <a:rect b="b" l="l" r="r" t="t"/>
                <a:pathLst>
                  <a:path extrusionOk="0" h="436" w="109">
                    <a:moveTo>
                      <a:pt x="0" y="1"/>
                    </a:moveTo>
                    <a:lnTo>
                      <a:pt x="0" y="435"/>
                    </a:lnTo>
                    <a:lnTo>
                      <a:pt x="108" y="435"/>
                    </a:lnTo>
                    <a:lnTo>
                      <a:pt x="108" y="164"/>
                    </a:lnTo>
                    <a:lnTo>
                      <a:pt x="108" y="14"/>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2"/>
              <p:cNvSpPr/>
              <p:nvPr/>
            </p:nvSpPr>
            <p:spPr>
              <a:xfrm>
                <a:off x="7366861" y="3111434"/>
                <a:ext cx="13268" cy="53438"/>
              </a:xfrm>
              <a:custGeom>
                <a:rect b="b" l="l" r="r" t="t"/>
                <a:pathLst>
                  <a:path extrusionOk="0" h="439" w="109">
                    <a:moveTo>
                      <a:pt x="0" y="1"/>
                    </a:moveTo>
                    <a:lnTo>
                      <a:pt x="0" y="439"/>
                    </a:lnTo>
                    <a:lnTo>
                      <a:pt x="108" y="439"/>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2"/>
              <p:cNvSpPr/>
              <p:nvPr/>
            </p:nvSpPr>
            <p:spPr>
              <a:xfrm>
                <a:off x="7366861" y="3217702"/>
                <a:ext cx="13268" cy="55021"/>
              </a:xfrm>
              <a:custGeom>
                <a:rect b="b" l="l" r="r" t="t"/>
                <a:pathLst>
                  <a:path extrusionOk="0" h="452" w="109">
                    <a:moveTo>
                      <a:pt x="0" y="1"/>
                    </a:moveTo>
                    <a:lnTo>
                      <a:pt x="0" y="452"/>
                    </a:lnTo>
                    <a:lnTo>
                      <a:pt x="108" y="452"/>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2"/>
              <p:cNvSpPr/>
              <p:nvPr/>
            </p:nvSpPr>
            <p:spPr>
              <a:xfrm>
                <a:off x="7366861" y="3325552"/>
                <a:ext cx="13268" cy="53073"/>
              </a:xfrm>
              <a:custGeom>
                <a:rect b="b" l="l" r="r" t="t"/>
                <a:pathLst>
                  <a:path extrusionOk="0" h="436" w="109">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2"/>
              <p:cNvSpPr/>
              <p:nvPr/>
            </p:nvSpPr>
            <p:spPr>
              <a:xfrm>
                <a:off x="7366861" y="3539182"/>
                <a:ext cx="13268" cy="56603"/>
              </a:xfrm>
              <a:custGeom>
                <a:rect b="b" l="l" r="r" t="t"/>
                <a:pathLst>
                  <a:path extrusionOk="0" h="465" w="109">
                    <a:moveTo>
                      <a:pt x="0" y="1"/>
                    </a:moveTo>
                    <a:lnTo>
                      <a:pt x="0" y="30"/>
                    </a:lnTo>
                    <a:lnTo>
                      <a:pt x="0" y="439"/>
                    </a:lnTo>
                    <a:lnTo>
                      <a:pt x="0" y="465"/>
                    </a:lnTo>
                    <a:lnTo>
                      <a:pt x="108" y="465"/>
                    </a:lnTo>
                    <a:lnTo>
                      <a:pt x="108" y="439"/>
                    </a:lnTo>
                    <a:lnTo>
                      <a:pt x="108" y="30"/>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2"/>
              <p:cNvSpPr/>
              <p:nvPr/>
            </p:nvSpPr>
            <p:spPr>
              <a:xfrm>
                <a:off x="7366861" y="3431819"/>
                <a:ext cx="13268" cy="54534"/>
              </a:xfrm>
              <a:custGeom>
                <a:rect b="b" l="l" r="r" t="t"/>
                <a:pathLst>
                  <a:path extrusionOk="0" h="448" w="109">
                    <a:moveTo>
                      <a:pt x="0" y="0"/>
                    </a:moveTo>
                    <a:lnTo>
                      <a:pt x="0" y="448"/>
                    </a:lnTo>
                    <a:lnTo>
                      <a:pt x="108" y="44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2"/>
              <p:cNvSpPr/>
              <p:nvPr/>
            </p:nvSpPr>
            <p:spPr>
              <a:xfrm>
                <a:off x="5833347" y="1069101"/>
                <a:ext cx="54656" cy="29945"/>
              </a:xfrm>
              <a:custGeom>
                <a:rect b="b" l="l" r="r" t="t"/>
                <a:pathLst>
                  <a:path extrusionOk="0" h="246" w="449">
                    <a:moveTo>
                      <a:pt x="423" y="1"/>
                    </a:moveTo>
                    <a:cubicBezTo>
                      <a:pt x="285" y="43"/>
                      <a:pt x="138" y="83"/>
                      <a:pt x="1" y="151"/>
                    </a:cubicBezTo>
                    <a:lnTo>
                      <a:pt x="40" y="246"/>
                    </a:lnTo>
                    <a:cubicBezTo>
                      <a:pt x="178" y="190"/>
                      <a:pt x="315" y="138"/>
                      <a:pt x="449" y="109"/>
                    </a:cubicBezTo>
                    <a:lnTo>
                      <a:pt x="4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2"/>
              <p:cNvSpPr/>
              <p:nvPr/>
            </p:nvSpPr>
            <p:spPr>
              <a:xfrm>
                <a:off x="5659156" y="1720827"/>
                <a:ext cx="13633" cy="53073"/>
              </a:xfrm>
              <a:custGeom>
                <a:rect b="b" l="l" r="r" t="t"/>
                <a:pathLst>
                  <a:path extrusionOk="0" h="436" w="112">
                    <a:moveTo>
                      <a:pt x="0" y="1"/>
                    </a:moveTo>
                    <a:lnTo>
                      <a:pt x="0" y="436"/>
                    </a:lnTo>
                    <a:lnTo>
                      <a:pt x="111" y="436"/>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2"/>
              <p:cNvSpPr/>
              <p:nvPr/>
            </p:nvSpPr>
            <p:spPr>
              <a:xfrm>
                <a:off x="5659156" y="1826729"/>
                <a:ext cx="13633" cy="55021"/>
              </a:xfrm>
              <a:custGeom>
                <a:rect b="b" l="l" r="r" t="t"/>
                <a:pathLst>
                  <a:path extrusionOk="0" h="452" w="112">
                    <a:moveTo>
                      <a:pt x="0" y="0"/>
                    </a:moveTo>
                    <a:lnTo>
                      <a:pt x="0" y="451"/>
                    </a:lnTo>
                    <a:lnTo>
                      <a:pt x="111" y="451"/>
                    </a:lnTo>
                    <a:lnTo>
                      <a:pt x="1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2"/>
              <p:cNvSpPr/>
              <p:nvPr/>
            </p:nvSpPr>
            <p:spPr>
              <a:xfrm>
                <a:off x="5659156" y="1506831"/>
                <a:ext cx="13633" cy="53073"/>
              </a:xfrm>
              <a:custGeom>
                <a:rect b="b" l="l" r="r" t="t"/>
                <a:pathLst>
                  <a:path extrusionOk="0" h="436" w="112">
                    <a:moveTo>
                      <a:pt x="0" y="0"/>
                    </a:moveTo>
                    <a:lnTo>
                      <a:pt x="0" y="435"/>
                    </a:lnTo>
                    <a:lnTo>
                      <a:pt x="111" y="435"/>
                    </a:lnTo>
                    <a:lnTo>
                      <a:pt x="1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2"/>
              <p:cNvSpPr/>
              <p:nvPr/>
            </p:nvSpPr>
            <p:spPr>
              <a:xfrm>
                <a:off x="5682649" y="1190097"/>
                <a:ext cx="38222" cy="55021"/>
              </a:xfrm>
              <a:custGeom>
                <a:rect b="b" l="l" r="r" t="t"/>
                <a:pathLst>
                  <a:path extrusionOk="0" h="452" w="314">
                    <a:moveTo>
                      <a:pt x="216" y="0"/>
                    </a:moveTo>
                    <a:cubicBezTo>
                      <a:pt x="134" y="138"/>
                      <a:pt x="69" y="259"/>
                      <a:pt x="0" y="396"/>
                    </a:cubicBezTo>
                    <a:lnTo>
                      <a:pt x="108" y="452"/>
                    </a:lnTo>
                    <a:cubicBezTo>
                      <a:pt x="164" y="314"/>
                      <a:pt x="232" y="193"/>
                      <a:pt x="314" y="69"/>
                    </a:cubicBezTo>
                    <a:lnTo>
                      <a:pt x="2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2"/>
              <p:cNvSpPr/>
              <p:nvPr/>
            </p:nvSpPr>
            <p:spPr>
              <a:xfrm>
                <a:off x="5659156" y="1398981"/>
                <a:ext cx="13633" cy="53438"/>
              </a:xfrm>
              <a:custGeom>
                <a:rect b="b" l="l" r="r" t="t"/>
                <a:pathLst>
                  <a:path extrusionOk="0" h="439" w="112">
                    <a:moveTo>
                      <a:pt x="0" y="1"/>
                    </a:moveTo>
                    <a:lnTo>
                      <a:pt x="0" y="439"/>
                    </a:lnTo>
                    <a:lnTo>
                      <a:pt x="111" y="439"/>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2"/>
              <p:cNvSpPr/>
              <p:nvPr/>
            </p:nvSpPr>
            <p:spPr>
              <a:xfrm>
                <a:off x="5743878" y="1114140"/>
                <a:ext cx="49908" cy="44674"/>
              </a:xfrm>
              <a:custGeom>
                <a:rect b="b" l="l" r="r" t="t"/>
                <a:pathLst>
                  <a:path extrusionOk="0" h="367" w="410">
                    <a:moveTo>
                      <a:pt x="340" y="0"/>
                    </a:moveTo>
                    <a:cubicBezTo>
                      <a:pt x="220" y="82"/>
                      <a:pt x="108" y="177"/>
                      <a:pt x="1" y="285"/>
                    </a:cubicBezTo>
                    <a:lnTo>
                      <a:pt x="82" y="366"/>
                    </a:lnTo>
                    <a:cubicBezTo>
                      <a:pt x="177" y="258"/>
                      <a:pt x="285" y="164"/>
                      <a:pt x="409" y="82"/>
                    </a:cubicBezTo>
                    <a:lnTo>
                      <a:pt x="3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2"/>
              <p:cNvSpPr/>
              <p:nvPr/>
            </p:nvSpPr>
            <p:spPr>
              <a:xfrm>
                <a:off x="5659156" y="1291131"/>
                <a:ext cx="19963" cy="55021"/>
              </a:xfrm>
              <a:custGeom>
                <a:rect b="b" l="l" r="r" t="t"/>
                <a:pathLst>
                  <a:path extrusionOk="0" h="452" w="164">
                    <a:moveTo>
                      <a:pt x="56" y="1"/>
                    </a:moveTo>
                    <a:cubicBezTo>
                      <a:pt x="30" y="151"/>
                      <a:pt x="17" y="301"/>
                      <a:pt x="0" y="452"/>
                    </a:cubicBezTo>
                    <a:lnTo>
                      <a:pt x="111" y="452"/>
                    </a:lnTo>
                    <a:cubicBezTo>
                      <a:pt x="125" y="301"/>
                      <a:pt x="138" y="164"/>
                      <a:pt x="164" y="30"/>
                    </a:cubicBezTo>
                    <a:lnTo>
                      <a:pt x="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2"/>
              <p:cNvSpPr/>
              <p:nvPr/>
            </p:nvSpPr>
            <p:spPr>
              <a:xfrm>
                <a:off x="5659156" y="1613098"/>
                <a:ext cx="13633" cy="52951"/>
              </a:xfrm>
              <a:custGeom>
                <a:rect b="b" l="l" r="r" t="t"/>
                <a:pathLst>
                  <a:path extrusionOk="0" h="435" w="112">
                    <a:moveTo>
                      <a:pt x="0" y="0"/>
                    </a:moveTo>
                    <a:lnTo>
                      <a:pt x="0" y="435"/>
                    </a:lnTo>
                    <a:lnTo>
                      <a:pt x="111" y="435"/>
                    </a:lnTo>
                    <a:lnTo>
                      <a:pt x="1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2"/>
              <p:cNvSpPr/>
              <p:nvPr/>
            </p:nvSpPr>
            <p:spPr>
              <a:xfrm>
                <a:off x="5659156" y="2470055"/>
                <a:ext cx="13633" cy="53073"/>
              </a:xfrm>
              <a:custGeom>
                <a:rect b="b" l="l" r="r" t="t"/>
                <a:pathLst>
                  <a:path extrusionOk="0" h="436" w="112">
                    <a:moveTo>
                      <a:pt x="0" y="1"/>
                    </a:moveTo>
                    <a:lnTo>
                      <a:pt x="0" y="435"/>
                    </a:lnTo>
                    <a:lnTo>
                      <a:pt x="111" y="435"/>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2"/>
              <p:cNvSpPr/>
              <p:nvPr/>
            </p:nvSpPr>
            <p:spPr>
              <a:xfrm>
                <a:off x="5659156" y="2576323"/>
                <a:ext cx="13633" cy="54656"/>
              </a:xfrm>
              <a:custGeom>
                <a:rect b="b" l="l" r="r" t="t"/>
                <a:pathLst>
                  <a:path extrusionOk="0" h="449" w="112">
                    <a:moveTo>
                      <a:pt x="0" y="0"/>
                    </a:moveTo>
                    <a:lnTo>
                      <a:pt x="0" y="448"/>
                    </a:lnTo>
                    <a:lnTo>
                      <a:pt x="111" y="448"/>
                    </a:lnTo>
                    <a:lnTo>
                      <a:pt x="1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2"/>
              <p:cNvSpPr/>
              <p:nvPr/>
            </p:nvSpPr>
            <p:spPr>
              <a:xfrm>
                <a:off x="5659156" y="1934579"/>
                <a:ext cx="13633" cy="52951"/>
              </a:xfrm>
              <a:custGeom>
                <a:rect b="b" l="l" r="r" t="t"/>
                <a:pathLst>
                  <a:path extrusionOk="0" h="435" w="112">
                    <a:moveTo>
                      <a:pt x="0" y="0"/>
                    </a:moveTo>
                    <a:lnTo>
                      <a:pt x="0" y="435"/>
                    </a:lnTo>
                    <a:lnTo>
                      <a:pt x="111" y="435"/>
                    </a:lnTo>
                    <a:lnTo>
                      <a:pt x="1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2"/>
              <p:cNvSpPr/>
              <p:nvPr/>
            </p:nvSpPr>
            <p:spPr>
              <a:xfrm>
                <a:off x="5659156" y="2683808"/>
                <a:ext cx="13633" cy="53317"/>
              </a:xfrm>
              <a:custGeom>
                <a:rect b="b" l="l" r="r" t="t"/>
                <a:pathLst>
                  <a:path extrusionOk="0" h="438" w="112">
                    <a:moveTo>
                      <a:pt x="0" y="0"/>
                    </a:moveTo>
                    <a:lnTo>
                      <a:pt x="0" y="438"/>
                    </a:lnTo>
                    <a:lnTo>
                      <a:pt x="111" y="438"/>
                    </a:lnTo>
                    <a:lnTo>
                      <a:pt x="1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2"/>
              <p:cNvSpPr/>
              <p:nvPr/>
            </p:nvSpPr>
            <p:spPr>
              <a:xfrm>
                <a:off x="5659156" y="2040725"/>
                <a:ext cx="13633" cy="54656"/>
              </a:xfrm>
              <a:custGeom>
                <a:rect b="b" l="l" r="r" t="t"/>
                <a:pathLst>
                  <a:path extrusionOk="0" h="449" w="112">
                    <a:moveTo>
                      <a:pt x="0" y="1"/>
                    </a:moveTo>
                    <a:lnTo>
                      <a:pt x="0" y="449"/>
                    </a:lnTo>
                    <a:lnTo>
                      <a:pt x="111" y="449"/>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2"/>
              <p:cNvSpPr/>
              <p:nvPr/>
            </p:nvSpPr>
            <p:spPr>
              <a:xfrm>
                <a:off x="5659156" y="2148575"/>
                <a:ext cx="13633" cy="53073"/>
              </a:xfrm>
              <a:custGeom>
                <a:rect b="b" l="l" r="r" t="t"/>
                <a:pathLst>
                  <a:path extrusionOk="0" h="436" w="112">
                    <a:moveTo>
                      <a:pt x="0" y="1"/>
                    </a:moveTo>
                    <a:lnTo>
                      <a:pt x="0" y="435"/>
                    </a:lnTo>
                    <a:lnTo>
                      <a:pt x="111" y="435"/>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2"/>
              <p:cNvSpPr/>
              <p:nvPr/>
            </p:nvSpPr>
            <p:spPr>
              <a:xfrm>
                <a:off x="5659156" y="2362205"/>
                <a:ext cx="13633" cy="55021"/>
              </a:xfrm>
              <a:custGeom>
                <a:rect b="b" l="l" r="r" t="t"/>
                <a:pathLst>
                  <a:path extrusionOk="0" h="452" w="112">
                    <a:moveTo>
                      <a:pt x="0" y="1"/>
                    </a:moveTo>
                    <a:lnTo>
                      <a:pt x="0" y="452"/>
                    </a:lnTo>
                    <a:lnTo>
                      <a:pt x="111" y="452"/>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2"/>
              <p:cNvSpPr/>
              <p:nvPr/>
            </p:nvSpPr>
            <p:spPr>
              <a:xfrm>
                <a:off x="5659156" y="2256060"/>
                <a:ext cx="13633" cy="53438"/>
              </a:xfrm>
              <a:custGeom>
                <a:rect b="b" l="l" r="r" t="t"/>
                <a:pathLst>
                  <a:path extrusionOk="0" h="439" w="112">
                    <a:moveTo>
                      <a:pt x="0" y="0"/>
                    </a:moveTo>
                    <a:lnTo>
                      <a:pt x="0" y="438"/>
                    </a:lnTo>
                    <a:lnTo>
                      <a:pt x="111" y="438"/>
                    </a:lnTo>
                    <a:lnTo>
                      <a:pt x="1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2"/>
              <p:cNvSpPr/>
              <p:nvPr/>
            </p:nvSpPr>
            <p:spPr>
              <a:xfrm>
                <a:off x="6228107" y="1965984"/>
                <a:ext cx="13268" cy="53438"/>
              </a:xfrm>
              <a:custGeom>
                <a:rect b="b" l="l" r="r" t="t"/>
                <a:pathLst>
                  <a:path extrusionOk="0" h="439" w="109">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2"/>
              <p:cNvSpPr/>
              <p:nvPr/>
            </p:nvSpPr>
            <p:spPr>
              <a:xfrm>
                <a:off x="6228107" y="1430386"/>
                <a:ext cx="14851" cy="53438"/>
              </a:xfrm>
              <a:custGeom>
                <a:rect b="b" l="l" r="r" t="t"/>
                <a:pathLst>
                  <a:path extrusionOk="0" h="439" w="122">
                    <a:moveTo>
                      <a:pt x="0" y="1"/>
                    </a:moveTo>
                    <a:lnTo>
                      <a:pt x="0" y="439"/>
                    </a:lnTo>
                    <a:lnTo>
                      <a:pt x="121" y="439"/>
                    </a:lnTo>
                    <a:lnTo>
                      <a:pt x="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2"/>
              <p:cNvSpPr/>
              <p:nvPr/>
            </p:nvSpPr>
            <p:spPr>
              <a:xfrm>
                <a:off x="6228107" y="1538236"/>
                <a:ext cx="14851" cy="53438"/>
              </a:xfrm>
              <a:custGeom>
                <a:rect b="b" l="l" r="r" t="t"/>
                <a:pathLst>
                  <a:path extrusionOk="0" h="439" w="122">
                    <a:moveTo>
                      <a:pt x="0" y="1"/>
                    </a:moveTo>
                    <a:lnTo>
                      <a:pt x="0" y="439"/>
                    </a:lnTo>
                    <a:lnTo>
                      <a:pt x="121" y="439"/>
                    </a:lnTo>
                    <a:lnTo>
                      <a:pt x="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2"/>
              <p:cNvSpPr/>
              <p:nvPr/>
            </p:nvSpPr>
            <p:spPr>
              <a:xfrm>
                <a:off x="6228107" y="1644504"/>
                <a:ext cx="14851" cy="54656"/>
              </a:xfrm>
              <a:custGeom>
                <a:rect b="b" l="l" r="r" t="t"/>
                <a:pathLst>
                  <a:path extrusionOk="0" h="449" w="122">
                    <a:moveTo>
                      <a:pt x="0" y="0"/>
                    </a:moveTo>
                    <a:lnTo>
                      <a:pt x="0" y="448"/>
                    </a:lnTo>
                    <a:lnTo>
                      <a:pt x="121" y="448"/>
                    </a:lnTo>
                    <a:lnTo>
                      <a:pt x="1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2"/>
              <p:cNvSpPr/>
              <p:nvPr/>
            </p:nvSpPr>
            <p:spPr>
              <a:xfrm>
                <a:off x="6228107" y="2393733"/>
                <a:ext cx="13268" cy="55021"/>
              </a:xfrm>
              <a:custGeom>
                <a:rect b="b" l="l" r="r" t="t"/>
                <a:pathLst>
                  <a:path extrusionOk="0" h="452" w="109">
                    <a:moveTo>
                      <a:pt x="0" y="0"/>
                    </a:moveTo>
                    <a:lnTo>
                      <a:pt x="0" y="438"/>
                    </a:lnTo>
                    <a:lnTo>
                      <a:pt x="0" y="451"/>
                    </a:lnTo>
                    <a:lnTo>
                      <a:pt x="108" y="451"/>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2"/>
              <p:cNvSpPr/>
              <p:nvPr/>
            </p:nvSpPr>
            <p:spPr>
              <a:xfrm>
                <a:off x="6448554" y="2715578"/>
                <a:ext cx="54656" cy="21546"/>
              </a:xfrm>
              <a:custGeom>
                <a:rect b="b" l="l" r="r" t="t"/>
                <a:pathLst>
                  <a:path extrusionOk="0" h="177" w="449">
                    <a:moveTo>
                      <a:pt x="26" y="1"/>
                    </a:moveTo>
                    <a:lnTo>
                      <a:pt x="0" y="108"/>
                    </a:lnTo>
                    <a:cubicBezTo>
                      <a:pt x="134" y="148"/>
                      <a:pt x="285" y="164"/>
                      <a:pt x="435" y="177"/>
                    </a:cubicBezTo>
                    <a:lnTo>
                      <a:pt x="448" y="66"/>
                    </a:lnTo>
                    <a:cubicBezTo>
                      <a:pt x="298" y="53"/>
                      <a:pt x="164" y="40"/>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2"/>
              <p:cNvSpPr/>
              <p:nvPr/>
            </p:nvSpPr>
            <p:spPr>
              <a:xfrm>
                <a:off x="6228107" y="1752354"/>
                <a:ext cx="14851" cy="52951"/>
              </a:xfrm>
              <a:custGeom>
                <a:rect b="b" l="l" r="r" t="t"/>
                <a:pathLst>
                  <a:path extrusionOk="0" h="435" w="122">
                    <a:moveTo>
                      <a:pt x="0" y="0"/>
                    </a:moveTo>
                    <a:lnTo>
                      <a:pt x="0" y="435"/>
                    </a:lnTo>
                    <a:lnTo>
                      <a:pt x="121" y="435"/>
                    </a:lnTo>
                    <a:lnTo>
                      <a:pt x="1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2"/>
              <p:cNvSpPr/>
              <p:nvPr/>
            </p:nvSpPr>
            <p:spPr>
              <a:xfrm>
                <a:off x="6234437" y="2499878"/>
                <a:ext cx="26780" cy="54656"/>
              </a:xfrm>
              <a:custGeom>
                <a:rect b="b" l="l" r="r" t="t"/>
                <a:pathLst>
                  <a:path extrusionOk="0" h="449" w="220">
                    <a:moveTo>
                      <a:pt x="112" y="1"/>
                    </a:moveTo>
                    <a:lnTo>
                      <a:pt x="1" y="14"/>
                    </a:lnTo>
                    <a:cubicBezTo>
                      <a:pt x="30" y="164"/>
                      <a:pt x="69" y="315"/>
                      <a:pt x="125" y="449"/>
                    </a:cubicBezTo>
                    <a:lnTo>
                      <a:pt x="220" y="409"/>
                    </a:lnTo>
                    <a:cubicBezTo>
                      <a:pt x="177" y="272"/>
                      <a:pt x="138" y="138"/>
                      <a:pt x="1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2"/>
              <p:cNvSpPr/>
              <p:nvPr/>
            </p:nvSpPr>
            <p:spPr>
              <a:xfrm>
                <a:off x="6349103" y="2672244"/>
                <a:ext cx="52951" cy="38222"/>
              </a:xfrm>
              <a:custGeom>
                <a:rect b="b" l="l" r="r" t="t"/>
                <a:pathLst>
                  <a:path extrusionOk="0" h="314" w="435">
                    <a:moveTo>
                      <a:pt x="69" y="0"/>
                    </a:moveTo>
                    <a:lnTo>
                      <a:pt x="0" y="82"/>
                    </a:lnTo>
                    <a:cubicBezTo>
                      <a:pt x="121" y="177"/>
                      <a:pt x="258" y="245"/>
                      <a:pt x="396" y="314"/>
                    </a:cubicBezTo>
                    <a:lnTo>
                      <a:pt x="435" y="219"/>
                    </a:lnTo>
                    <a:cubicBezTo>
                      <a:pt x="314" y="151"/>
                      <a:pt x="190" y="82"/>
                      <a:pt x="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2"/>
              <p:cNvSpPr/>
              <p:nvPr/>
            </p:nvSpPr>
            <p:spPr>
              <a:xfrm>
                <a:off x="6274241" y="2596164"/>
                <a:ext cx="43457" cy="49908"/>
              </a:xfrm>
              <a:custGeom>
                <a:rect b="b" l="l" r="r" t="t"/>
                <a:pathLst>
                  <a:path extrusionOk="0" h="410" w="357">
                    <a:moveTo>
                      <a:pt x="95" y="1"/>
                    </a:moveTo>
                    <a:lnTo>
                      <a:pt x="1" y="53"/>
                    </a:lnTo>
                    <a:cubicBezTo>
                      <a:pt x="82" y="190"/>
                      <a:pt x="177" y="298"/>
                      <a:pt x="275" y="409"/>
                    </a:cubicBezTo>
                    <a:lnTo>
                      <a:pt x="357" y="341"/>
                    </a:lnTo>
                    <a:cubicBezTo>
                      <a:pt x="259" y="230"/>
                      <a:pt x="177" y="122"/>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2"/>
              <p:cNvSpPr/>
              <p:nvPr/>
            </p:nvSpPr>
            <p:spPr>
              <a:xfrm>
                <a:off x="5939614" y="1062406"/>
                <a:ext cx="54656" cy="16798"/>
              </a:xfrm>
              <a:custGeom>
                <a:rect b="b" l="l" r="r" t="t"/>
                <a:pathLst>
                  <a:path extrusionOk="0" h="138" w="449">
                    <a:moveTo>
                      <a:pt x="1" y="0"/>
                    </a:moveTo>
                    <a:lnTo>
                      <a:pt x="1" y="111"/>
                    </a:lnTo>
                    <a:lnTo>
                      <a:pt x="96" y="111"/>
                    </a:lnTo>
                    <a:cubicBezTo>
                      <a:pt x="203" y="111"/>
                      <a:pt x="328" y="111"/>
                      <a:pt x="435" y="138"/>
                    </a:cubicBezTo>
                    <a:lnTo>
                      <a:pt x="449" y="30"/>
                    </a:lnTo>
                    <a:cubicBezTo>
                      <a:pt x="341" y="0"/>
                      <a:pt x="216" y="0"/>
                      <a:pt x="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2"/>
              <p:cNvSpPr/>
              <p:nvPr/>
            </p:nvSpPr>
            <p:spPr>
              <a:xfrm>
                <a:off x="6228107" y="1323023"/>
                <a:ext cx="14851" cy="54656"/>
              </a:xfrm>
              <a:custGeom>
                <a:rect b="b" l="l" r="r" t="t"/>
                <a:pathLst>
                  <a:path extrusionOk="0" h="449" w="122">
                    <a:moveTo>
                      <a:pt x="108" y="0"/>
                    </a:moveTo>
                    <a:lnTo>
                      <a:pt x="0" y="13"/>
                    </a:lnTo>
                    <a:lnTo>
                      <a:pt x="0" y="245"/>
                    </a:lnTo>
                    <a:lnTo>
                      <a:pt x="0" y="448"/>
                    </a:lnTo>
                    <a:lnTo>
                      <a:pt x="121" y="448"/>
                    </a:lnTo>
                    <a:lnTo>
                      <a:pt x="121" y="245"/>
                    </a:lnTo>
                    <a:cubicBezTo>
                      <a:pt x="121" y="164"/>
                      <a:pt x="108" y="82"/>
                      <a:pt x="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2"/>
              <p:cNvSpPr/>
              <p:nvPr/>
            </p:nvSpPr>
            <p:spPr>
              <a:xfrm>
                <a:off x="6198284" y="1218338"/>
                <a:ext cx="31527" cy="55021"/>
              </a:xfrm>
              <a:custGeom>
                <a:rect b="b" l="l" r="r" t="t"/>
                <a:pathLst>
                  <a:path extrusionOk="0" h="452" w="259">
                    <a:moveTo>
                      <a:pt x="95" y="1"/>
                    </a:moveTo>
                    <a:lnTo>
                      <a:pt x="0" y="56"/>
                    </a:lnTo>
                    <a:cubicBezTo>
                      <a:pt x="53" y="177"/>
                      <a:pt x="108" y="314"/>
                      <a:pt x="147" y="452"/>
                    </a:cubicBezTo>
                    <a:lnTo>
                      <a:pt x="259" y="422"/>
                    </a:lnTo>
                    <a:cubicBezTo>
                      <a:pt x="216" y="272"/>
                      <a:pt x="164" y="138"/>
                      <a:pt x="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2"/>
              <p:cNvSpPr/>
              <p:nvPr/>
            </p:nvSpPr>
            <p:spPr>
              <a:xfrm>
                <a:off x="6133403" y="1133981"/>
                <a:ext cx="46622" cy="47839"/>
              </a:xfrm>
              <a:custGeom>
                <a:rect b="b" l="l" r="r" t="t"/>
                <a:pathLst>
                  <a:path extrusionOk="0" h="393" w="383">
                    <a:moveTo>
                      <a:pt x="69" y="1"/>
                    </a:moveTo>
                    <a:lnTo>
                      <a:pt x="1" y="82"/>
                    </a:lnTo>
                    <a:cubicBezTo>
                      <a:pt x="108" y="177"/>
                      <a:pt x="206" y="272"/>
                      <a:pt x="288" y="393"/>
                    </a:cubicBezTo>
                    <a:lnTo>
                      <a:pt x="383" y="327"/>
                    </a:lnTo>
                    <a:cubicBezTo>
                      <a:pt x="288" y="203"/>
                      <a:pt x="177" y="95"/>
                      <a:pt x="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2"/>
              <p:cNvSpPr/>
              <p:nvPr/>
            </p:nvSpPr>
            <p:spPr>
              <a:xfrm>
                <a:off x="6042352" y="1079083"/>
                <a:ext cx="54534" cy="33110"/>
              </a:xfrm>
              <a:custGeom>
                <a:rect b="b" l="l" r="r" t="t"/>
                <a:pathLst>
                  <a:path extrusionOk="0" h="272" w="448">
                    <a:moveTo>
                      <a:pt x="39" y="1"/>
                    </a:moveTo>
                    <a:lnTo>
                      <a:pt x="0" y="95"/>
                    </a:lnTo>
                    <a:cubicBezTo>
                      <a:pt x="137" y="151"/>
                      <a:pt x="271" y="206"/>
                      <a:pt x="396" y="272"/>
                    </a:cubicBezTo>
                    <a:lnTo>
                      <a:pt x="448" y="177"/>
                    </a:lnTo>
                    <a:cubicBezTo>
                      <a:pt x="327" y="108"/>
                      <a:pt x="177" y="43"/>
                      <a:pt x="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2"/>
              <p:cNvSpPr/>
              <p:nvPr/>
            </p:nvSpPr>
            <p:spPr>
              <a:xfrm>
                <a:off x="6228107" y="2287830"/>
                <a:ext cx="13268" cy="53073"/>
              </a:xfrm>
              <a:custGeom>
                <a:rect b="b" l="l" r="r" t="t"/>
                <a:pathLst>
                  <a:path extrusionOk="0" h="436" w="109">
                    <a:moveTo>
                      <a:pt x="0" y="1"/>
                    </a:moveTo>
                    <a:lnTo>
                      <a:pt x="0" y="435"/>
                    </a:lnTo>
                    <a:lnTo>
                      <a:pt x="108" y="43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2"/>
              <p:cNvSpPr/>
              <p:nvPr/>
            </p:nvSpPr>
            <p:spPr>
              <a:xfrm>
                <a:off x="6228107" y="2073834"/>
                <a:ext cx="13268" cy="52951"/>
              </a:xfrm>
              <a:custGeom>
                <a:rect b="b" l="l" r="r" t="t"/>
                <a:pathLst>
                  <a:path extrusionOk="0" h="435" w="109">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2"/>
              <p:cNvSpPr/>
              <p:nvPr/>
            </p:nvSpPr>
            <p:spPr>
              <a:xfrm>
                <a:off x="6228107" y="1858134"/>
                <a:ext cx="13268" cy="55021"/>
              </a:xfrm>
              <a:custGeom>
                <a:rect b="b" l="l" r="r" t="t"/>
                <a:pathLst>
                  <a:path extrusionOk="0" h="452" w="109">
                    <a:moveTo>
                      <a:pt x="0" y="1"/>
                    </a:moveTo>
                    <a:lnTo>
                      <a:pt x="0" y="452"/>
                    </a:lnTo>
                    <a:lnTo>
                      <a:pt x="108" y="452"/>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2"/>
              <p:cNvSpPr/>
              <p:nvPr/>
            </p:nvSpPr>
            <p:spPr>
              <a:xfrm>
                <a:off x="6228107" y="2179980"/>
                <a:ext cx="13268" cy="53073"/>
              </a:xfrm>
              <a:custGeom>
                <a:rect b="b" l="l" r="r" t="t"/>
                <a:pathLst>
                  <a:path extrusionOk="0" h="436" w="109">
                    <a:moveTo>
                      <a:pt x="0" y="1"/>
                    </a:moveTo>
                    <a:lnTo>
                      <a:pt x="0" y="436"/>
                    </a:lnTo>
                    <a:lnTo>
                      <a:pt x="108" y="436"/>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2"/>
              <p:cNvSpPr/>
              <p:nvPr/>
            </p:nvSpPr>
            <p:spPr>
              <a:xfrm>
                <a:off x="7151161" y="1069101"/>
                <a:ext cx="55021" cy="29945"/>
              </a:xfrm>
              <a:custGeom>
                <a:rect b="b" l="l" r="r" t="t"/>
                <a:pathLst>
                  <a:path extrusionOk="0" h="246" w="452">
                    <a:moveTo>
                      <a:pt x="30" y="1"/>
                    </a:moveTo>
                    <a:lnTo>
                      <a:pt x="1" y="109"/>
                    </a:lnTo>
                    <a:cubicBezTo>
                      <a:pt x="138" y="138"/>
                      <a:pt x="275" y="190"/>
                      <a:pt x="409" y="246"/>
                    </a:cubicBezTo>
                    <a:lnTo>
                      <a:pt x="452" y="151"/>
                    </a:lnTo>
                    <a:cubicBezTo>
                      <a:pt x="314" y="83"/>
                      <a:pt x="180" y="43"/>
                      <a:pt x="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2"/>
              <p:cNvSpPr/>
              <p:nvPr/>
            </p:nvSpPr>
            <p:spPr>
              <a:xfrm>
                <a:off x="7366861" y="1720827"/>
                <a:ext cx="13268" cy="53073"/>
              </a:xfrm>
              <a:custGeom>
                <a:rect b="b" l="l" r="r" t="t"/>
                <a:pathLst>
                  <a:path extrusionOk="0" h="436" w="109">
                    <a:moveTo>
                      <a:pt x="0" y="1"/>
                    </a:moveTo>
                    <a:lnTo>
                      <a:pt x="0" y="436"/>
                    </a:lnTo>
                    <a:lnTo>
                      <a:pt x="108" y="436"/>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2"/>
              <p:cNvSpPr/>
              <p:nvPr/>
            </p:nvSpPr>
            <p:spPr>
              <a:xfrm>
                <a:off x="7366861" y="1826729"/>
                <a:ext cx="13268" cy="55021"/>
              </a:xfrm>
              <a:custGeom>
                <a:rect b="b" l="l" r="r" t="t"/>
                <a:pathLst>
                  <a:path extrusionOk="0" h="452" w="109">
                    <a:moveTo>
                      <a:pt x="0" y="0"/>
                    </a:moveTo>
                    <a:lnTo>
                      <a:pt x="0" y="451"/>
                    </a:lnTo>
                    <a:lnTo>
                      <a:pt x="108" y="451"/>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2"/>
              <p:cNvSpPr/>
              <p:nvPr/>
            </p:nvSpPr>
            <p:spPr>
              <a:xfrm>
                <a:off x="7366861" y="1506831"/>
                <a:ext cx="13268" cy="53073"/>
              </a:xfrm>
              <a:custGeom>
                <a:rect b="b" l="l" r="r" t="t"/>
                <a:pathLst>
                  <a:path extrusionOk="0" h="436" w="109">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2"/>
              <p:cNvSpPr/>
              <p:nvPr/>
            </p:nvSpPr>
            <p:spPr>
              <a:xfrm>
                <a:off x="7318657" y="1190097"/>
                <a:ext cx="38344" cy="55021"/>
              </a:xfrm>
              <a:custGeom>
                <a:rect b="b" l="l" r="r" t="t"/>
                <a:pathLst>
                  <a:path extrusionOk="0" h="452" w="315">
                    <a:moveTo>
                      <a:pt x="96" y="0"/>
                    </a:moveTo>
                    <a:lnTo>
                      <a:pt x="1" y="69"/>
                    </a:lnTo>
                    <a:cubicBezTo>
                      <a:pt x="82" y="193"/>
                      <a:pt x="151" y="314"/>
                      <a:pt x="207" y="452"/>
                    </a:cubicBezTo>
                    <a:lnTo>
                      <a:pt x="315" y="396"/>
                    </a:lnTo>
                    <a:cubicBezTo>
                      <a:pt x="259" y="259"/>
                      <a:pt x="177" y="138"/>
                      <a:pt x="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2"/>
              <p:cNvSpPr/>
              <p:nvPr/>
            </p:nvSpPr>
            <p:spPr>
              <a:xfrm>
                <a:off x="7366861" y="1398981"/>
                <a:ext cx="13268" cy="53438"/>
              </a:xfrm>
              <a:custGeom>
                <a:rect b="b" l="l" r="r" t="t"/>
                <a:pathLst>
                  <a:path extrusionOk="0" h="439" w="109">
                    <a:moveTo>
                      <a:pt x="0" y="1"/>
                    </a:moveTo>
                    <a:lnTo>
                      <a:pt x="0" y="439"/>
                    </a:lnTo>
                    <a:lnTo>
                      <a:pt x="108" y="439"/>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2"/>
              <p:cNvSpPr/>
              <p:nvPr/>
            </p:nvSpPr>
            <p:spPr>
              <a:xfrm>
                <a:off x="7245864" y="1114140"/>
                <a:ext cx="49908" cy="44674"/>
              </a:xfrm>
              <a:custGeom>
                <a:rect b="b" l="l" r="r" t="t"/>
                <a:pathLst>
                  <a:path extrusionOk="0" h="367" w="410">
                    <a:moveTo>
                      <a:pt x="69" y="0"/>
                    </a:moveTo>
                    <a:lnTo>
                      <a:pt x="1" y="82"/>
                    </a:lnTo>
                    <a:cubicBezTo>
                      <a:pt x="122" y="164"/>
                      <a:pt x="233" y="258"/>
                      <a:pt x="327" y="366"/>
                    </a:cubicBezTo>
                    <a:lnTo>
                      <a:pt x="409" y="285"/>
                    </a:lnTo>
                    <a:cubicBezTo>
                      <a:pt x="314" y="177"/>
                      <a:pt x="190" y="82"/>
                      <a:pt x="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2"/>
              <p:cNvSpPr/>
              <p:nvPr/>
            </p:nvSpPr>
            <p:spPr>
              <a:xfrm>
                <a:off x="7360044" y="1291131"/>
                <a:ext cx="20085" cy="55021"/>
              </a:xfrm>
              <a:custGeom>
                <a:rect b="b" l="l" r="r" t="t"/>
                <a:pathLst>
                  <a:path extrusionOk="0" h="452" w="165">
                    <a:moveTo>
                      <a:pt x="112" y="1"/>
                    </a:moveTo>
                    <a:lnTo>
                      <a:pt x="1" y="30"/>
                    </a:lnTo>
                    <a:cubicBezTo>
                      <a:pt x="30" y="164"/>
                      <a:pt x="56" y="301"/>
                      <a:pt x="56" y="452"/>
                    </a:cubicBezTo>
                    <a:lnTo>
                      <a:pt x="164" y="452"/>
                    </a:lnTo>
                    <a:cubicBezTo>
                      <a:pt x="164" y="301"/>
                      <a:pt x="138" y="151"/>
                      <a:pt x="1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2"/>
              <p:cNvSpPr/>
              <p:nvPr/>
            </p:nvSpPr>
            <p:spPr>
              <a:xfrm>
                <a:off x="7366861" y="1613098"/>
                <a:ext cx="13268" cy="52951"/>
              </a:xfrm>
              <a:custGeom>
                <a:rect b="b" l="l" r="r" t="t"/>
                <a:pathLst>
                  <a:path extrusionOk="0" h="435" w="109">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2"/>
              <p:cNvSpPr/>
              <p:nvPr/>
            </p:nvSpPr>
            <p:spPr>
              <a:xfrm>
                <a:off x="7366861" y="2470055"/>
                <a:ext cx="13268" cy="53073"/>
              </a:xfrm>
              <a:custGeom>
                <a:rect b="b" l="l" r="r" t="t"/>
                <a:pathLst>
                  <a:path extrusionOk="0" h="436" w="109">
                    <a:moveTo>
                      <a:pt x="0" y="1"/>
                    </a:moveTo>
                    <a:lnTo>
                      <a:pt x="0" y="435"/>
                    </a:lnTo>
                    <a:lnTo>
                      <a:pt x="108" y="43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2"/>
              <p:cNvSpPr/>
              <p:nvPr/>
            </p:nvSpPr>
            <p:spPr>
              <a:xfrm>
                <a:off x="7366861" y="2576323"/>
                <a:ext cx="13268" cy="54656"/>
              </a:xfrm>
              <a:custGeom>
                <a:rect b="b" l="l" r="r" t="t"/>
                <a:pathLst>
                  <a:path extrusionOk="0" h="449" w="109">
                    <a:moveTo>
                      <a:pt x="0" y="0"/>
                    </a:moveTo>
                    <a:lnTo>
                      <a:pt x="0" y="448"/>
                    </a:lnTo>
                    <a:lnTo>
                      <a:pt x="108" y="44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2"/>
              <p:cNvSpPr/>
              <p:nvPr/>
            </p:nvSpPr>
            <p:spPr>
              <a:xfrm>
                <a:off x="7366861" y="1934579"/>
                <a:ext cx="13268" cy="52951"/>
              </a:xfrm>
              <a:custGeom>
                <a:rect b="b" l="l" r="r" t="t"/>
                <a:pathLst>
                  <a:path extrusionOk="0" h="435" w="109">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2"/>
              <p:cNvSpPr/>
              <p:nvPr/>
            </p:nvSpPr>
            <p:spPr>
              <a:xfrm>
                <a:off x="7366861" y="2683808"/>
                <a:ext cx="13268" cy="53317"/>
              </a:xfrm>
              <a:custGeom>
                <a:rect b="b" l="l" r="r" t="t"/>
                <a:pathLst>
                  <a:path extrusionOk="0" h="438" w="109">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2"/>
              <p:cNvSpPr/>
              <p:nvPr/>
            </p:nvSpPr>
            <p:spPr>
              <a:xfrm>
                <a:off x="7366861" y="2040725"/>
                <a:ext cx="13268" cy="54656"/>
              </a:xfrm>
              <a:custGeom>
                <a:rect b="b" l="l" r="r" t="t"/>
                <a:pathLst>
                  <a:path extrusionOk="0" h="449" w="109">
                    <a:moveTo>
                      <a:pt x="0" y="1"/>
                    </a:moveTo>
                    <a:lnTo>
                      <a:pt x="0" y="449"/>
                    </a:lnTo>
                    <a:lnTo>
                      <a:pt x="108" y="449"/>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2"/>
              <p:cNvSpPr/>
              <p:nvPr/>
            </p:nvSpPr>
            <p:spPr>
              <a:xfrm>
                <a:off x="7366861" y="2148575"/>
                <a:ext cx="13268" cy="53073"/>
              </a:xfrm>
              <a:custGeom>
                <a:rect b="b" l="l" r="r" t="t"/>
                <a:pathLst>
                  <a:path extrusionOk="0" h="436" w="109">
                    <a:moveTo>
                      <a:pt x="0" y="1"/>
                    </a:moveTo>
                    <a:lnTo>
                      <a:pt x="0" y="435"/>
                    </a:lnTo>
                    <a:lnTo>
                      <a:pt x="108" y="43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2"/>
              <p:cNvSpPr/>
              <p:nvPr/>
            </p:nvSpPr>
            <p:spPr>
              <a:xfrm>
                <a:off x="7366861" y="2362205"/>
                <a:ext cx="13268" cy="55021"/>
              </a:xfrm>
              <a:custGeom>
                <a:rect b="b" l="l" r="r" t="t"/>
                <a:pathLst>
                  <a:path extrusionOk="0" h="452" w="109">
                    <a:moveTo>
                      <a:pt x="0" y="1"/>
                    </a:moveTo>
                    <a:lnTo>
                      <a:pt x="0" y="452"/>
                    </a:lnTo>
                    <a:lnTo>
                      <a:pt x="108" y="452"/>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2"/>
              <p:cNvSpPr/>
              <p:nvPr/>
            </p:nvSpPr>
            <p:spPr>
              <a:xfrm>
                <a:off x="7366861" y="2256060"/>
                <a:ext cx="13268" cy="53438"/>
              </a:xfrm>
              <a:custGeom>
                <a:rect b="b" l="l" r="r" t="t"/>
                <a:pathLst>
                  <a:path extrusionOk="0" h="439" w="109">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2"/>
              <p:cNvSpPr/>
              <p:nvPr/>
            </p:nvSpPr>
            <p:spPr>
              <a:xfrm>
                <a:off x="6798275" y="1965984"/>
                <a:ext cx="13268" cy="53438"/>
              </a:xfrm>
              <a:custGeom>
                <a:rect b="b" l="l" r="r" t="t"/>
                <a:pathLst>
                  <a:path extrusionOk="0" h="439" w="109">
                    <a:moveTo>
                      <a:pt x="0" y="0"/>
                    </a:moveTo>
                    <a:lnTo>
                      <a:pt x="0" y="438"/>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2"/>
              <p:cNvSpPr/>
              <p:nvPr/>
            </p:nvSpPr>
            <p:spPr>
              <a:xfrm>
                <a:off x="6798275" y="1430386"/>
                <a:ext cx="13268" cy="53438"/>
              </a:xfrm>
              <a:custGeom>
                <a:rect b="b" l="l" r="r" t="t"/>
                <a:pathLst>
                  <a:path extrusionOk="0" h="439" w="109">
                    <a:moveTo>
                      <a:pt x="0" y="1"/>
                    </a:moveTo>
                    <a:lnTo>
                      <a:pt x="0" y="439"/>
                    </a:lnTo>
                    <a:lnTo>
                      <a:pt x="108" y="439"/>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2"/>
              <p:cNvSpPr/>
              <p:nvPr/>
            </p:nvSpPr>
            <p:spPr>
              <a:xfrm>
                <a:off x="6798275" y="1538236"/>
                <a:ext cx="13268" cy="53438"/>
              </a:xfrm>
              <a:custGeom>
                <a:rect b="b" l="l" r="r" t="t"/>
                <a:pathLst>
                  <a:path extrusionOk="0" h="439" w="109">
                    <a:moveTo>
                      <a:pt x="0" y="1"/>
                    </a:moveTo>
                    <a:lnTo>
                      <a:pt x="0" y="439"/>
                    </a:lnTo>
                    <a:lnTo>
                      <a:pt x="108" y="439"/>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2"/>
              <p:cNvSpPr/>
              <p:nvPr/>
            </p:nvSpPr>
            <p:spPr>
              <a:xfrm>
                <a:off x="6798275" y="1644504"/>
                <a:ext cx="13268" cy="54656"/>
              </a:xfrm>
              <a:custGeom>
                <a:rect b="b" l="l" r="r" t="t"/>
                <a:pathLst>
                  <a:path extrusionOk="0" h="449" w="109">
                    <a:moveTo>
                      <a:pt x="0" y="0"/>
                    </a:moveTo>
                    <a:lnTo>
                      <a:pt x="0" y="448"/>
                    </a:lnTo>
                    <a:lnTo>
                      <a:pt x="108" y="44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2"/>
              <p:cNvSpPr/>
              <p:nvPr/>
            </p:nvSpPr>
            <p:spPr>
              <a:xfrm>
                <a:off x="6798275" y="2393733"/>
                <a:ext cx="13268" cy="55021"/>
              </a:xfrm>
              <a:custGeom>
                <a:rect b="b" l="l" r="r" t="t"/>
                <a:pathLst>
                  <a:path extrusionOk="0" h="452" w="109">
                    <a:moveTo>
                      <a:pt x="0" y="0"/>
                    </a:moveTo>
                    <a:lnTo>
                      <a:pt x="0" y="438"/>
                    </a:lnTo>
                    <a:lnTo>
                      <a:pt x="0" y="451"/>
                    </a:lnTo>
                    <a:lnTo>
                      <a:pt x="108" y="451"/>
                    </a:lnTo>
                    <a:lnTo>
                      <a:pt x="108" y="438"/>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2"/>
              <p:cNvSpPr/>
              <p:nvPr/>
            </p:nvSpPr>
            <p:spPr>
              <a:xfrm>
                <a:off x="6536441" y="2715578"/>
                <a:ext cx="54656" cy="21546"/>
              </a:xfrm>
              <a:custGeom>
                <a:rect b="b" l="l" r="r" t="t"/>
                <a:pathLst>
                  <a:path extrusionOk="0" h="177" w="449">
                    <a:moveTo>
                      <a:pt x="422" y="1"/>
                    </a:moveTo>
                    <a:cubicBezTo>
                      <a:pt x="285" y="40"/>
                      <a:pt x="148" y="53"/>
                      <a:pt x="1" y="66"/>
                    </a:cubicBezTo>
                    <a:lnTo>
                      <a:pt x="14" y="177"/>
                    </a:lnTo>
                    <a:cubicBezTo>
                      <a:pt x="164" y="164"/>
                      <a:pt x="311" y="148"/>
                      <a:pt x="448" y="108"/>
                    </a:cubicBezTo>
                    <a:lnTo>
                      <a:pt x="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2"/>
              <p:cNvSpPr/>
              <p:nvPr/>
            </p:nvSpPr>
            <p:spPr>
              <a:xfrm>
                <a:off x="6798275" y="1752354"/>
                <a:ext cx="13268" cy="52951"/>
              </a:xfrm>
              <a:custGeom>
                <a:rect b="b" l="l" r="r" t="t"/>
                <a:pathLst>
                  <a:path extrusionOk="0" h="435" w="109">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2"/>
              <p:cNvSpPr/>
              <p:nvPr/>
            </p:nvSpPr>
            <p:spPr>
              <a:xfrm>
                <a:off x="6778312" y="2499878"/>
                <a:ext cx="28484" cy="54656"/>
              </a:xfrm>
              <a:custGeom>
                <a:rect b="b" l="l" r="r" t="t"/>
                <a:pathLst>
                  <a:path extrusionOk="0" h="449" w="234">
                    <a:moveTo>
                      <a:pt x="122" y="1"/>
                    </a:moveTo>
                    <a:cubicBezTo>
                      <a:pt x="96" y="138"/>
                      <a:pt x="57" y="272"/>
                      <a:pt x="1" y="409"/>
                    </a:cubicBezTo>
                    <a:lnTo>
                      <a:pt x="96" y="449"/>
                    </a:lnTo>
                    <a:cubicBezTo>
                      <a:pt x="151" y="315"/>
                      <a:pt x="204" y="164"/>
                      <a:pt x="233" y="14"/>
                    </a:cubicBezTo>
                    <a:lnTo>
                      <a:pt x="1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2"/>
              <p:cNvSpPr/>
              <p:nvPr/>
            </p:nvSpPr>
            <p:spPr>
              <a:xfrm>
                <a:off x="6637474" y="2672244"/>
                <a:ext cx="53073" cy="38222"/>
              </a:xfrm>
              <a:custGeom>
                <a:rect b="b" l="l" r="r" t="t"/>
                <a:pathLst>
                  <a:path extrusionOk="0" h="314" w="436">
                    <a:moveTo>
                      <a:pt x="367" y="0"/>
                    </a:moveTo>
                    <a:cubicBezTo>
                      <a:pt x="259" y="82"/>
                      <a:pt x="135" y="151"/>
                      <a:pt x="1" y="219"/>
                    </a:cubicBezTo>
                    <a:lnTo>
                      <a:pt x="53" y="314"/>
                    </a:lnTo>
                    <a:cubicBezTo>
                      <a:pt x="190" y="245"/>
                      <a:pt x="315" y="177"/>
                      <a:pt x="436" y="82"/>
                    </a:cubicBezTo>
                    <a:lnTo>
                      <a:pt x="3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2"/>
              <p:cNvSpPr/>
              <p:nvPr/>
            </p:nvSpPr>
            <p:spPr>
              <a:xfrm>
                <a:off x="6721831" y="2596164"/>
                <a:ext cx="43578" cy="49908"/>
              </a:xfrm>
              <a:custGeom>
                <a:rect b="b" l="l" r="r" t="t"/>
                <a:pathLst>
                  <a:path extrusionOk="0" h="410" w="358">
                    <a:moveTo>
                      <a:pt x="259" y="1"/>
                    </a:moveTo>
                    <a:cubicBezTo>
                      <a:pt x="194" y="122"/>
                      <a:pt x="96" y="230"/>
                      <a:pt x="1" y="341"/>
                    </a:cubicBezTo>
                    <a:lnTo>
                      <a:pt x="83" y="409"/>
                    </a:lnTo>
                    <a:cubicBezTo>
                      <a:pt x="177" y="298"/>
                      <a:pt x="275" y="190"/>
                      <a:pt x="357" y="53"/>
                    </a:cubicBezTo>
                    <a:lnTo>
                      <a:pt x="25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2"/>
              <p:cNvSpPr/>
              <p:nvPr/>
            </p:nvSpPr>
            <p:spPr>
              <a:xfrm>
                <a:off x="7045380" y="1062406"/>
                <a:ext cx="54534" cy="16798"/>
              </a:xfrm>
              <a:custGeom>
                <a:rect b="b" l="l" r="r" t="t"/>
                <a:pathLst>
                  <a:path extrusionOk="0" h="138" w="448">
                    <a:moveTo>
                      <a:pt x="353" y="0"/>
                    </a:moveTo>
                    <a:cubicBezTo>
                      <a:pt x="245" y="0"/>
                      <a:pt x="121" y="0"/>
                      <a:pt x="0" y="30"/>
                    </a:cubicBezTo>
                    <a:lnTo>
                      <a:pt x="13" y="138"/>
                    </a:lnTo>
                    <a:cubicBezTo>
                      <a:pt x="134" y="111"/>
                      <a:pt x="245" y="111"/>
                      <a:pt x="353" y="111"/>
                    </a:cubicBezTo>
                    <a:lnTo>
                      <a:pt x="448" y="111"/>
                    </a:lnTo>
                    <a:lnTo>
                      <a:pt x="4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2"/>
              <p:cNvSpPr/>
              <p:nvPr/>
            </p:nvSpPr>
            <p:spPr>
              <a:xfrm>
                <a:off x="6798275" y="1323023"/>
                <a:ext cx="14851" cy="54656"/>
              </a:xfrm>
              <a:custGeom>
                <a:rect b="b" l="l" r="r" t="t"/>
                <a:pathLst>
                  <a:path extrusionOk="0" h="449" w="122">
                    <a:moveTo>
                      <a:pt x="13" y="0"/>
                    </a:moveTo>
                    <a:cubicBezTo>
                      <a:pt x="0" y="82"/>
                      <a:pt x="0" y="164"/>
                      <a:pt x="0" y="245"/>
                    </a:cubicBezTo>
                    <a:lnTo>
                      <a:pt x="0" y="448"/>
                    </a:lnTo>
                    <a:lnTo>
                      <a:pt x="108" y="448"/>
                    </a:lnTo>
                    <a:lnTo>
                      <a:pt x="108" y="245"/>
                    </a:lnTo>
                    <a:cubicBezTo>
                      <a:pt x="108" y="177"/>
                      <a:pt x="108" y="95"/>
                      <a:pt x="121" y="13"/>
                    </a:cubicBezTo>
                    <a:lnTo>
                      <a:pt x="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2"/>
              <p:cNvSpPr/>
              <p:nvPr/>
            </p:nvSpPr>
            <p:spPr>
              <a:xfrm>
                <a:off x="6809839" y="1218338"/>
                <a:ext cx="33110" cy="55021"/>
              </a:xfrm>
              <a:custGeom>
                <a:rect b="b" l="l" r="r" t="t"/>
                <a:pathLst>
                  <a:path extrusionOk="0" h="452" w="272">
                    <a:moveTo>
                      <a:pt x="177" y="1"/>
                    </a:moveTo>
                    <a:cubicBezTo>
                      <a:pt x="108" y="138"/>
                      <a:pt x="43" y="272"/>
                      <a:pt x="0" y="422"/>
                    </a:cubicBezTo>
                    <a:lnTo>
                      <a:pt x="108" y="452"/>
                    </a:lnTo>
                    <a:cubicBezTo>
                      <a:pt x="151" y="314"/>
                      <a:pt x="206" y="177"/>
                      <a:pt x="271" y="56"/>
                    </a:cubicBezTo>
                    <a:lnTo>
                      <a:pt x="1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2"/>
              <p:cNvSpPr/>
              <p:nvPr/>
            </p:nvSpPr>
            <p:spPr>
              <a:xfrm>
                <a:off x="6861086" y="1133981"/>
                <a:ext cx="46743" cy="47839"/>
              </a:xfrm>
              <a:custGeom>
                <a:rect b="b" l="l" r="r" t="t"/>
                <a:pathLst>
                  <a:path extrusionOk="0" h="393" w="384">
                    <a:moveTo>
                      <a:pt x="302" y="1"/>
                    </a:moveTo>
                    <a:cubicBezTo>
                      <a:pt x="194" y="95"/>
                      <a:pt x="83" y="203"/>
                      <a:pt x="1" y="327"/>
                    </a:cubicBezTo>
                    <a:lnTo>
                      <a:pt x="83" y="393"/>
                    </a:lnTo>
                    <a:cubicBezTo>
                      <a:pt x="164" y="272"/>
                      <a:pt x="275" y="177"/>
                      <a:pt x="383" y="82"/>
                    </a:cubicBezTo>
                    <a:lnTo>
                      <a:pt x="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2"/>
              <p:cNvSpPr/>
              <p:nvPr/>
            </p:nvSpPr>
            <p:spPr>
              <a:xfrm>
                <a:off x="6942278" y="1079083"/>
                <a:ext cx="55021" cy="33110"/>
              </a:xfrm>
              <a:custGeom>
                <a:rect b="b" l="l" r="r" t="t"/>
                <a:pathLst>
                  <a:path extrusionOk="0" h="272" w="452">
                    <a:moveTo>
                      <a:pt x="409" y="1"/>
                    </a:moveTo>
                    <a:cubicBezTo>
                      <a:pt x="275" y="43"/>
                      <a:pt x="138" y="108"/>
                      <a:pt x="1" y="177"/>
                    </a:cubicBezTo>
                    <a:lnTo>
                      <a:pt x="56" y="272"/>
                    </a:lnTo>
                    <a:cubicBezTo>
                      <a:pt x="180" y="206"/>
                      <a:pt x="314" y="151"/>
                      <a:pt x="452" y="95"/>
                    </a:cubicBezTo>
                    <a:lnTo>
                      <a:pt x="4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2"/>
              <p:cNvSpPr/>
              <p:nvPr/>
            </p:nvSpPr>
            <p:spPr>
              <a:xfrm>
                <a:off x="6798275" y="2287830"/>
                <a:ext cx="13268" cy="53073"/>
              </a:xfrm>
              <a:custGeom>
                <a:rect b="b" l="l" r="r" t="t"/>
                <a:pathLst>
                  <a:path extrusionOk="0" h="436" w="109">
                    <a:moveTo>
                      <a:pt x="0" y="1"/>
                    </a:moveTo>
                    <a:lnTo>
                      <a:pt x="0" y="435"/>
                    </a:lnTo>
                    <a:lnTo>
                      <a:pt x="108" y="43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2"/>
              <p:cNvSpPr/>
              <p:nvPr/>
            </p:nvSpPr>
            <p:spPr>
              <a:xfrm>
                <a:off x="6798275" y="2073834"/>
                <a:ext cx="13268" cy="52951"/>
              </a:xfrm>
              <a:custGeom>
                <a:rect b="b" l="l" r="r" t="t"/>
                <a:pathLst>
                  <a:path extrusionOk="0" h="435" w="109">
                    <a:moveTo>
                      <a:pt x="0" y="0"/>
                    </a:moveTo>
                    <a:lnTo>
                      <a:pt x="0" y="435"/>
                    </a:lnTo>
                    <a:lnTo>
                      <a:pt x="108" y="435"/>
                    </a:lnTo>
                    <a:lnTo>
                      <a:pt x="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2"/>
              <p:cNvSpPr/>
              <p:nvPr/>
            </p:nvSpPr>
            <p:spPr>
              <a:xfrm>
                <a:off x="6798275" y="1858134"/>
                <a:ext cx="13268" cy="55021"/>
              </a:xfrm>
              <a:custGeom>
                <a:rect b="b" l="l" r="r" t="t"/>
                <a:pathLst>
                  <a:path extrusionOk="0" h="452" w="109">
                    <a:moveTo>
                      <a:pt x="0" y="1"/>
                    </a:moveTo>
                    <a:lnTo>
                      <a:pt x="0" y="452"/>
                    </a:lnTo>
                    <a:lnTo>
                      <a:pt x="108" y="452"/>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2"/>
              <p:cNvSpPr/>
              <p:nvPr/>
            </p:nvSpPr>
            <p:spPr>
              <a:xfrm>
                <a:off x="6798275" y="2179980"/>
                <a:ext cx="13268" cy="53073"/>
              </a:xfrm>
              <a:custGeom>
                <a:rect b="b" l="l" r="r" t="t"/>
                <a:pathLst>
                  <a:path extrusionOk="0" h="436" w="109">
                    <a:moveTo>
                      <a:pt x="0" y="1"/>
                    </a:moveTo>
                    <a:lnTo>
                      <a:pt x="0" y="436"/>
                    </a:lnTo>
                    <a:lnTo>
                      <a:pt x="108" y="436"/>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2"/>
              <p:cNvSpPr/>
              <p:nvPr/>
            </p:nvSpPr>
            <p:spPr>
              <a:xfrm>
                <a:off x="5661103" y="3756465"/>
                <a:ext cx="13268" cy="53438"/>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2"/>
              <p:cNvSpPr/>
              <p:nvPr/>
            </p:nvSpPr>
            <p:spPr>
              <a:xfrm>
                <a:off x="5661103" y="3862732"/>
                <a:ext cx="13268" cy="54534"/>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2"/>
              <p:cNvSpPr/>
              <p:nvPr/>
            </p:nvSpPr>
            <p:spPr>
              <a:xfrm>
                <a:off x="5661103" y="3648615"/>
                <a:ext cx="13268" cy="53438"/>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2"/>
              <p:cNvSpPr/>
              <p:nvPr/>
            </p:nvSpPr>
            <p:spPr>
              <a:xfrm>
                <a:off x="5661103" y="4506059"/>
                <a:ext cx="13268" cy="5307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2"/>
              <p:cNvSpPr/>
              <p:nvPr/>
            </p:nvSpPr>
            <p:spPr>
              <a:xfrm>
                <a:off x="5661103" y="3970461"/>
                <a:ext cx="13268" cy="5307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2"/>
              <p:cNvSpPr/>
              <p:nvPr/>
            </p:nvSpPr>
            <p:spPr>
              <a:xfrm>
                <a:off x="5661103" y="4078311"/>
                <a:ext cx="13268" cy="53073"/>
              </a:xfrm>
              <a:custGeom>
                <a:rect b="b" l="l" r="r" t="t"/>
                <a:pathLst>
                  <a:path extrusionOk="0" h="436" w="109">
                    <a:moveTo>
                      <a:pt x="1" y="1"/>
                    </a:moveTo>
                    <a:lnTo>
                      <a:pt x="1" y="435"/>
                    </a:lnTo>
                    <a:lnTo>
                      <a:pt x="109" y="435"/>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2"/>
              <p:cNvSpPr/>
              <p:nvPr/>
            </p:nvSpPr>
            <p:spPr>
              <a:xfrm>
                <a:off x="5661103" y="4184213"/>
                <a:ext cx="13268" cy="53438"/>
              </a:xfrm>
              <a:custGeom>
                <a:rect b="b" l="l" r="r" t="t"/>
                <a:pathLst>
                  <a:path extrusionOk="0" h="439" w="109">
                    <a:moveTo>
                      <a:pt x="1" y="0"/>
                    </a:moveTo>
                    <a:lnTo>
                      <a:pt x="1" y="438"/>
                    </a:lnTo>
                    <a:lnTo>
                      <a:pt x="109" y="43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2"/>
              <p:cNvSpPr/>
              <p:nvPr/>
            </p:nvSpPr>
            <p:spPr>
              <a:xfrm>
                <a:off x="5661103" y="4398209"/>
                <a:ext cx="13268" cy="54656"/>
              </a:xfrm>
              <a:custGeom>
                <a:rect b="b" l="l" r="r" t="t"/>
                <a:pathLst>
                  <a:path extrusionOk="0" h="449" w="109">
                    <a:moveTo>
                      <a:pt x="1" y="1"/>
                    </a:moveTo>
                    <a:lnTo>
                      <a:pt x="1" y="448"/>
                    </a:lnTo>
                    <a:lnTo>
                      <a:pt x="109" y="448"/>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2"/>
              <p:cNvSpPr/>
              <p:nvPr/>
            </p:nvSpPr>
            <p:spPr>
              <a:xfrm>
                <a:off x="5661103" y="4291941"/>
                <a:ext cx="13268" cy="53073"/>
              </a:xfrm>
              <a:custGeom>
                <a:rect b="b" l="l" r="r" t="t"/>
                <a:pathLst>
                  <a:path extrusionOk="0" h="436" w="109">
                    <a:moveTo>
                      <a:pt x="1" y="1"/>
                    </a:moveTo>
                    <a:lnTo>
                      <a:pt x="1" y="436"/>
                    </a:lnTo>
                    <a:lnTo>
                      <a:pt x="109" y="436"/>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2"/>
              <p:cNvSpPr/>
              <p:nvPr/>
            </p:nvSpPr>
            <p:spPr>
              <a:xfrm>
                <a:off x="5661103" y="2896221"/>
                <a:ext cx="13268" cy="54656"/>
              </a:xfrm>
              <a:custGeom>
                <a:rect b="b" l="l" r="r" t="t"/>
                <a:pathLst>
                  <a:path extrusionOk="0" h="449"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2"/>
              <p:cNvSpPr/>
              <p:nvPr/>
            </p:nvSpPr>
            <p:spPr>
              <a:xfrm>
                <a:off x="5661103" y="3004071"/>
                <a:ext cx="13268" cy="52951"/>
              </a:xfrm>
              <a:custGeom>
                <a:rect b="b" l="l" r="r" t="t"/>
                <a:pathLst>
                  <a:path extrusionOk="0" h="435"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2"/>
              <p:cNvSpPr/>
              <p:nvPr/>
            </p:nvSpPr>
            <p:spPr>
              <a:xfrm>
                <a:off x="5659156" y="2789954"/>
                <a:ext cx="15216" cy="53073"/>
              </a:xfrm>
              <a:custGeom>
                <a:rect b="b" l="l" r="r" t="t"/>
                <a:pathLst>
                  <a:path extrusionOk="0" h="436" w="125">
                    <a:moveTo>
                      <a:pt x="17" y="1"/>
                    </a:moveTo>
                    <a:lnTo>
                      <a:pt x="17" y="14"/>
                    </a:lnTo>
                    <a:lnTo>
                      <a:pt x="0" y="14"/>
                    </a:lnTo>
                    <a:lnTo>
                      <a:pt x="0" y="164"/>
                    </a:lnTo>
                    <a:lnTo>
                      <a:pt x="17" y="164"/>
                    </a:lnTo>
                    <a:lnTo>
                      <a:pt x="17" y="435"/>
                    </a:lnTo>
                    <a:lnTo>
                      <a:pt x="125" y="435"/>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2"/>
              <p:cNvSpPr/>
              <p:nvPr/>
            </p:nvSpPr>
            <p:spPr>
              <a:xfrm>
                <a:off x="5661103" y="3111434"/>
                <a:ext cx="13268" cy="53438"/>
              </a:xfrm>
              <a:custGeom>
                <a:rect b="b" l="l" r="r" t="t"/>
                <a:pathLst>
                  <a:path extrusionOk="0" h="439" w="109">
                    <a:moveTo>
                      <a:pt x="1" y="1"/>
                    </a:moveTo>
                    <a:lnTo>
                      <a:pt x="1" y="439"/>
                    </a:lnTo>
                    <a:lnTo>
                      <a:pt x="109" y="439"/>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2"/>
              <p:cNvSpPr/>
              <p:nvPr/>
            </p:nvSpPr>
            <p:spPr>
              <a:xfrm>
                <a:off x="5661103" y="3217702"/>
                <a:ext cx="13268" cy="55021"/>
              </a:xfrm>
              <a:custGeom>
                <a:rect b="b" l="l" r="r" t="t"/>
                <a:pathLst>
                  <a:path extrusionOk="0" h="452" w="109">
                    <a:moveTo>
                      <a:pt x="1" y="1"/>
                    </a:moveTo>
                    <a:lnTo>
                      <a:pt x="1" y="452"/>
                    </a:lnTo>
                    <a:lnTo>
                      <a:pt x="109" y="452"/>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2"/>
              <p:cNvSpPr/>
              <p:nvPr/>
            </p:nvSpPr>
            <p:spPr>
              <a:xfrm>
                <a:off x="5661103" y="3325552"/>
                <a:ext cx="13268" cy="53073"/>
              </a:xfrm>
              <a:custGeom>
                <a:rect b="b" l="l" r="r" t="t"/>
                <a:pathLst>
                  <a:path extrusionOk="0" h="436" w="109">
                    <a:moveTo>
                      <a:pt x="1" y="0"/>
                    </a:moveTo>
                    <a:lnTo>
                      <a:pt x="1" y="435"/>
                    </a:lnTo>
                    <a:lnTo>
                      <a:pt x="109" y="435"/>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2"/>
              <p:cNvSpPr/>
              <p:nvPr/>
            </p:nvSpPr>
            <p:spPr>
              <a:xfrm>
                <a:off x="5661103" y="3539182"/>
                <a:ext cx="13268" cy="56603"/>
              </a:xfrm>
              <a:custGeom>
                <a:rect b="b" l="l" r="r" t="t"/>
                <a:pathLst>
                  <a:path extrusionOk="0" h="465" w="109">
                    <a:moveTo>
                      <a:pt x="1" y="1"/>
                    </a:moveTo>
                    <a:lnTo>
                      <a:pt x="1" y="30"/>
                    </a:lnTo>
                    <a:lnTo>
                      <a:pt x="1" y="439"/>
                    </a:lnTo>
                    <a:lnTo>
                      <a:pt x="1" y="465"/>
                    </a:lnTo>
                    <a:lnTo>
                      <a:pt x="109" y="465"/>
                    </a:lnTo>
                    <a:lnTo>
                      <a:pt x="109" y="439"/>
                    </a:lnTo>
                    <a:lnTo>
                      <a:pt x="109" y="30"/>
                    </a:lnTo>
                    <a:lnTo>
                      <a:pt x="1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2"/>
              <p:cNvSpPr/>
              <p:nvPr/>
            </p:nvSpPr>
            <p:spPr>
              <a:xfrm>
                <a:off x="5661103" y="3431819"/>
                <a:ext cx="13268" cy="54534"/>
              </a:xfrm>
              <a:custGeom>
                <a:rect b="b" l="l" r="r" t="t"/>
                <a:pathLst>
                  <a:path extrusionOk="0" h="448" w="109">
                    <a:moveTo>
                      <a:pt x="1" y="0"/>
                    </a:moveTo>
                    <a:lnTo>
                      <a:pt x="1" y="448"/>
                    </a:lnTo>
                    <a:lnTo>
                      <a:pt x="109" y="448"/>
                    </a:lnTo>
                    <a:lnTo>
                      <a:pt x="1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373" name="Google Shape;2373;p32"/>
          <p:cNvPicPr preferRelativeResize="0"/>
          <p:nvPr/>
        </p:nvPicPr>
        <p:blipFill>
          <a:blip r:embed="rId5">
            <a:alphaModFix/>
          </a:blip>
          <a:stretch>
            <a:fillRect/>
          </a:stretch>
        </p:blipFill>
        <p:spPr>
          <a:xfrm>
            <a:off x="641625" y="3430450"/>
            <a:ext cx="5008598" cy="788100"/>
          </a:xfrm>
          <a:prstGeom prst="rect">
            <a:avLst/>
          </a:prstGeom>
          <a:noFill/>
          <a:ln>
            <a:noFill/>
          </a:ln>
        </p:spPr>
      </p:pic>
      <p:grpSp>
        <p:nvGrpSpPr>
          <p:cNvPr id="2374" name="Google Shape;2374;p32"/>
          <p:cNvGrpSpPr/>
          <p:nvPr/>
        </p:nvGrpSpPr>
        <p:grpSpPr>
          <a:xfrm>
            <a:off x="2620499" y="3254195"/>
            <a:ext cx="2901600" cy="964355"/>
            <a:chOff x="4292974" y="3803645"/>
            <a:chExt cx="2901600" cy="964355"/>
          </a:xfrm>
        </p:grpSpPr>
        <p:grpSp>
          <p:nvGrpSpPr>
            <p:cNvPr id="2375" name="Google Shape;2375;p32"/>
            <p:cNvGrpSpPr/>
            <p:nvPr/>
          </p:nvGrpSpPr>
          <p:grpSpPr>
            <a:xfrm>
              <a:off x="4292974" y="4147703"/>
              <a:ext cx="2901600" cy="620297"/>
              <a:chOff x="3922949" y="4147703"/>
              <a:chExt cx="2901600" cy="620297"/>
            </a:xfrm>
          </p:grpSpPr>
          <p:sp>
            <p:nvSpPr>
              <p:cNvPr id="2376" name="Google Shape;2376;p32"/>
              <p:cNvSpPr/>
              <p:nvPr/>
            </p:nvSpPr>
            <p:spPr>
              <a:xfrm>
                <a:off x="3922949" y="4651900"/>
                <a:ext cx="2901600" cy="116100"/>
              </a:xfrm>
              <a:prstGeom prst="ellipse">
                <a:avLst/>
              </a:prstGeom>
              <a:solidFill>
                <a:srgbClr val="897FBB">
                  <a:alpha val="291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377" name="Google Shape;2377;p32"/>
              <p:cNvGrpSpPr/>
              <p:nvPr/>
            </p:nvGrpSpPr>
            <p:grpSpPr>
              <a:xfrm>
                <a:off x="4072094" y="4147703"/>
                <a:ext cx="2593967" cy="558924"/>
                <a:chOff x="4284955" y="2543242"/>
                <a:chExt cx="3778539" cy="814165"/>
              </a:xfrm>
            </p:grpSpPr>
            <p:sp>
              <p:nvSpPr>
                <p:cNvPr id="2378" name="Google Shape;2378;p32"/>
                <p:cNvSpPr/>
                <p:nvPr/>
              </p:nvSpPr>
              <p:spPr>
                <a:xfrm>
                  <a:off x="7115347" y="3130366"/>
                  <a:ext cx="233145" cy="227040"/>
                </a:xfrm>
                <a:custGeom>
                  <a:rect b="b" l="l" r="r" t="t"/>
                  <a:pathLst>
                    <a:path extrusionOk="0" h="2681" w="2753">
                      <a:moveTo>
                        <a:pt x="1376" y="1"/>
                      </a:moveTo>
                      <a:cubicBezTo>
                        <a:pt x="615" y="1"/>
                        <a:pt x="0" y="599"/>
                        <a:pt x="0" y="1334"/>
                      </a:cubicBezTo>
                      <a:cubicBezTo>
                        <a:pt x="0" y="2083"/>
                        <a:pt x="615" y="2681"/>
                        <a:pt x="1376" y="2681"/>
                      </a:cubicBezTo>
                      <a:lnTo>
                        <a:pt x="1661" y="2681"/>
                      </a:lnTo>
                      <a:lnTo>
                        <a:pt x="1661" y="2655"/>
                      </a:lnTo>
                      <a:cubicBezTo>
                        <a:pt x="2288" y="2534"/>
                        <a:pt x="2753" y="1988"/>
                        <a:pt x="2753" y="1334"/>
                      </a:cubicBezTo>
                      <a:cubicBezTo>
                        <a:pt x="2753" y="694"/>
                        <a:pt x="2288" y="148"/>
                        <a:pt x="1661" y="27"/>
                      </a:cubicBezTo>
                      <a:lnTo>
                        <a:pt x="16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2"/>
                <p:cNvSpPr/>
                <p:nvPr/>
              </p:nvSpPr>
              <p:spPr>
                <a:xfrm>
                  <a:off x="7155742" y="3130366"/>
                  <a:ext cx="199693" cy="227040"/>
                </a:xfrm>
                <a:custGeom>
                  <a:rect b="b" l="l" r="r" t="t"/>
                  <a:pathLst>
                    <a:path extrusionOk="0" h="2681" w="2358">
                      <a:moveTo>
                        <a:pt x="1184" y="1"/>
                      </a:moveTo>
                      <a:cubicBezTo>
                        <a:pt x="530" y="1"/>
                        <a:pt x="1" y="599"/>
                        <a:pt x="1" y="1334"/>
                      </a:cubicBezTo>
                      <a:cubicBezTo>
                        <a:pt x="1" y="2083"/>
                        <a:pt x="530" y="2681"/>
                        <a:pt x="1184" y="2681"/>
                      </a:cubicBezTo>
                      <a:cubicBezTo>
                        <a:pt x="1838" y="2681"/>
                        <a:pt x="2357" y="2083"/>
                        <a:pt x="2357" y="1334"/>
                      </a:cubicBezTo>
                      <a:cubicBezTo>
                        <a:pt x="2357" y="599"/>
                        <a:pt x="1838" y="1"/>
                        <a:pt x="1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2"/>
                <p:cNvSpPr/>
                <p:nvPr/>
              </p:nvSpPr>
              <p:spPr>
                <a:xfrm>
                  <a:off x="6158139" y="3130366"/>
                  <a:ext cx="232891" cy="227040"/>
                </a:xfrm>
                <a:custGeom>
                  <a:rect b="b" l="l" r="r" t="t"/>
                  <a:pathLst>
                    <a:path extrusionOk="0" h="2681" w="2750">
                      <a:moveTo>
                        <a:pt x="1377" y="1"/>
                      </a:moveTo>
                      <a:cubicBezTo>
                        <a:pt x="612" y="1"/>
                        <a:pt x="0" y="599"/>
                        <a:pt x="0" y="1334"/>
                      </a:cubicBezTo>
                      <a:cubicBezTo>
                        <a:pt x="0" y="2083"/>
                        <a:pt x="612" y="2681"/>
                        <a:pt x="1377" y="2681"/>
                      </a:cubicBezTo>
                      <a:lnTo>
                        <a:pt x="1661" y="2681"/>
                      </a:lnTo>
                      <a:lnTo>
                        <a:pt x="1661" y="2655"/>
                      </a:lnTo>
                      <a:cubicBezTo>
                        <a:pt x="2275" y="2534"/>
                        <a:pt x="2749" y="1988"/>
                        <a:pt x="2749" y="1334"/>
                      </a:cubicBezTo>
                      <a:cubicBezTo>
                        <a:pt x="2749" y="694"/>
                        <a:pt x="2275" y="148"/>
                        <a:pt x="1661" y="27"/>
                      </a:cubicBezTo>
                      <a:lnTo>
                        <a:pt x="16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2"/>
                <p:cNvSpPr/>
                <p:nvPr/>
              </p:nvSpPr>
              <p:spPr>
                <a:xfrm>
                  <a:off x="6198534" y="3130366"/>
                  <a:ext cx="199439" cy="227040"/>
                </a:xfrm>
                <a:custGeom>
                  <a:rect b="b" l="l" r="r" t="t"/>
                  <a:pathLst>
                    <a:path extrusionOk="0" h="2681" w="2355">
                      <a:moveTo>
                        <a:pt x="1184" y="1"/>
                      </a:moveTo>
                      <a:cubicBezTo>
                        <a:pt x="530" y="1"/>
                        <a:pt x="1" y="599"/>
                        <a:pt x="1" y="1334"/>
                      </a:cubicBezTo>
                      <a:cubicBezTo>
                        <a:pt x="1" y="2083"/>
                        <a:pt x="530" y="2681"/>
                        <a:pt x="1184" y="2681"/>
                      </a:cubicBezTo>
                      <a:cubicBezTo>
                        <a:pt x="1825" y="2681"/>
                        <a:pt x="2354" y="2083"/>
                        <a:pt x="2354" y="1334"/>
                      </a:cubicBezTo>
                      <a:cubicBezTo>
                        <a:pt x="2354" y="599"/>
                        <a:pt x="1825" y="1"/>
                        <a:pt x="1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2"/>
                <p:cNvSpPr/>
                <p:nvPr/>
              </p:nvSpPr>
              <p:spPr>
                <a:xfrm>
                  <a:off x="6107243" y="2937707"/>
                  <a:ext cx="1243467" cy="326461"/>
                </a:xfrm>
                <a:custGeom>
                  <a:rect b="b" l="l" r="r" t="t"/>
                  <a:pathLst>
                    <a:path extrusionOk="0" h="3855" w="14683">
                      <a:moveTo>
                        <a:pt x="4360" y="1"/>
                      </a:moveTo>
                      <a:lnTo>
                        <a:pt x="0" y="1239"/>
                      </a:lnTo>
                      <a:lnTo>
                        <a:pt x="0" y="3854"/>
                      </a:lnTo>
                      <a:lnTo>
                        <a:pt x="14683" y="3854"/>
                      </a:lnTo>
                      <a:lnTo>
                        <a:pt x="14274" y="27"/>
                      </a:lnTo>
                      <a:lnTo>
                        <a:pt x="43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2"/>
                <p:cNvSpPr/>
                <p:nvPr/>
              </p:nvSpPr>
              <p:spPr>
                <a:xfrm>
                  <a:off x="6476474" y="2543242"/>
                  <a:ext cx="786493" cy="396749"/>
                </a:xfrm>
                <a:custGeom>
                  <a:rect b="b" l="l" r="r" t="t"/>
                  <a:pathLst>
                    <a:path extrusionOk="0" h="4685" w="9287">
                      <a:moveTo>
                        <a:pt x="3106" y="1"/>
                      </a:moveTo>
                      <a:lnTo>
                        <a:pt x="0" y="4659"/>
                      </a:lnTo>
                      <a:lnTo>
                        <a:pt x="9287" y="4685"/>
                      </a:lnTo>
                      <a:lnTo>
                        <a:pt x="67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2"/>
                <p:cNvSpPr/>
                <p:nvPr/>
              </p:nvSpPr>
              <p:spPr>
                <a:xfrm>
                  <a:off x="6604350" y="2937707"/>
                  <a:ext cx="1424528" cy="326461"/>
                </a:xfrm>
                <a:custGeom>
                  <a:rect b="b" l="l" r="r" t="t"/>
                  <a:pathLst>
                    <a:path extrusionOk="0" h="3855" w="16821">
                      <a:moveTo>
                        <a:pt x="4361" y="1"/>
                      </a:moveTo>
                      <a:lnTo>
                        <a:pt x="0" y="1239"/>
                      </a:lnTo>
                      <a:lnTo>
                        <a:pt x="0" y="3854"/>
                      </a:lnTo>
                      <a:lnTo>
                        <a:pt x="16821" y="3854"/>
                      </a:lnTo>
                      <a:lnTo>
                        <a:pt x="16589" y="1906"/>
                      </a:lnTo>
                      <a:lnTo>
                        <a:pt x="16438" y="762"/>
                      </a:lnTo>
                      <a:lnTo>
                        <a:pt x="16399" y="573"/>
                      </a:lnTo>
                      <a:lnTo>
                        <a:pt x="13350" y="14"/>
                      </a:lnTo>
                      <a:lnTo>
                        <a:pt x="43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2"/>
                <p:cNvSpPr/>
                <p:nvPr/>
              </p:nvSpPr>
              <p:spPr>
                <a:xfrm>
                  <a:off x="6865099" y="2543242"/>
                  <a:ext cx="876770" cy="527164"/>
                </a:xfrm>
                <a:custGeom>
                  <a:rect b="b" l="l" r="r" t="t"/>
                  <a:pathLst>
                    <a:path extrusionOk="0" h="6225" w="10353">
                      <a:moveTo>
                        <a:pt x="2194" y="1"/>
                      </a:moveTo>
                      <a:lnTo>
                        <a:pt x="1282" y="4659"/>
                      </a:lnTo>
                      <a:lnTo>
                        <a:pt x="1" y="6224"/>
                      </a:lnTo>
                      <a:lnTo>
                        <a:pt x="1" y="6224"/>
                      </a:lnTo>
                      <a:lnTo>
                        <a:pt x="10352" y="4917"/>
                      </a:lnTo>
                      <a:lnTo>
                        <a:pt x="88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2"/>
                <p:cNvSpPr/>
                <p:nvPr/>
              </p:nvSpPr>
              <p:spPr>
                <a:xfrm>
                  <a:off x="6973582" y="2543242"/>
                  <a:ext cx="761341" cy="394547"/>
                </a:xfrm>
                <a:custGeom>
                  <a:rect b="b" l="l" r="r" t="t"/>
                  <a:pathLst>
                    <a:path extrusionOk="0" h="4659" w="8990">
                      <a:moveTo>
                        <a:pt x="913" y="1"/>
                      </a:moveTo>
                      <a:lnTo>
                        <a:pt x="1" y="4659"/>
                      </a:lnTo>
                      <a:lnTo>
                        <a:pt x="8990" y="4659"/>
                      </a:lnTo>
                      <a:lnTo>
                        <a:pt x="76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2"/>
                <p:cNvSpPr/>
                <p:nvPr/>
              </p:nvSpPr>
              <p:spPr>
                <a:xfrm>
                  <a:off x="7305806" y="2566277"/>
                  <a:ext cx="379315" cy="371513"/>
                </a:xfrm>
                <a:custGeom>
                  <a:rect b="b" l="l" r="r" t="t"/>
                  <a:pathLst>
                    <a:path extrusionOk="0" h="4387" w="4479">
                      <a:moveTo>
                        <a:pt x="0" y="0"/>
                      </a:moveTo>
                      <a:lnTo>
                        <a:pt x="0" y="4387"/>
                      </a:lnTo>
                      <a:lnTo>
                        <a:pt x="4478" y="4387"/>
                      </a:lnTo>
                      <a:lnTo>
                        <a:pt x="33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2"/>
                <p:cNvSpPr/>
                <p:nvPr/>
              </p:nvSpPr>
              <p:spPr>
                <a:xfrm>
                  <a:off x="6992975" y="2566277"/>
                  <a:ext cx="293273" cy="371513"/>
                </a:xfrm>
                <a:custGeom>
                  <a:rect b="b" l="l" r="r" t="t"/>
                  <a:pathLst>
                    <a:path extrusionOk="0" h="4387" w="3463">
                      <a:moveTo>
                        <a:pt x="900" y="0"/>
                      </a:moveTo>
                      <a:lnTo>
                        <a:pt x="1" y="4387"/>
                      </a:lnTo>
                      <a:lnTo>
                        <a:pt x="3462" y="4387"/>
                      </a:lnTo>
                      <a:lnTo>
                        <a:pt x="34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2"/>
                <p:cNvSpPr/>
                <p:nvPr/>
              </p:nvSpPr>
              <p:spPr>
                <a:xfrm>
                  <a:off x="7305806" y="2566277"/>
                  <a:ext cx="315884" cy="132617"/>
                </a:xfrm>
                <a:custGeom>
                  <a:rect b="b" l="l" r="r" t="t"/>
                  <a:pathLst>
                    <a:path extrusionOk="0" h="1566" w="3730">
                      <a:moveTo>
                        <a:pt x="0" y="0"/>
                      </a:moveTo>
                      <a:lnTo>
                        <a:pt x="0" y="1566"/>
                      </a:lnTo>
                      <a:lnTo>
                        <a:pt x="3730" y="1566"/>
                      </a:lnTo>
                      <a:lnTo>
                        <a:pt x="3321" y="0"/>
                      </a:lnTo>
                      <a:close/>
                    </a:path>
                  </a:pathLst>
                </a:custGeom>
                <a:solidFill>
                  <a:srgbClr val="FFFFFF">
                    <a:alpha val="32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2"/>
                <p:cNvSpPr/>
                <p:nvPr/>
              </p:nvSpPr>
              <p:spPr>
                <a:xfrm>
                  <a:off x="7041416" y="2566277"/>
                  <a:ext cx="244832" cy="132617"/>
                </a:xfrm>
                <a:custGeom>
                  <a:rect b="b" l="l" r="r" t="t"/>
                  <a:pathLst>
                    <a:path extrusionOk="0" h="1566" w="2891">
                      <a:moveTo>
                        <a:pt x="328" y="0"/>
                      </a:moveTo>
                      <a:lnTo>
                        <a:pt x="1" y="1566"/>
                      </a:lnTo>
                      <a:lnTo>
                        <a:pt x="2890" y="1566"/>
                      </a:lnTo>
                      <a:lnTo>
                        <a:pt x="2890" y="0"/>
                      </a:lnTo>
                      <a:close/>
                    </a:path>
                  </a:pathLst>
                </a:custGeom>
                <a:solidFill>
                  <a:srgbClr val="FFFFFF">
                    <a:alpha val="32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2"/>
                <p:cNvSpPr/>
                <p:nvPr/>
              </p:nvSpPr>
              <p:spPr>
                <a:xfrm>
                  <a:off x="6476474" y="2568478"/>
                  <a:ext cx="569777" cy="369311"/>
                </a:xfrm>
                <a:custGeom>
                  <a:rect b="b" l="l" r="r" t="t"/>
                  <a:pathLst>
                    <a:path extrusionOk="0" h="4361" w="6728">
                      <a:moveTo>
                        <a:pt x="2900" y="0"/>
                      </a:moveTo>
                      <a:lnTo>
                        <a:pt x="0" y="4361"/>
                      </a:lnTo>
                      <a:lnTo>
                        <a:pt x="5871" y="4361"/>
                      </a:lnTo>
                      <a:lnTo>
                        <a:pt x="67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2"/>
                <p:cNvSpPr/>
                <p:nvPr/>
              </p:nvSpPr>
              <p:spPr>
                <a:xfrm>
                  <a:off x="6476474" y="2568478"/>
                  <a:ext cx="534039" cy="369311"/>
                </a:xfrm>
                <a:custGeom>
                  <a:rect b="b" l="l" r="r" t="t"/>
                  <a:pathLst>
                    <a:path extrusionOk="0" h="4361" w="6306">
                      <a:moveTo>
                        <a:pt x="5024" y="0"/>
                      </a:moveTo>
                      <a:lnTo>
                        <a:pt x="1334" y="2357"/>
                      </a:lnTo>
                      <a:lnTo>
                        <a:pt x="0" y="4361"/>
                      </a:lnTo>
                      <a:lnTo>
                        <a:pt x="259" y="4361"/>
                      </a:lnTo>
                      <a:lnTo>
                        <a:pt x="6306" y="0"/>
                      </a:lnTo>
                      <a:close/>
                    </a:path>
                  </a:pathLst>
                </a:custGeom>
                <a:solidFill>
                  <a:srgbClr val="FFFFFF">
                    <a:alpha val="32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2"/>
                <p:cNvSpPr/>
                <p:nvPr/>
              </p:nvSpPr>
              <p:spPr>
                <a:xfrm>
                  <a:off x="6565310" y="2595070"/>
                  <a:ext cx="475097" cy="342720"/>
                </a:xfrm>
                <a:custGeom>
                  <a:rect b="b" l="l" r="r" t="t"/>
                  <a:pathLst>
                    <a:path extrusionOk="0" h="4047" w="5610">
                      <a:moveTo>
                        <a:pt x="5610" y="0"/>
                      </a:moveTo>
                      <a:lnTo>
                        <a:pt x="1" y="4047"/>
                      </a:lnTo>
                      <a:lnTo>
                        <a:pt x="939" y="4047"/>
                      </a:lnTo>
                      <a:lnTo>
                        <a:pt x="5459" y="791"/>
                      </a:lnTo>
                      <a:lnTo>
                        <a:pt x="5610" y="0"/>
                      </a:lnTo>
                      <a:close/>
                    </a:path>
                  </a:pathLst>
                </a:custGeom>
                <a:solidFill>
                  <a:srgbClr val="FFFFFF">
                    <a:alpha val="32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2"/>
                <p:cNvSpPr/>
                <p:nvPr/>
              </p:nvSpPr>
              <p:spPr>
                <a:xfrm>
                  <a:off x="6759072" y="3098017"/>
                  <a:ext cx="306823" cy="166152"/>
                </a:xfrm>
                <a:custGeom>
                  <a:rect b="b" l="l" r="r" t="t"/>
                  <a:pathLst>
                    <a:path extrusionOk="0" h="1962" w="3623">
                      <a:moveTo>
                        <a:pt x="1769" y="0"/>
                      </a:moveTo>
                      <a:cubicBezTo>
                        <a:pt x="788" y="0"/>
                        <a:pt x="1" y="775"/>
                        <a:pt x="1" y="1716"/>
                      </a:cubicBezTo>
                      <a:cubicBezTo>
                        <a:pt x="1" y="1798"/>
                        <a:pt x="14" y="1880"/>
                        <a:pt x="14" y="1961"/>
                      </a:cubicBezTo>
                      <a:lnTo>
                        <a:pt x="3609" y="1961"/>
                      </a:lnTo>
                      <a:cubicBezTo>
                        <a:pt x="3622" y="1880"/>
                        <a:pt x="3622" y="1798"/>
                        <a:pt x="3622" y="1716"/>
                      </a:cubicBezTo>
                      <a:cubicBezTo>
                        <a:pt x="3622" y="775"/>
                        <a:pt x="2926"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2"/>
                <p:cNvSpPr/>
                <p:nvPr/>
              </p:nvSpPr>
              <p:spPr>
                <a:xfrm>
                  <a:off x="7582560" y="3098017"/>
                  <a:ext cx="305722" cy="166152"/>
                </a:xfrm>
                <a:custGeom>
                  <a:rect b="b" l="l" r="r" t="t"/>
                  <a:pathLst>
                    <a:path extrusionOk="0" h="1962" w="3610">
                      <a:moveTo>
                        <a:pt x="1756" y="0"/>
                      </a:moveTo>
                      <a:cubicBezTo>
                        <a:pt x="789" y="0"/>
                        <a:pt x="1" y="775"/>
                        <a:pt x="1" y="1716"/>
                      </a:cubicBezTo>
                      <a:cubicBezTo>
                        <a:pt x="1" y="1798"/>
                        <a:pt x="1" y="1880"/>
                        <a:pt x="14" y="1961"/>
                      </a:cubicBezTo>
                      <a:lnTo>
                        <a:pt x="3596" y="1961"/>
                      </a:lnTo>
                      <a:cubicBezTo>
                        <a:pt x="3609" y="1880"/>
                        <a:pt x="3609" y="1798"/>
                        <a:pt x="3609" y="1716"/>
                      </a:cubicBezTo>
                      <a:cubicBezTo>
                        <a:pt x="3609" y="775"/>
                        <a:pt x="2913"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2"/>
                <p:cNvSpPr/>
                <p:nvPr/>
              </p:nvSpPr>
              <p:spPr>
                <a:xfrm>
                  <a:off x="6107243" y="3042632"/>
                  <a:ext cx="124575" cy="74015"/>
                </a:xfrm>
                <a:custGeom>
                  <a:rect b="b" l="l" r="r" t="t"/>
                  <a:pathLst>
                    <a:path extrusionOk="0" h="874" w="1471">
                      <a:moveTo>
                        <a:pt x="0" y="0"/>
                      </a:moveTo>
                      <a:lnTo>
                        <a:pt x="0" y="873"/>
                      </a:lnTo>
                      <a:lnTo>
                        <a:pt x="1471" y="873"/>
                      </a:lnTo>
                      <a:lnTo>
                        <a:pt x="14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2"/>
                <p:cNvSpPr/>
                <p:nvPr/>
              </p:nvSpPr>
              <p:spPr>
                <a:xfrm>
                  <a:off x="6479777" y="3042632"/>
                  <a:ext cx="124660" cy="74015"/>
                </a:xfrm>
                <a:custGeom>
                  <a:rect b="b" l="l" r="r" t="t"/>
                  <a:pathLst>
                    <a:path extrusionOk="0" h="874" w="1472">
                      <a:moveTo>
                        <a:pt x="1" y="0"/>
                      </a:moveTo>
                      <a:lnTo>
                        <a:pt x="1" y="873"/>
                      </a:lnTo>
                      <a:lnTo>
                        <a:pt x="1471" y="873"/>
                      </a:lnTo>
                      <a:lnTo>
                        <a:pt x="14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2"/>
                <p:cNvSpPr/>
                <p:nvPr/>
              </p:nvSpPr>
              <p:spPr>
                <a:xfrm>
                  <a:off x="6792269" y="3130366"/>
                  <a:ext cx="233229" cy="227040"/>
                </a:xfrm>
                <a:custGeom>
                  <a:rect b="b" l="l" r="r" t="t"/>
                  <a:pathLst>
                    <a:path extrusionOk="0" h="2681" w="2754">
                      <a:moveTo>
                        <a:pt x="1377" y="1"/>
                      </a:moveTo>
                      <a:cubicBezTo>
                        <a:pt x="615" y="1"/>
                        <a:pt x="1" y="599"/>
                        <a:pt x="1" y="1334"/>
                      </a:cubicBezTo>
                      <a:cubicBezTo>
                        <a:pt x="1" y="2083"/>
                        <a:pt x="615" y="2681"/>
                        <a:pt x="1377" y="2681"/>
                      </a:cubicBezTo>
                      <a:lnTo>
                        <a:pt x="1665" y="2681"/>
                      </a:lnTo>
                      <a:lnTo>
                        <a:pt x="1665" y="2655"/>
                      </a:lnTo>
                      <a:cubicBezTo>
                        <a:pt x="2276" y="2534"/>
                        <a:pt x="2753" y="1988"/>
                        <a:pt x="2753" y="1334"/>
                      </a:cubicBezTo>
                      <a:cubicBezTo>
                        <a:pt x="2753" y="694"/>
                        <a:pt x="2276" y="148"/>
                        <a:pt x="1665" y="27"/>
                      </a:cubicBezTo>
                      <a:lnTo>
                        <a:pt x="16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2"/>
                <p:cNvSpPr/>
                <p:nvPr/>
              </p:nvSpPr>
              <p:spPr>
                <a:xfrm>
                  <a:off x="6832749" y="3130366"/>
                  <a:ext cx="199608" cy="227040"/>
                </a:xfrm>
                <a:custGeom>
                  <a:rect b="b" l="l" r="r" t="t"/>
                  <a:pathLst>
                    <a:path extrusionOk="0" h="2681" w="2357">
                      <a:moveTo>
                        <a:pt x="1187" y="1"/>
                      </a:moveTo>
                      <a:cubicBezTo>
                        <a:pt x="533" y="1"/>
                        <a:pt x="0" y="599"/>
                        <a:pt x="0" y="1334"/>
                      </a:cubicBezTo>
                      <a:cubicBezTo>
                        <a:pt x="0" y="2083"/>
                        <a:pt x="533" y="2681"/>
                        <a:pt x="1187" y="2681"/>
                      </a:cubicBezTo>
                      <a:cubicBezTo>
                        <a:pt x="1827" y="2681"/>
                        <a:pt x="2357" y="2083"/>
                        <a:pt x="2357" y="1334"/>
                      </a:cubicBezTo>
                      <a:cubicBezTo>
                        <a:pt x="2357" y="599"/>
                        <a:pt x="1827" y="1"/>
                        <a:pt x="1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2"/>
                <p:cNvSpPr/>
                <p:nvPr/>
              </p:nvSpPr>
              <p:spPr>
                <a:xfrm>
                  <a:off x="6868402" y="3170507"/>
                  <a:ext cx="128302" cy="146759"/>
                </a:xfrm>
                <a:custGeom>
                  <a:rect b="b" l="l" r="r" t="t"/>
                  <a:pathLst>
                    <a:path extrusionOk="0" h="1733" w="1515">
                      <a:moveTo>
                        <a:pt x="766" y="1"/>
                      </a:moveTo>
                      <a:cubicBezTo>
                        <a:pt x="344" y="1"/>
                        <a:pt x="1" y="383"/>
                        <a:pt x="1" y="860"/>
                      </a:cubicBezTo>
                      <a:cubicBezTo>
                        <a:pt x="1" y="1351"/>
                        <a:pt x="344" y="1733"/>
                        <a:pt x="766" y="1733"/>
                      </a:cubicBezTo>
                      <a:cubicBezTo>
                        <a:pt x="1174" y="1733"/>
                        <a:pt x="1514" y="1351"/>
                        <a:pt x="1514" y="860"/>
                      </a:cubicBezTo>
                      <a:cubicBezTo>
                        <a:pt x="1514" y="383"/>
                        <a:pt x="1174" y="1"/>
                        <a:pt x="7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2"/>
                <p:cNvSpPr/>
                <p:nvPr/>
              </p:nvSpPr>
              <p:spPr>
                <a:xfrm>
                  <a:off x="6903038" y="3210902"/>
                  <a:ext cx="59027" cy="65970"/>
                </a:xfrm>
                <a:custGeom>
                  <a:rect b="b" l="l" r="r" t="t"/>
                  <a:pathLst>
                    <a:path extrusionOk="0" h="779" w="697">
                      <a:moveTo>
                        <a:pt x="357" y="1"/>
                      </a:moveTo>
                      <a:cubicBezTo>
                        <a:pt x="164" y="1"/>
                        <a:pt x="0" y="177"/>
                        <a:pt x="0" y="383"/>
                      </a:cubicBezTo>
                      <a:cubicBezTo>
                        <a:pt x="0" y="602"/>
                        <a:pt x="164" y="779"/>
                        <a:pt x="357" y="779"/>
                      </a:cubicBezTo>
                      <a:cubicBezTo>
                        <a:pt x="533" y="779"/>
                        <a:pt x="697" y="602"/>
                        <a:pt x="697" y="383"/>
                      </a:cubicBezTo>
                      <a:cubicBezTo>
                        <a:pt x="697" y="177"/>
                        <a:pt x="533" y="1"/>
                        <a:pt x="3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2"/>
                <p:cNvSpPr/>
                <p:nvPr/>
              </p:nvSpPr>
              <p:spPr>
                <a:xfrm>
                  <a:off x="7617197" y="3130366"/>
                  <a:ext cx="232891" cy="227040"/>
                </a:xfrm>
                <a:custGeom>
                  <a:rect b="b" l="l" r="r" t="t"/>
                  <a:pathLst>
                    <a:path extrusionOk="0" h="2681" w="2750">
                      <a:moveTo>
                        <a:pt x="1373" y="1"/>
                      </a:moveTo>
                      <a:cubicBezTo>
                        <a:pt x="612" y="1"/>
                        <a:pt x="0" y="599"/>
                        <a:pt x="0" y="1334"/>
                      </a:cubicBezTo>
                      <a:cubicBezTo>
                        <a:pt x="0" y="2083"/>
                        <a:pt x="612" y="2681"/>
                        <a:pt x="1373" y="2681"/>
                      </a:cubicBezTo>
                      <a:lnTo>
                        <a:pt x="1648" y="2681"/>
                      </a:lnTo>
                      <a:lnTo>
                        <a:pt x="1648" y="2655"/>
                      </a:lnTo>
                      <a:cubicBezTo>
                        <a:pt x="2272" y="2534"/>
                        <a:pt x="2749" y="1988"/>
                        <a:pt x="2749" y="1334"/>
                      </a:cubicBezTo>
                      <a:cubicBezTo>
                        <a:pt x="2749" y="694"/>
                        <a:pt x="2272" y="148"/>
                        <a:pt x="1648" y="27"/>
                      </a:cubicBezTo>
                      <a:lnTo>
                        <a:pt x="16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2"/>
                <p:cNvSpPr/>
                <p:nvPr/>
              </p:nvSpPr>
              <p:spPr>
                <a:xfrm>
                  <a:off x="7657338" y="3130366"/>
                  <a:ext cx="199608" cy="227040"/>
                </a:xfrm>
                <a:custGeom>
                  <a:rect b="b" l="l" r="r" t="t"/>
                  <a:pathLst>
                    <a:path extrusionOk="0" h="2681" w="2357">
                      <a:moveTo>
                        <a:pt x="1174" y="1"/>
                      </a:moveTo>
                      <a:cubicBezTo>
                        <a:pt x="533" y="1"/>
                        <a:pt x="0" y="599"/>
                        <a:pt x="0" y="1334"/>
                      </a:cubicBezTo>
                      <a:cubicBezTo>
                        <a:pt x="0" y="2083"/>
                        <a:pt x="533" y="2681"/>
                        <a:pt x="1174" y="2681"/>
                      </a:cubicBezTo>
                      <a:cubicBezTo>
                        <a:pt x="1827" y="2681"/>
                        <a:pt x="2357" y="2083"/>
                        <a:pt x="2357" y="1334"/>
                      </a:cubicBezTo>
                      <a:cubicBezTo>
                        <a:pt x="2357" y="599"/>
                        <a:pt x="1827" y="1"/>
                        <a:pt x="1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2"/>
                <p:cNvSpPr/>
                <p:nvPr/>
              </p:nvSpPr>
              <p:spPr>
                <a:xfrm>
                  <a:off x="7693330" y="3170507"/>
                  <a:ext cx="127963" cy="146759"/>
                </a:xfrm>
                <a:custGeom>
                  <a:rect b="b" l="l" r="r" t="t"/>
                  <a:pathLst>
                    <a:path extrusionOk="0" h="1733" w="1511">
                      <a:moveTo>
                        <a:pt x="749" y="1"/>
                      </a:moveTo>
                      <a:cubicBezTo>
                        <a:pt x="340" y="1"/>
                        <a:pt x="0" y="383"/>
                        <a:pt x="0" y="860"/>
                      </a:cubicBezTo>
                      <a:cubicBezTo>
                        <a:pt x="0" y="1351"/>
                        <a:pt x="340" y="1733"/>
                        <a:pt x="749" y="1733"/>
                      </a:cubicBezTo>
                      <a:cubicBezTo>
                        <a:pt x="1170" y="1733"/>
                        <a:pt x="1510" y="1351"/>
                        <a:pt x="1510" y="860"/>
                      </a:cubicBezTo>
                      <a:cubicBezTo>
                        <a:pt x="1510" y="383"/>
                        <a:pt x="1170" y="1"/>
                        <a:pt x="7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2"/>
                <p:cNvSpPr/>
                <p:nvPr/>
              </p:nvSpPr>
              <p:spPr>
                <a:xfrm>
                  <a:off x="7727882" y="3210902"/>
                  <a:ext cx="58773" cy="65970"/>
                </a:xfrm>
                <a:custGeom>
                  <a:rect b="b" l="l" r="r" t="t"/>
                  <a:pathLst>
                    <a:path extrusionOk="0" h="779" w="694">
                      <a:moveTo>
                        <a:pt x="341" y="1"/>
                      </a:moveTo>
                      <a:cubicBezTo>
                        <a:pt x="164" y="1"/>
                        <a:pt x="1" y="177"/>
                        <a:pt x="1" y="383"/>
                      </a:cubicBezTo>
                      <a:cubicBezTo>
                        <a:pt x="1" y="602"/>
                        <a:pt x="164" y="779"/>
                        <a:pt x="341" y="779"/>
                      </a:cubicBezTo>
                      <a:cubicBezTo>
                        <a:pt x="530" y="779"/>
                        <a:pt x="694" y="602"/>
                        <a:pt x="694" y="383"/>
                      </a:cubicBezTo>
                      <a:cubicBezTo>
                        <a:pt x="694" y="177"/>
                        <a:pt x="530" y="1"/>
                        <a:pt x="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2"/>
                <p:cNvSpPr/>
                <p:nvPr/>
              </p:nvSpPr>
              <p:spPr>
                <a:xfrm>
                  <a:off x="6066988" y="3198202"/>
                  <a:ext cx="614682" cy="77574"/>
                </a:xfrm>
                <a:custGeom>
                  <a:rect b="b" l="l" r="r" t="t"/>
                  <a:pathLst>
                    <a:path extrusionOk="0" h="916" w="6440">
                      <a:moveTo>
                        <a:pt x="0" y="0"/>
                      </a:moveTo>
                      <a:lnTo>
                        <a:pt x="0" y="916"/>
                      </a:lnTo>
                      <a:lnTo>
                        <a:pt x="6439" y="916"/>
                      </a:lnTo>
                      <a:lnTo>
                        <a:pt x="64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2"/>
                <p:cNvSpPr/>
                <p:nvPr/>
              </p:nvSpPr>
              <p:spPr>
                <a:xfrm>
                  <a:off x="7946880" y="3215645"/>
                  <a:ext cx="116615" cy="60126"/>
                </a:xfrm>
                <a:custGeom>
                  <a:rect b="b" l="l" r="r" t="t"/>
                  <a:pathLst>
                    <a:path extrusionOk="0" h="710" w="1377">
                      <a:moveTo>
                        <a:pt x="0" y="0"/>
                      </a:moveTo>
                      <a:lnTo>
                        <a:pt x="0" y="710"/>
                      </a:lnTo>
                      <a:lnTo>
                        <a:pt x="1376" y="710"/>
                      </a:lnTo>
                      <a:lnTo>
                        <a:pt x="13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2"/>
                <p:cNvSpPr/>
                <p:nvPr/>
              </p:nvSpPr>
              <p:spPr>
                <a:xfrm>
                  <a:off x="7918087" y="3002237"/>
                  <a:ext cx="91124" cy="96964"/>
                </a:xfrm>
                <a:custGeom>
                  <a:rect b="b" l="l" r="r" t="t"/>
                  <a:pathLst>
                    <a:path extrusionOk="0" h="1145" w="1076">
                      <a:moveTo>
                        <a:pt x="0" y="0"/>
                      </a:moveTo>
                      <a:lnTo>
                        <a:pt x="0" y="696"/>
                      </a:lnTo>
                      <a:lnTo>
                        <a:pt x="1076" y="1144"/>
                      </a:lnTo>
                      <a:lnTo>
                        <a:pt x="9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2"/>
                <p:cNvSpPr/>
                <p:nvPr/>
              </p:nvSpPr>
              <p:spPr>
                <a:xfrm>
                  <a:off x="6245620" y="3210902"/>
                  <a:ext cx="226200" cy="52166"/>
                </a:xfrm>
                <a:custGeom>
                  <a:rect b="b" l="l" r="r" t="t"/>
                  <a:pathLst>
                    <a:path extrusionOk="0" h="616" w="2671">
                      <a:moveTo>
                        <a:pt x="0" y="1"/>
                      </a:moveTo>
                      <a:lnTo>
                        <a:pt x="0" y="615"/>
                      </a:lnTo>
                      <a:lnTo>
                        <a:pt x="2671" y="615"/>
                      </a:lnTo>
                      <a:lnTo>
                        <a:pt x="26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2"/>
                <p:cNvSpPr/>
                <p:nvPr/>
              </p:nvSpPr>
              <p:spPr>
                <a:xfrm>
                  <a:off x="6282097" y="3093357"/>
                  <a:ext cx="132750" cy="74106"/>
                </a:xfrm>
                <a:custGeom>
                  <a:rect b="b" l="l" r="r" t="t"/>
                  <a:pathLst>
                    <a:path extrusionOk="0" h="1309" w="2345">
                      <a:moveTo>
                        <a:pt x="1" y="1"/>
                      </a:moveTo>
                      <a:lnTo>
                        <a:pt x="1" y="1308"/>
                      </a:lnTo>
                      <a:lnTo>
                        <a:pt x="2344" y="1308"/>
                      </a:lnTo>
                      <a:lnTo>
                        <a:pt x="23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2"/>
                <p:cNvSpPr/>
                <p:nvPr/>
              </p:nvSpPr>
              <p:spPr>
                <a:xfrm>
                  <a:off x="7188177" y="2958455"/>
                  <a:ext cx="78421" cy="33620"/>
                </a:xfrm>
                <a:custGeom>
                  <a:rect b="b" l="l" r="r" t="t"/>
                  <a:pathLst>
                    <a:path extrusionOk="0" h="397" w="926">
                      <a:moveTo>
                        <a:pt x="461" y="1"/>
                      </a:moveTo>
                      <a:cubicBezTo>
                        <a:pt x="203" y="1"/>
                        <a:pt x="0" y="96"/>
                        <a:pt x="0" y="190"/>
                      </a:cubicBezTo>
                      <a:cubicBezTo>
                        <a:pt x="0" y="298"/>
                        <a:pt x="203" y="396"/>
                        <a:pt x="461" y="396"/>
                      </a:cubicBezTo>
                      <a:cubicBezTo>
                        <a:pt x="719" y="396"/>
                        <a:pt x="925" y="298"/>
                        <a:pt x="925" y="190"/>
                      </a:cubicBezTo>
                      <a:cubicBezTo>
                        <a:pt x="925" y="96"/>
                        <a:pt x="719" y="1"/>
                        <a:pt x="4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2"/>
                <p:cNvSpPr/>
                <p:nvPr/>
              </p:nvSpPr>
              <p:spPr>
                <a:xfrm>
                  <a:off x="7567401" y="2958455"/>
                  <a:ext cx="77574" cy="33620"/>
                </a:xfrm>
                <a:custGeom>
                  <a:rect b="b" l="l" r="r" t="t"/>
                  <a:pathLst>
                    <a:path extrusionOk="0" h="397" w="916">
                      <a:moveTo>
                        <a:pt x="451" y="1"/>
                      </a:moveTo>
                      <a:cubicBezTo>
                        <a:pt x="206" y="1"/>
                        <a:pt x="0" y="96"/>
                        <a:pt x="0" y="190"/>
                      </a:cubicBezTo>
                      <a:cubicBezTo>
                        <a:pt x="0" y="298"/>
                        <a:pt x="206" y="396"/>
                        <a:pt x="451" y="396"/>
                      </a:cubicBezTo>
                      <a:cubicBezTo>
                        <a:pt x="709" y="396"/>
                        <a:pt x="915" y="298"/>
                        <a:pt x="915" y="190"/>
                      </a:cubicBezTo>
                      <a:cubicBezTo>
                        <a:pt x="915" y="96"/>
                        <a:pt x="709"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2"/>
                <p:cNvSpPr/>
                <p:nvPr/>
              </p:nvSpPr>
              <p:spPr>
                <a:xfrm>
                  <a:off x="6822502" y="2860304"/>
                  <a:ext cx="52930" cy="72829"/>
                </a:xfrm>
                <a:custGeom>
                  <a:rect b="b" l="l" r="r" t="t"/>
                  <a:pathLst>
                    <a:path extrusionOk="0" h="860" w="625">
                      <a:moveTo>
                        <a:pt x="73" y="1"/>
                      </a:moveTo>
                      <a:cubicBezTo>
                        <a:pt x="61" y="1"/>
                        <a:pt x="50" y="5"/>
                        <a:pt x="39" y="16"/>
                      </a:cubicBezTo>
                      <a:cubicBezTo>
                        <a:pt x="0" y="29"/>
                        <a:pt x="0" y="68"/>
                        <a:pt x="13" y="111"/>
                      </a:cubicBezTo>
                      <a:lnTo>
                        <a:pt x="477" y="859"/>
                      </a:lnTo>
                      <a:lnTo>
                        <a:pt x="624" y="859"/>
                      </a:lnTo>
                      <a:lnTo>
                        <a:pt x="624" y="833"/>
                      </a:lnTo>
                      <a:lnTo>
                        <a:pt x="134" y="42"/>
                      </a:lnTo>
                      <a:cubicBezTo>
                        <a:pt x="117" y="17"/>
                        <a:pt x="95"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2"/>
                <p:cNvSpPr/>
                <p:nvPr/>
              </p:nvSpPr>
              <p:spPr>
                <a:xfrm>
                  <a:off x="6843250" y="2928307"/>
                  <a:ext cx="47425" cy="9485"/>
                </a:xfrm>
                <a:custGeom>
                  <a:rect b="b" l="l" r="r" t="t"/>
                  <a:pathLst>
                    <a:path extrusionOk="0" h="112" w="560">
                      <a:moveTo>
                        <a:pt x="0" y="0"/>
                      </a:moveTo>
                      <a:lnTo>
                        <a:pt x="0" y="112"/>
                      </a:lnTo>
                      <a:lnTo>
                        <a:pt x="559" y="112"/>
                      </a:lnTo>
                      <a:lnTo>
                        <a:pt x="5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2"/>
                <p:cNvSpPr/>
                <p:nvPr/>
              </p:nvSpPr>
              <p:spPr>
                <a:xfrm>
                  <a:off x="6551506" y="2860304"/>
                  <a:ext cx="54031" cy="72829"/>
                </a:xfrm>
                <a:custGeom>
                  <a:rect b="b" l="l" r="r" t="t"/>
                  <a:pathLst>
                    <a:path extrusionOk="0" h="860" w="638">
                      <a:moveTo>
                        <a:pt x="556" y="1"/>
                      </a:moveTo>
                      <a:cubicBezTo>
                        <a:pt x="531" y="1"/>
                        <a:pt x="512" y="17"/>
                        <a:pt x="504" y="42"/>
                      </a:cubicBezTo>
                      <a:lnTo>
                        <a:pt x="13" y="833"/>
                      </a:lnTo>
                      <a:cubicBezTo>
                        <a:pt x="13" y="833"/>
                        <a:pt x="13" y="846"/>
                        <a:pt x="0" y="859"/>
                      </a:cubicBezTo>
                      <a:lnTo>
                        <a:pt x="164" y="859"/>
                      </a:lnTo>
                      <a:lnTo>
                        <a:pt x="624" y="111"/>
                      </a:lnTo>
                      <a:cubicBezTo>
                        <a:pt x="638" y="68"/>
                        <a:pt x="624" y="29"/>
                        <a:pt x="598" y="16"/>
                      </a:cubicBezTo>
                      <a:cubicBezTo>
                        <a:pt x="583" y="5"/>
                        <a:pt x="569" y="1"/>
                        <a:pt x="5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2"/>
                <p:cNvSpPr/>
                <p:nvPr/>
              </p:nvSpPr>
              <p:spPr>
                <a:xfrm>
                  <a:off x="6536263" y="2928307"/>
                  <a:ext cx="48526" cy="9485"/>
                </a:xfrm>
                <a:custGeom>
                  <a:rect b="b" l="l" r="r" t="t"/>
                  <a:pathLst>
                    <a:path extrusionOk="0" h="112" w="573">
                      <a:moveTo>
                        <a:pt x="0" y="0"/>
                      </a:moveTo>
                      <a:lnTo>
                        <a:pt x="0" y="112"/>
                      </a:lnTo>
                      <a:lnTo>
                        <a:pt x="572" y="112"/>
                      </a:lnTo>
                      <a:lnTo>
                        <a:pt x="572" y="0"/>
                      </a:lnTo>
                      <a:close/>
                    </a:path>
                  </a:pathLst>
                </a:custGeom>
                <a:solidFill>
                  <a:srgbClr val="47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7" name="Google Shape;2417;p32"/>
                <p:cNvGrpSpPr/>
                <p:nvPr/>
              </p:nvGrpSpPr>
              <p:grpSpPr>
                <a:xfrm>
                  <a:off x="4284955" y="2590958"/>
                  <a:ext cx="1837410" cy="766432"/>
                  <a:chOff x="3445543" y="2610469"/>
                  <a:chExt cx="5339754" cy="2227354"/>
                </a:xfrm>
              </p:grpSpPr>
              <p:sp>
                <p:nvSpPr>
                  <p:cNvPr id="2418" name="Google Shape;2418;p32"/>
                  <p:cNvSpPr/>
                  <p:nvPr/>
                </p:nvSpPr>
                <p:spPr>
                  <a:xfrm>
                    <a:off x="5287909" y="4172603"/>
                    <a:ext cx="622158" cy="665220"/>
                  </a:xfrm>
                  <a:custGeom>
                    <a:rect b="b" l="l" r="r" t="t"/>
                    <a:pathLst>
                      <a:path extrusionOk="0" h="2070" w="1936">
                        <a:moveTo>
                          <a:pt x="762" y="0"/>
                        </a:moveTo>
                        <a:lnTo>
                          <a:pt x="762" y="26"/>
                        </a:lnTo>
                        <a:cubicBezTo>
                          <a:pt x="328" y="124"/>
                          <a:pt x="1" y="533"/>
                          <a:pt x="1" y="1036"/>
                        </a:cubicBezTo>
                        <a:cubicBezTo>
                          <a:pt x="1" y="1540"/>
                          <a:pt x="328" y="1961"/>
                          <a:pt x="762" y="2056"/>
                        </a:cubicBezTo>
                        <a:lnTo>
                          <a:pt x="762" y="2069"/>
                        </a:lnTo>
                        <a:lnTo>
                          <a:pt x="968" y="2069"/>
                        </a:lnTo>
                        <a:cubicBezTo>
                          <a:pt x="1498" y="2069"/>
                          <a:pt x="1936" y="1608"/>
                          <a:pt x="1936" y="1036"/>
                        </a:cubicBezTo>
                        <a:cubicBezTo>
                          <a:pt x="1936" y="464"/>
                          <a:pt x="1498"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2"/>
                  <p:cNvSpPr/>
                  <p:nvPr/>
                </p:nvSpPr>
                <p:spPr>
                  <a:xfrm>
                    <a:off x="5266056" y="4172603"/>
                    <a:ext cx="534747" cy="665220"/>
                  </a:xfrm>
                  <a:custGeom>
                    <a:rect b="b" l="l" r="r" t="t"/>
                    <a:pathLst>
                      <a:path extrusionOk="0" h="2070" w="1664">
                        <a:moveTo>
                          <a:pt x="830" y="0"/>
                        </a:moveTo>
                        <a:cubicBezTo>
                          <a:pt x="370" y="0"/>
                          <a:pt x="0" y="464"/>
                          <a:pt x="0" y="1036"/>
                        </a:cubicBezTo>
                        <a:cubicBezTo>
                          <a:pt x="0" y="1608"/>
                          <a:pt x="370" y="2069"/>
                          <a:pt x="830" y="2069"/>
                        </a:cubicBezTo>
                        <a:cubicBezTo>
                          <a:pt x="1295" y="2069"/>
                          <a:pt x="1664" y="1608"/>
                          <a:pt x="1664" y="1036"/>
                        </a:cubicBezTo>
                        <a:cubicBezTo>
                          <a:pt x="1664" y="464"/>
                          <a:pt x="1295" y="0"/>
                          <a:pt x="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2"/>
                  <p:cNvSpPr/>
                  <p:nvPr/>
                </p:nvSpPr>
                <p:spPr>
                  <a:xfrm>
                    <a:off x="7839519" y="4172603"/>
                    <a:ext cx="622158" cy="665220"/>
                  </a:xfrm>
                  <a:custGeom>
                    <a:rect b="b" l="l" r="r" t="t"/>
                    <a:pathLst>
                      <a:path extrusionOk="0" h="2070" w="1936">
                        <a:moveTo>
                          <a:pt x="778" y="0"/>
                        </a:moveTo>
                        <a:lnTo>
                          <a:pt x="778" y="26"/>
                        </a:lnTo>
                        <a:cubicBezTo>
                          <a:pt x="327" y="124"/>
                          <a:pt x="0" y="533"/>
                          <a:pt x="0" y="1036"/>
                        </a:cubicBezTo>
                        <a:cubicBezTo>
                          <a:pt x="0" y="1540"/>
                          <a:pt x="327" y="1961"/>
                          <a:pt x="778" y="2056"/>
                        </a:cubicBezTo>
                        <a:lnTo>
                          <a:pt x="778" y="2069"/>
                        </a:lnTo>
                        <a:lnTo>
                          <a:pt x="968" y="2069"/>
                        </a:lnTo>
                        <a:cubicBezTo>
                          <a:pt x="1501" y="2069"/>
                          <a:pt x="1935" y="1608"/>
                          <a:pt x="1935" y="1036"/>
                        </a:cubicBezTo>
                        <a:cubicBezTo>
                          <a:pt x="1935" y="464"/>
                          <a:pt x="1501"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2"/>
                  <p:cNvSpPr/>
                  <p:nvPr/>
                </p:nvSpPr>
                <p:spPr>
                  <a:xfrm>
                    <a:off x="7822487" y="4172603"/>
                    <a:ext cx="529927" cy="665220"/>
                  </a:xfrm>
                  <a:custGeom>
                    <a:rect b="b" l="l" r="r" t="t"/>
                    <a:pathLst>
                      <a:path extrusionOk="0" h="2070" w="1649">
                        <a:moveTo>
                          <a:pt x="831" y="0"/>
                        </a:moveTo>
                        <a:cubicBezTo>
                          <a:pt x="367" y="0"/>
                          <a:pt x="1" y="464"/>
                          <a:pt x="1" y="1036"/>
                        </a:cubicBezTo>
                        <a:cubicBezTo>
                          <a:pt x="1" y="1608"/>
                          <a:pt x="367" y="2069"/>
                          <a:pt x="831" y="2069"/>
                        </a:cubicBezTo>
                        <a:cubicBezTo>
                          <a:pt x="1279" y="2069"/>
                          <a:pt x="1648" y="1608"/>
                          <a:pt x="1648" y="1036"/>
                        </a:cubicBezTo>
                        <a:cubicBezTo>
                          <a:pt x="1648" y="464"/>
                          <a:pt x="1279" y="0"/>
                          <a:pt x="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2"/>
                  <p:cNvSpPr/>
                  <p:nvPr/>
                </p:nvSpPr>
                <p:spPr>
                  <a:xfrm>
                    <a:off x="5025356" y="3730089"/>
                    <a:ext cx="3759941" cy="792480"/>
                  </a:xfrm>
                  <a:custGeom>
                    <a:rect b="b" l="l" r="r" t="t"/>
                    <a:pathLst>
                      <a:path extrusionOk="0" h="2466" w="11700">
                        <a:moveTo>
                          <a:pt x="8228" y="1"/>
                        </a:moveTo>
                        <a:lnTo>
                          <a:pt x="328" y="30"/>
                        </a:lnTo>
                        <a:lnTo>
                          <a:pt x="1" y="2466"/>
                        </a:lnTo>
                        <a:lnTo>
                          <a:pt x="11699" y="2466"/>
                        </a:lnTo>
                        <a:lnTo>
                          <a:pt x="11699" y="995"/>
                        </a:lnTo>
                        <a:lnTo>
                          <a:pt x="82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2"/>
                  <p:cNvSpPr/>
                  <p:nvPr/>
                </p:nvSpPr>
                <p:spPr>
                  <a:xfrm>
                    <a:off x="5025356" y="4374096"/>
                    <a:ext cx="3759941" cy="148469"/>
                  </a:xfrm>
                  <a:custGeom>
                    <a:rect b="b" l="l" r="r" t="t"/>
                    <a:pathLst>
                      <a:path extrusionOk="0" h="462" w="11700">
                        <a:moveTo>
                          <a:pt x="56" y="1"/>
                        </a:moveTo>
                        <a:lnTo>
                          <a:pt x="1" y="462"/>
                        </a:lnTo>
                        <a:lnTo>
                          <a:pt x="11699" y="462"/>
                        </a:lnTo>
                        <a:lnTo>
                          <a:pt x="116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2"/>
                  <p:cNvSpPr/>
                  <p:nvPr/>
                </p:nvSpPr>
                <p:spPr>
                  <a:xfrm>
                    <a:off x="5287909" y="2610469"/>
                    <a:ext cx="2381617" cy="1129589"/>
                  </a:xfrm>
                  <a:custGeom>
                    <a:rect b="b" l="l" r="r" t="t"/>
                    <a:pathLst>
                      <a:path extrusionOk="0" h="3515" w="7411">
                        <a:moveTo>
                          <a:pt x="926" y="1"/>
                        </a:moveTo>
                        <a:lnTo>
                          <a:pt x="1" y="3514"/>
                        </a:lnTo>
                        <a:lnTo>
                          <a:pt x="7411" y="3485"/>
                        </a:lnTo>
                        <a:lnTo>
                          <a:pt x="44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2"/>
                  <p:cNvSpPr/>
                  <p:nvPr/>
                </p:nvSpPr>
                <p:spPr>
                  <a:xfrm>
                    <a:off x="3520099" y="3730089"/>
                    <a:ext cx="3759941" cy="792480"/>
                  </a:xfrm>
                  <a:custGeom>
                    <a:rect b="b" l="l" r="r" t="t"/>
                    <a:pathLst>
                      <a:path extrusionOk="0" h="2466" w="11700">
                        <a:moveTo>
                          <a:pt x="328" y="1"/>
                        </a:moveTo>
                        <a:lnTo>
                          <a:pt x="1" y="2466"/>
                        </a:lnTo>
                        <a:lnTo>
                          <a:pt x="11699" y="2466"/>
                        </a:lnTo>
                        <a:lnTo>
                          <a:pt x="11699" y="995"/>
                        </a:lnTo>
                        <a:lnTo>
                          <a:pt x="82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2"/>
                  <p:cNvSpPr/>
                  <p:nvPr/>
                </p:nvSpPr>
                <p:spPr>
                  <a:xfrm>
                    <a:off x="3520099" y="4163926"/>
                    <a:ext cx="3759941" cy="358641"/>
                  </a:xfrm>
                  <a:custGeom>
                    <a:rect b="b" l="l" r="r" t="t"/>
                    <a:pathLst>
                      <a:path extrusionOk="0" h="1116" w="11700">
                        <a:moveTo>
                          <a:pt x="151" y="1"/>
                        </a:moveTo>
                        <a:lnTo>
                          <a:pt x="1" y="1116"/>
                        </a:lnTo>
                        <a:lnTo>
                          <a:pt x="11699" y="1116"/>
                        </a:lnTo>
                        <a:lnTo>
                          <a:pt x="116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2"/>
                  <p:cNvSpPr/>
                  <p:nvPr/>
                </p:nvSpPr>
                <p:spPr>
                  <a:xfrm>
                    <a:off x="3843710" y="2610469"/>
                    <a:ext cx="2319595" cy="1186149"/>
                  </a:xfrm>
                  <a:custGeom>
                    <a:rect b="b" l="l" r="r" t="t"/>
                    <a:pathLst>
                      <a:path extrusionOk="0" h="3691" w="7218">
                        <a:moveTo>
                          <a:pt x="1703" y="1"/>
                        </a:moveTo>
                        <a:lnTo>
                          <a:pt x="0" y="3691"/>
                        </a:lnTo>
                        <a:lnTo>
                          <a:pt x="0" y="3691"/>
                        </a:lnTo>
                        <a:lnTo>
                          <a:pt x="7218" y="3485"/>
                        </a:lnTo>
                        <a:lnTo>
                          <a:pt x="54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2"/>
                  <p:cNvSpPr/>
                  <p:nvPr/>
                </p:nvSpPr>
                <p:spPr>
                  <a:xfrm>
                    <a:off x="4009533" y="2679883"/>
                    <a:ext cx="1182293" cy="1060175"/>
                  </a:xfrm>
                  <a:custGeom>
                    <a:rect b="b" l="l" r="r" t="t"/>
                    <a:pathLst>
                      <a:path extrusionOk="0" h="3299" w="3679">
                        <a:moveTo>
                          <a:pt x="1488" y="0"/>
                        </a:moveTo>
                        <a:lnTo>
                          <a:pt x="1" y="3298"/>
                        </a:lnTo>
                        <a:lnTo>
                          <a:pt x="3489" y="3298"/>
                        </a:lnTo>
                        <a:lnTo>
                          <a:pt x="36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2"/>
                  <p:cNvSpPr/>
                  <p:nvPr/>
                </p:nvSpPr>
                <p:spPr>
                  <a:xfrm>
                    <a:off x="5243882" y="2679883"/>
                    <a:ext cx="814333" cy="1060175"/>
                  </a:xfrm>
                  <a:custGeom>
                    <a:rect b="b" l="l" r="r" t="t"/>
                    <a:pathLst>
                      <a:path extrusionOk="0" h="3299" w="2534">
                        <a:moveTo>
                          <a:pt x="193" y="0"/>
                        </a:moveTo>
                        <a:lnTo>
                          <a:pt x="1" y="3298"/>
                        </a:lnTo>
                        <a:lnTo>
                          <a:pt x="2534" y="3298"/>
                        </a:lnTo>
                        <a:lnTo>
                          <a:pt x="8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2"/>
                  <p:cNvSpPr/>
                  <p:nvPr/>
                </p:nvSpPr>
                <p:spPr>
                  <a:xfrm>
                    <a:off x="4298437" y="2679883"/>
                    <a:ext cx="893388" cy="424520"/>
                  </a:xfrm>
                  <a:custGeom>
                    <a:rect b="b" l="l" r="r" t="t"/>
                    <a:pathLst>
                      <a:path extrusionOk="0" h="1321" w="2780">
                        <a:moveTo>
                          <a:pt x="589" y="0"/>
                        </a:moveTo>
                        <a:lnTo>
                          <a:pt x="1" y="1321"/>
                        </a:lnTo>
                        <a:lnTo>
                          <a:pt x="2697" y="1321"/>
                        </a:lnTo>
                        <a:lnTo>
                          <a:pt x="2779" y="0"/>
                        </a:lnTo>
                        <a:close/>
                      </a:path>
                    </a:pathLst>
                  </a:custGeom>
                  <a:solidFill>
                    <a:srgbClr val="FFFFFF">
                      <a:alpha val="32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2"/>
                  <p:cNvSpPr/>
                  <p:nvPr/>
                </p:nvSpPr>
                <p:spPr>
                  <a:xfrm>
                    <a:off x="5279553" y="2679883"/>
                    <a:ext cx="459548" cy="424520"/>
                  </a:xfrm>
                  <a:custGeom>
                    <a:rect b="b" l="l" r="r" t="t"/>
                    <a:pathLst>
                      <a:path extrusionOk="0" h="1321" w="1430">
                        <a:moveTo>
                          <a:pt x="82" y="0"/>
                        </a:moveTo>
                        <a:lnTo>
                          <a:pt x="1" y="1321"/>
                        </a:lnTo>
                        <a:lnTo>
                          <a:pt x="1429" y="1321"/>
                        </a:lnTo>
                        <a:lnTo>
                          <a:pt x="775" y="0"/>
                        </a:lnTo>
                        <a:close/>
                      </a:path>
                    </a:pathLst>
                  </a:custGeom>
                  <a:solidFill>
                    <a:srgbClr val="FFFFFF">
                      <a:alpha val="32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2"/>
                  <p:cNvSpPr/>
                  <p:nvPr/>
                </p:nvSpPr>
                <p:spPr>
                  <a:xfrm>
                    <a:off x="5625338" y="2689202"/>
                    <a:ext cx="2044187" cy="1041215"/>
                  </a:xfrm>
                  <a:custGeom>
                    <a:rect b="b" l="l" r="r" t="t"/>
                    <a:pathLst>
                      <a:path extrusionOk="0" h="3240" w="6361">
                        <a:moveTo>
                          <a:pt x="0" y="1"/>
                        </a:moveTo>
                        <a:lnTo>
                          <a:pt x="1674" y="3240"/>
                        </a:lnTo>
                        <a:lnTo>
                          <a:pt x="6361" y="3240"/>
                        </a:lnTo>
                        <a:lnTo>
                          <a:pt x="35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2"/>
                  <p:cNvSpPr/>
                  <p:nvPr/>
                </p:nvSpPr>
                <p:spPr>
                  <a:xfrm>
                    <a:off x="5905566" y="2689202"/>
                    <a:ext cx="669398" cy="323933"/>
                  </a:xfrm>
                  <a:custGeom>
                    <a:rect b="b" l="l" r="r" t="t"/>
                    <a:pathLst>
                      <a:path extrusionOk="0" h="1008" w="2083">
                        <a:moveTo>
                          <a:pt x="1" y="1"/>
                        </a:moveTo>
                        <a:cubicBezTo>
                          <a:pt x="96" y="203"/>
                          <a:pt x="491" y="354"/>
                          <a:pt x="952" y="367"/>
                        </a:cubicBezTo>
                        <a:lnTo>
                          <a:pt x="952" y="612"/>
                        </a:lnTo>
                        <a:lnTo>
                          <a:pt x="599" y="612"/>
                        </a:lnTo>
                        <a:cubicBezTo>
                          <a:pt x="491" y="612"/>
                          <a:pt x="409" y="694"/>
                          <a:pt x="409" y="789"/>
                        </a:cubicBezTo>
                        <a:lnTo>
                          <a:pt x="409" y="831"/>
                        </a:lnTo>
                        <a:cubicBezTo>
                          <a:pt x="409" y="926"/>
                          <a:pt x="491" y="1008"/>
                          <a:pt x="599" y="1008"/>
                        </a:cubicBezTo>
                        <a:lnTo>
                          <a:pt x="1485" y="1008"/>
                        </a:lnTo>
                        <a:cubicBezTo>
                          <a:pt x="1593" y="1008"/>
                          <a:pt x="1674" y="926"/>
                          <a:pt x="1674" y="831"/>
                        </a:cubicBezTo>
                        <a:lnTo>
                          <a:pt x="1674" y="789"/>
                        </a:lnTo>
                        <a:cubicBezTo>
                          <a:pt x="1674" y="694"/>
                          <a:pt x="1593" y="612"/>
                          <a:pt x="1485" y="612"/>
                        </a:cubicBezTo>
                        <a:lnTo>
                          <a:pt x="1115" y="612"/>
                        </a:lnTo>
                        <a:lnTo>
                          <a:pt x="1115" y="367"/>
                        </a:lnTo>
                        <a:cubicBezTo>
                          <a:pt x="1593" y="354"/>
                          <a:pt x="1988" y="203"/>
                          <a:pt x="2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2"/>
                  <p:cNvSpPr/>
                  <p:nvPr/>
                </p:nvSpPr>
                <p:spPr>
                  <a:xfrm>
                    <a:off x="7095889" y="3461432"/>
                    <a:ext cx="275408" cy="268980"/>
                  </a:xfrm>
                  <a:custGeom>
                    <a:rect b="b" l="l" r="r" t="t"/>
                    <a:pathLst>
                      <a:path extrusionOk="0" h="837" w="857">
                        <a:moveTo>
                          <a:pt x="59" y="0"/>
                        </a:moveTo>
                        <a:cubicBezTo>
                          <a:pt x="43" y="0"/>
                          <a:pt x="26" y="7"/>
                          <a:pt x="13" y="20"/>
                        </a:cubicBezTo>
                        <a:cubicBezTo>
                          <a:pt x="0" y="33"/>
                          <a:pt x="0" y="75"/>
                          <a:pt x="13" y="102"/>
                        </a:cubicBezTo>
                        <a:lnTo>
                          <a:pt x="762" y="824"/>
                        </a:lnTo>
                        <a:cubicBezTo>
                          <a:pt x="762" y="824"/>
                          <a:pt x="791" y="837"/>
                          <a:pt x="804" y="837"/>
                        </a:cubicBezTo>
                        <a:cubicBezTo>
                          <a:pt x="817" y="837"/>
                          <a:pt x="830" y="824"/>
                          <a:pt x="843" y="811"/>
                        </a:cubicBezTo>
                        <a:cubicBezTo>
                          <a:pt x="856" y="798"/>
                          <a:pt x="856" y="755"/>
                          <a:pt x="830" y="742"/>
                        </a:cubicBezTo>
                        <a:lnTo>
                          <a:pt x="95" y="20"/>
                        </a:lnTo>
                        <a:cubicBezTo>
                          <a:pt x="88" y="7"/>
                          <a:pt x="74" y="0"/>
                          <a:pt x="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2"/>
                  <p:cNvSpPr/>
                  <p:nvPr/>
                </p:nvSpPr>
                <p:spPr>
                  <a:xfrm>
                    <a:off x="6368969" y="3445685"/>
                    <a:ext cx="56881" cy="280549"/>
                  </a:xfrm>
                  <a:custGeom>
                    <a:rect b="b" l="l" r="r" t="t"/>
                    <a:pathLst>
                      <a:path extrusionOk="0" h="873" w="177">
                        <a:moveTo>
                          <a:pt x="56" y="0"/>
                        </a:moveTo>
                        <a:cubicBezTo>
                          <a:pt x="30" y="0"/>
                          <a:pt x="0" y="30"/>
                          <a:pt x="0" y="69"/>
                        </a:cubicBezTo>
                        <a:lnTo>
                          <a:pt x="56" y="834"/>
                        </a:lnTo>
                        <a:cubicBezTo>
                          <a:pt x="56" y="860"/>
                          <a:pt x="82" y="873"/>
                          <a:pt x="111" y="873"/>
                        </a:cubicBezTo>
                        <a:lnTo>
                          <a:pt x="124" y="873"/>
                        </a:lnTo>
                        <a:cubicBezTo>
                          <a:pt x="151" y="873"/>
                          <a:pt x="177" y="847"/>
                          <a:pt x="164" y="817"/>
                        </a:cubicBezTo>
                        <a:lnTo>
                          <a:pt x="124" y="56"/>
                        </a:lnTo>
                        <a:cubicBezTo>
                          <a:pt x="124" y="30"/>
                          <a:pt x="9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2"/>
                  <p:cNvSpPr/>
                  <p:nvPr/>
                </p:nvSpPr>
                <p:spPr>
                  <a:xfrm>
                    <a:off x="7271031" y="3704059"/>
                    <a:ext cx="148469" cy="26352"/>
                  </a:xfrm>
                  <a:custGeom>
                    <a:rect b="b" l="l" r="r" t="t"/>
                    <a:pathLst>
                      <a:path extrusionOk="0" h="82" w="462">
                        <a:moveTo>
                          <a:pt x="1" y="0"/>
                        </a:moveTo>
                        <a:lnTo>
                          <a:pt x="1" y="82"/>
                        </a:lnTo>
                        <a:lnTo>
                          <a:pt x="462" y="82"/>
                        </a:lnTo>
                        <a:lnTo>
                          <a:pt x="4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2"/>
                  <p:cNvSpPr/>
                  <p:nvPr/>
                </p:nvSpPr>
                <p:spPr>
                  <a:xfrm>
                    <a:off x="6338439" y="3704059"/>
                    <a:ext cx="149434" cy="26352"/>
                  </a:xfrm>
                  <a:custGeom>
                    <a:rect b="b" l="l" r="r" t="t"/>
                    <a:pathLst>
                      <a:path extrusionOk="0" h="82" w="465">
                        <a:moveTo>
                          <a:pt x="0" y="0"/>
                        </a:moveTo>
                        <a:lnTo>
                          <a:pt x="0" y="82"/>
                        </a:lnTo>
                        <a:lnTo>
                          <a:pt x="465" y="82"/>
                        </a:lnTo>
                        <a:lnTo>
                          <a:pt x="4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2"/>
                  <p:cNvSpPr/>
                  <p:nvPr/>
                </p:nvSpPr>
                <p:spPr>
                  <a:xfrm>
                    <a:off x="5625338" y="2689202"/>
                    <a:ext cx="2044187" cy="1041215"/>
                  </a:xfrm>
                  <a:custGeom>
                    <a:rect b="b" l="l" r="r" t="t"/>
                    <a:pathLst>
                      <a:path extrusionOk="0" h="3240" w="6361">
                        <a:moveTo>
                          <a:pt x="0" y="1"/>
                        </a:moveTo>
                        <a:lnTo>
                          <a:pt x="6361" y="3240"/>
                        </a:lnTo>
                        <a:lnTo>
                          <a:pt x="3553" y="1"/>
                        </a:lnTo>
                        <a:close/>
                      </a:path>
                    </a:pathLst>
                  </a:custGeom>
                  <a:solidFill>
                    <a:srgbClr val="FFFFFF">
                      <a:alpha val="32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2"/>
                  <p:cNvSpPr/>
                  <p:nvPr/>
                </p:nvSpPr>
                <p:spPr>
                  <a:xfrm>
                    <a:off x="8408650" y="4049522"/>
                    <a:ext cx="376637" cy="223990"/>
                  </a:xfrm>
                  <a:custGeom>
                    <a:rect b="b" l="l" r="r" t="t"/>
                    <a:pathLst>
                      <a:path extrusionOk="0" h="697" w="1172">
                        <a:moveTo>
                          <a:pt x="1" y="1"/>
                        </a:moveTo>
                        <a:lnTo>
                          <a:pt x="1" y="697"/>
                        </a:lnTo>
                        <a:lnTo>
                          <a:pt x="1171" y="697"/>
                        </a:lnTo>
                        <a:lnTo>
                          <a:pt x="11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2"/>
                  <p:cNvSpPr/>
                  <p:nvPr/>
                </p:nvSpPr>
                <p:spPr>
                  <a:xfrm>
                    <a:off x="7279707" y="4049522"/>
                    <a:ext cx="376315" cy="223990"/>
                  </a:xfrm>
                  <a:custGeom>
                    <a:rect b="b" l="l" r="r" t="t"/>
                    <a:pathLst>
                      <a:path extrusionOk="0" h="697" w="1171">
                        <a:moveTo>
                          <a:pt x="0" y="1"/>
                        </a:moveTo>
                        <a:lnTo>
                          <a:pt x="0" y="697"/>
                        </a:lnTo>
                        <a:lnTo>
                          <a:pt x="1170" y="697"/>
                        </a:lnTo>
                        <a:lnTo>
                          <a:pt x="11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2"/>
                  <p:cNvSpPr/>
                  <p:nvPr/>
                </p:nvSpPr>
                <p:spPr>
                  <a:xfrm>
                    <a:off x="3445543" y="4408803"/>
                    <a:ext cx="275729" cy="149434"/>
                  </a:xfrm>
                  <a:custGeom>
                    <a:rect b="b" l="l" r="r" t="t"/>
                    <a:pathLst>
                      <a:path extrusionOk="0" h="465" w="858">
                        <a:moveTo>
                          <a:pt x="1" y="1"/>
                        </a:moveTo>
                        <a:lnTo>
                          <a:pt x="1" y="465"/>
                        </a:lnTo>
                        <a:lnTo>
                          <a:pt x="857" y="465"/>
                        </a:lnTo>
                        <a:lnTo>
                          <a:pt x="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2"/>
                  <p:cNvSpPr/>
                  <p:nvPr/>
                </p:nvSpPr>
                <p:spPr>
                  <a:xfrm>
                    <a:off x="6150443" y="4172603"/>
                    <a:ext cx="622158" cy="665220"/>
                  </a:xfrm>
                  <a:custGeom>
                    <a:rect b="b" l="l" r="r" t="t"/>
                    <a:pathLst>
                      <a:path extrusionOk="0" h="2070" w="1936">
                        <a:moveTo>
                          <a:pt x="762" y="0"/>
                        </a:moveTo>
                        <a:lnTo>
                          <a:pt x="762" y="26"/>
                        </a:lnTo>
                        <a:cubicBezTo>
                          <a:pt x="327" y="124"/>
                          <a:pt x="0" y="533"/>
                          <a:pt x="0" y="1036"/>
                        </a:cubicBezTo>
                        <a:cubicBezTo>
                          <a:pt x="0" y="1540"/>
                          <a:pt x="327" y="1961"/>
                          <a:pt x="762" y="2056"/>
                        </a:cubicBezTo>
                        <a:lnTo>
                          <a:pt x="762" y="2069"/>
                        </a:lnTo>
                        <a:lnTo>
                          <a:pt x="968" y="2069"/>
                        </a:lnTo>
                        <a:cubicBezTo>
                          <a:pt x="1497" y="2069"/>
                          <a:pt x="1935" y="1608"/>
                          <a:pt x="1935" y="1036"/>
                        </a:cubicBezTo>
                        <a:cubicBezTo>
                          <a:pt x="1935" y="464"/>
                          <a:pt x="1497"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2"/>
                  <p:cNvSpPr/>
                  <p:nvPr/>
                </p:nvSpPr>
                <p:spPr>
                  <a:xfrm>
                    <a:off x="6128269" y="4172603"/>
                    <a:ext cx="534104" cy="665220"/>
                  </a:xfrm>
                  <a:custGeom>
                    <a:rect b="b" l="l" r="r" t="t"/>
                    <a:pathLst>
                      <a:path extrusionOk="0" h="2070" w="1662">
                        <a:moveTo>
                          <a:pt x="831" y="0"/>
                        </a:moveTo>
                        <a:cubicBezTo>
                          <a:pt x="370" y="0"/>
                          <a:pt x="1" y="464"/>
                          <a:pt x="1" y="1036"/>
                        </a:cubicBezTo>
                        <a:cubicBezTo>
                          <a:pt x="1" y="1608"/>
                          <a:pt x="370" y="2069"/>
                          <a:pt x="831" y="2069"/>
                        </a:cubicBezTo>
                        <a:cubicBezTo>
                          <a:pt x="1295" y="2069"/>
                          <a:pt x="1661" y="1608"/>
                          <a:pt x="1661" y="1036"/>
                        </a:cubicBezTo>
                        <a:cubicBezTo>
                          <a:pt x="1661" y="464"/>
                          <a:pt x="1295" y="0"/>
                          <a:pt x="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2"/>
                  <p:cNvSpPr/>
                  <p:nvPr/>
                </p:nvSpPr>
                <p:spPr>
                  <a:xfrm>
                    <a:off x="6224999" y="4291185"/>
                    <a:ext cx="341608" cy="429019"/>
                  </a:xfrm>
                  <a:custGeom>
                    <a:rect b="b" l="l" r="r" t="t"/>
                    <a:pathLst>
                      <a:path extrusionOk="0" h="1335" w="1063">
                        <a:moveTo>
                          <a:pt x="530" y="0"/>
                        </a:moveTo>
                        <a:cubicBezTo>
                          <a:pt x="232" y="0"/>
                          <a:pt x="0" y="298"/>
                          <a:pt x="0" y="667"/>
                        </a:cubicBezTo>
                        <a:cubicBezTo>
                          <a:pt x="0" y="1033"/>
                          <a:pt x="232" y="1334"/>
                          <a:pt x="530" y="1334"/>
                        </a:cubicBezTo>
                        <a:cubicBezTo>
                          <a:pt x="831" y="1334"/>
                          <a:pt x="1063" y="1033"/>
                          <a:pt x="1063" y="667"/>
                        </a:cubicBezTo>
                        <a:cubicBezTo>
                          <a:pt x="1063" y="298"/>
                          <a:pt x="831" y="0"/>
                          <a:pt x="5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2"/>
                  <p:cNvSpPr/>
                  <p:nvPr/>
                </p:nvSpPr>
                <p:spPr>
                  <a:xfrm>
                    <a:off x="6316266" y="4408803"/>
                    <a:ext cx="158110" cy="192496"/>
                  </a:xfrm>
                  <a:custGeom>
                    <a:rect b="b" l="l" r="r" t="t"/>
                    <a:pathLst>
                      <a:path extrusionOk="0" h="599" w="492">
                        <a:moveTo>
                          <a:pt x="246" y="1"/>
                        </a:moveTo>
                        <a:cubicBezTo>
                          <a:pt x="112" y="1"/>
                          <a:pt x="1" y="138"/>
                          <a:pt x="1" y="301"/>
                        </a:cubicBezTo>
                        <a:cubicBezTo>
                          <a:pt x="1" y="465"/>
                          <a:pt x="112" y="599"/>
                          <a:pt x="246" y="599"/>
                        </a:cubicBezTo>
                        <a:cubicBezTo>
                          <a:pt x="383" y="599"/>
                          <a:pt x="491" y="465"/>
                          <a:pt x="491" y="301"/>
                        </a:cubicBezTo>
                        <a:cubicBezTo>
                          <a:pt x="491" y="138"/>
                          <a:pt x="383" y="1"/>
                          <a:pt x="2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2"/>
                  <p:cNvSpPr/>
                  <p:nvPr/>
                </p:nvSpPr>
                <p:spPr>
                  <a:xfrm>
                    <a:off x="3948795" y="4172603"/>
                    <a:ext cx="622158" cy="665220"/>
                  </a:xfrm>
                  <a:custGeom>
                    <a:rect b="b" l="l" r="r" t="t"/>
                    <a:pathLst>
                      <a:path extrusionOk="0" h="2070" w="1936">
                        <a:moveTo>
                          <a:pt x="778" y="0"/>
                        </a:moveTo>
                        <a:lnTo>
                          <a:pt x="778" y="26"/>
                        </a:lnTo>
                        <a:cubicBezTo>
                          <a:pt x="327" y="124"/>
                          <a:pt x="0" y="533"/>
                          <a:pt x="0" y="1036"/>
                        </a:cubicBezTo>
                        <a:cubicBezTo>
                          <a:pt x="0" y="1540"/>
                          <a:pt x="327" y="1961"/>
                          <a:pt x="778" y="2056"/>
                        </a:cubicBezTo>
                        <a:lnTo>
                          <a:pt x="778" y="2069"/>
                        </a:lnTo>
                        <a:lnTo>
                          <a:pt x="968" y="2069"/>
                        </a:lnTo>
                        <a:cubicBezTo>
                          <a:pt x="1497" y="2069"/>
                          <a:pt x="1935" y="1608"/>
                          <a:pt x="1935" y="1036"/>
                        </a:cubicBezTo>
                        <a:cubicBezTo>
                          <a:pt x="1935" y="464"/>
                          <a:pt x="1497"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2"/>
                  <p:cNvSpPr/>
                  <p:nvPr/>
                </p:nvSpPr>
                <p:spPr>
                  <a:xfrm>
                    <a:off x="3930799" y="4172603"/>
                    <a:ext cx="535069" cy="665220"/>
                  </a:xfrm>
                  <a:custGeom>
                    <a:rect b="b" l="l" r="r" t="t"/>
                    <a:pathLst>
                      <a:path extrusionOk="0" h="2070" w="1665">
                        <a:moveTo>
                          <a:pt x="834" y="0"/>
                        </a:moveTo>
                        <a:cubicBezTo>
                          <a:pt x="370" y="0"/>
                          <a:pt x="1" y="464"/>
                          <a:pt x="1" y="1036"/>
                        </a:cubicBezTo>
                        <a:cubicBezTo>
                          <a:pt x="1" y="1608"/>
                          <a:pt x="370" y="2069"/>
                          <a:pt x="834" y="2069"/>
                        </a:cubicBezTo>
                        <a:cubicBezTo>
                          <a:pt x="1282" y="2069"/>
                          <a:pt x="1664" y="1608"/>
                          <a:pt x="1664" y="1036"/>
                        </a:cubicBezTo>
                        <a:cubicBezTo>
                          <a:pt x="1664" y="464"/>
                          <a:pt x="1282"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2"/>
                  <p:cNvSpPr/>
                  <p:nvPr/>
                </p:nvSpPr>
                <p:spPr>
                  <a:xfrm>
                    <a:off x="4023351" y="4291185"/>
                    <a:ext cx="345786" cy="429019"/>
                  </a:xfrm>
                  <a:custGeom>
                    <a:rect b="b" l="l" r="r" t="t"/>
                    <a:pathLst>
                      <a:path extrusionOk="0" h="1335" w="1076">
                        <a:moveTo>
                          <a:pt x="546" y="0"/>
                        </a:moveTo>
                        <a:cubicBezTo>
                          <a:pt x="246" y="0"/>
                          <a:pt x="0" y="298"/>
                          <a:pt x="0" y="667"/>
                        </a:cubicBezTo>
                        <a:cubicBezTo>
                          <a:pt x="0" y="1033"/>
                          <a:pt x="246" y="1334"/>
                          <a:pt x="546" y="1334"/>
                        </a:cubicBezTo>
                        <a:cubicBezTo>
                          <a:pt x="831" y="1334"/>
                          <a:pt x="1076" y="1033"/>
                          <a:pt x="1076" y="667"/>
                        </a:cubicBezTo>
                        <a:cubicBezTo>
                          <a:pt x="1076" y="298"/>
                          <a:pt x="831" y="0"/>
                          <a:pt x="5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2"/>
                  <p:cNvSpPr/>
                  <p:nvPr/>
                </p:nvSpPr>
                <p:spPr>
                  <a:xfrm>
                    <a:off x="4120081" y="4408803"/>
                    <a:ext cx="152647" cy="192496"/>
                  </a:xfrm>
                  <a:custGeom>
                    <a:rect b="b" l="l" r="r" t="t"/>
                    <a:pathLst>
                      <a:path extrusionOk="0" h="599" w="475">
                        <a:moveTo>
                          <a:pt x="245" y="1"/>
                        </a:moveTo>
                        <a:cubicBezTo>
                          <a:pt x="108" y="1"/>
                          <a:pt x="0" y="138"/>
                          <a:pt x="0" y="301"/>
                        </a:cubicBezTo>
                        <a:cubicBezTo>
                          <a:pt x="0" y="465"/>
                          <a:pt x="108" y="599"/>
                          <a:pt x="245" y="599"/>
                        </a:cubicBezTo>
                        <a:cubicBezTo>
                          <a:pt x="366" y="599"/>
                          <a:pt x="474" y="465"/>
                          <a:pt x="474" y="301"/>
                        </a:cubicBezTo>
                        <a:cubicBezTo>
                          <a:pt x="474" y="138"/>
                          <a:pt x="366" y="1"/>
                          <a:pt x="2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2"/>
                  <p:cNvSpPr/>
                  <p:nvPr/>
                </p:nvSpPr>
                <p:spPr>
                  <a:xfrm>
                    <a:off x="7699727" y="4067518"/>
                    <a:ext cx="665220" cy="48526"/>
                  </a:xfrm>
                  <a:custGeom>
                    <a:rect b="b" l="l" r="r" t="t"/>
                    <a:pathLst>
                      <a:path extrusionOk="0" h="151" w="2070">
                        <a:moveTo>
                          <a:pt x="1" y="0"/>
                        </a:moveTo>
                        <a:lnTo>
                          <a:pt x="1" y="151"/>
                        </a:lnTo>
                        <a:lnTo>
                          <a:pt x="2070" y="151"/>
                        </a:lnTo>
                        <a:lnTo>
                          <a:pt x="2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2"/>
                  <p:cNvSpPr/>
                  <p:nvPr/>
                </p:nvSpPr>
                <p:spPr>
                  <a:xfrm>
                    <a:off x="7699727" y="4146251"/>
                    <a:ext cx="665220" cy="48526"/>
                  </a:xfrm>
                  <a:custGeom>
                    <a:rect b="b" l="l" r="r" t="t"/>
                    <a:pathLst>
                      <a:path extrusionOk="0" h="151" w="2070">
                        <a:moveTo>
                          <a:pt x="1" y="0"/>
                        </a:moveTo>
                        <a:lnTo>
                          <a:pt x="1" y="151"/>
                        </a:lnTo>
                        <a:lnTo>
                          <a:pt x="2070" y="151"/>
                        </a:lnTo>
                        <a:lnTo>
                          <a:pt x="2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2"/>
                  <p:cNvSpPr/>
                  <p:nvPr/>
                </p:nvSpPr>
                <p:spPr>
                  <a:xfrm>
                    <a:off x="7699727" y="4224984"/>
                    <a:ext cx="665220" cy="48526"/>
                  </a:xfrm>
                  <a:custGeom>
                    <a:rect b="b" l="l" r="r" t="t"/>
                    <a:pathLst>
                      <a:path extrusionOk="0" h="151" w="2070">
                        <a:moveTo>
                          <a:pt x="1" y="1"/>
                        </a:moveTo>
                        <a:lnTo>
                          <a:pt x="1" y="151"/>
                        </a:lnTo>
                        <a:lnTo>
                          <a:pt x="2070" y="151"/>
                        </a:lnTo>
                        <a:lnTo>
                          <a:pt x="2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2"/>
                  <p:cNvSpPr/>
                  <p:nvPr/>
                </p:nvSpPr>
                <p:spPr>
                  <a:xfrm>
                    <a:off x="5310083" y="3804966"/>
                    <a:ext cx="223026" cy="100908"/>
                  </a:xfrm>
                  <a:custGeom>
                    <a:rect b="b" l="l" r="r" t="t"/>
                    <a:pathLst>
                      <a:path extrusionOk="0" h="314" w="694">
                        <a:moveTo>
                          <a:pt x="151" y="0"/>
                        </a:moveTo>
                        <a:cubicBezTo>
                          <a:pt x="69" y="0"/>
                          <a:pt x="0" y="69"/>
                          <a:pt x="0" y="163"/>
                        </a:cubicBezTo>
                        <a:cubicBezTo>
                          <a:pt x="0" y="245"/>
                          <a:pt x="69" y="314"/>
                          <a:pt x="151" y="314"/>
                        </a:cubicBezTo>
                        <a:lnTo>
                          <a:pt x="546" y="314"/>
                        </a:lnTo>
                        <a:cubicBezTo>
                          <a:pt x="628" y="314"/>
                          <a:pt x="693" y="245"/>
                          <a:pt x="693" y="163"/>
                        </a:cubicBezTo>
                        <a:cubicBezTo>
                          <a:pt x="693" y="69"/>
                          <a:pt x="628" y="0"/>
                          <a:pt x="5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2"/>
                  <p:cNvSpPr/>
                  <p:nvPr/>
                </p:nvSpPr>
                <p:spPr>
                  <a:xfrm>
                    <a:off x="4062236" y="3804966"/>
                    <a:ext cx="228167" cy="100908"/>
                  </a:xfrm>
                  <a:custGeom>
                    <a:rect b="b" l="l" r="r" t="t"/>
                    <a:pathLst>
                      <a:path extrusionOk="0" h="314" w="710">
                        <a:moveTo>
                          <a:pt x="164" y="0"/>
                        </a:moveTo>
                        <a:cubicBezTo>
                          <a:pt x="69" y="0"/>
                          <a:pt x="0" y="69"/>
                          <a:pt x="0" y="163"/>
                        </a:cubicBezTo>
                        <a:cubicBezTo>
                          <a:pt x="0" y="245"/>
                          <a:pt x="69" y="314"/>
                          <a:pt x="164" y="314"/>
                        </a:cubicBezTo>
                        <a:lnTo>
                          <a:pt x="559" y="314"/>
                        </a:lnTo>
                        <a:cubicBezTo>
                          <a:pt x="641" y="314"/>
                          <a:pt x="710" y="245"/>
                          <a:pt x="710" y="163"/>
                        </a:cubicBezTo>
                        <a:cubicBezTo>
                          <a:pt x="710" y="69"/>
                          <a:pt x="641" y="0"/>
                          <a:pt x="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2"/>
                  <p:cNvSpPr/>
                  <p:nvPr/>
                </p:nvSpPr>
                <p:spPr>
                  <a:xfrm>
                    <a:off x="5756455" y="3616645"/>
                    <a:ext cx="376648" cy="184148"/>
                  </a:xfrm>
                  <a:custGeom>
                    <a:rect b="b" l="l" r="r" t="t"/>
                    <a:pathLst>
                      <a:path extrusionOk="0" h="573" w="874">
                        <a:moveTo>
                          <a:pt x="40" y="1"/>
                        </a:moveTo>
                        <a:cubicBezTo>
                          <a:pt x="27" y="1"/>
                          <a:pt x="1" y="14"/>
                          <a:pt x="1" y="40"/>
                        </a:cubicBezTo>
                        <a:lnTo>
                          <a:pt x="1" y="530"/>
                        </a:lnTo>
                        <a:cubicBezTo>
                          <a:pt x="1" y="547"/>
                          <a:pt x="27" y="573"/>
                          <a:pt x="40" y="573"/>
                        </a:cubicBezTo>
                        <a:lnTo>
                          <a:pt x="831" y="573"/>
                        </a:lnTo>
                        <a:cubicBezTo>
                          <a:pt x="857" y="573"/>
                          <a:pt x="873" y="547"/>
                          <a:pt x="873" y="530"/>
                        </a:cubicBezTo>
                        <a:lnTo>
                          <a:pt x="873" y="40"/>
                        </a:lnTo>
                        <a:cubicBezTo>
                          <a:pt x="873" y="14"/>
                          <a:pt x="857" y="1"/>
                          <a:pt x="8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456" name="Google Shape;2456;p32"/>
            <p:cNvGrpSpPr/>
            <p:nvPr/>
          </p:nvGrpSpPr>
          <p:grpSpPr>
            <a:xfrm>
              <a:off x="5518089" y="3803645"/>
              <a:ext cx="374657" cy="463150"/>
              <a:chOff x="8243489" y="4050570"/>
              <a:chExt cx="374657" cy="463150"/>
            </a:xfrm>
          </p:grpSpPr>
          <p:sp>
            <p:nvSpPr>
              <p:cNvPr id="2457" name="Google Shape;2457;p32"/>
              <p:cNvSpPr/>
              <p:nvPr/>
            </p:nvSpPr>
            <p:spPr>
              <a:xfrm>
                <a:off x="8243489" y="4051225"/>
                <a:ext cx="374657" cy="461828"/>
              </a:xfrm>
              <a:custGeom>
                <a:rect b="b" l="l" r="r" t="t"/>
                <a:pathLst>
                  <a:path extrusionOk="0" h="132900" w="107815">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2"/>
              <p:cNvSpPr/>
              <p:nvPr/>
            </p:nvSpPr>
            <p:spPr>
              <a:xfrm>
                <a:off x="8244307" y="4050570"/>
                <a:ext cx="257600" cy="463150"/>
              </a:xfrm>
              <a:custGeom>
                <a:rect b="b" l="l" r="r" t="t"/>
                <a:pathLst>
                  <a:path extrusionOk="0" h="18526" w="10304">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sp>
        <p:nvSpPr>
          <p:cNvPr id="2459" name="Google Shape;2459;p32"/>
          <p:cNvSpPr/>
          <p:nvPr/>
        </p:nvSpPr>
        <p:spPr>
          <a:xfrm rot="-2364347">
            <a:off x="7764376" y="2840576"/>
            <a:ext cx="559803" cy="1639814"/>
          </a:xfrm>
          <a:custGeom>
            <a:rect b="b" l="l" r="r" t="t"/>
            <a:pathLst>
              <a:path extrusionOk="0" h="27246" w="9301">
                <a:moveTo>
                  <a:pt x="1" y="1"/>
                </a:moveTo>
                <a:lnTo>
                  <a:pt x="1" y="27245"/>
                </a:lnTo>
                <a:lnTo>
                  <a:pt x="9301" y="27245"/>
                </a:lnTo>
                <a:lnTo>
                  <a:pt x="9301" y="1"/>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0" name="Google Shape;2460;p32"/>
          <p:cNvSpPr/>
          <p:nvPr/>
        </p:nvSpPr>
        <p:spPr>
          <a:xfrm rot="-2364347">
            <a:off x="7224408" y="3380635"/>
            <a:ext cx="1639807" cy="559785"/>
          </a:xfrm>
          <a:custGeom>
            <a:rect b="b" l="l" r="r" t="t"/>
            <a:pathLst>
              <a:path extrusionOk="0" h="9301" w="27245">
                <a:moveTo>
                  <a:pt x="1" y="0"/>
                </a:moveTo>
                <a:lnTo>
                  <a:pt x="1" y="9300"/>
                </a:lnTo>
                <a:lnTo>
                  <a:pt x="27245" y="9300"/>
                </a:lnTo>
                <a:lnTo>
                  <a:pt x="27245" y="0"/>
                </a:lnTo>
                <a:close/>
              </a:path>
            </a:pathLst>
          </a:custGeom>
          <a:solidFill>
            <a:schemeClr val="accent5"/>
          </a:solidFill>
          <a:ln>
            <a:noFill/>
          </a:ln>
          <a:effectLst>
            <a:outerShdw rotWithShape="0" algn="bl" dir="6300000" dist="57150">
              <a:schemeClr val="dk1">
                <a:alpha val="3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1" name="Google Shape;2461;p32"/>
          <p:cNvSpPr/>
          <p:nvPr/>
        </p:nvSpPr>
        <p:spPr>
          <a:xfrm rot="-2364347">
            <a:off x="8610596" y="3164345"/>
            <a:ext cx="56937" cy="15949"/>
          </a:xfrm>
          <a:custGeom>
            <a:rect b="b" l="l" r="r" t="t"/>
            <a:pathLst>
              <a:path extrusionOk="0" h="265" w="946">
                <a:moveTo>
                  <a:pt x="0" y="0"/>
                </a:moveTo>
                <a:lnTo>
                  <a:pt x="0" y="265"/>
                </a:lnTo>
                <a:lnTo>
                  <a:pt x="945" y="265"/>
                </a:lnTo>
                <a:lnTo>
                  <a:pt x="9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2"/>
          <p:cNvSpPr/>
          <p:nvPr/>
        </p:nvSpPr>
        <p:spPr>
          <a:xfrm rot="-2364347">
            <a:off x="8512705" y="3244774"/>
            <a:ext cx="56937" cy="15949"/>
          </a:xfrm>
          <a:custGeom>
            <a:rect b="b" l="l" r="r" t="t"/>
            <a:pathLst>
              <a:path extrusionOk="0" h="265" w="946">
                <a:moveTo>
                  <a:pt x="1" y="0"/>
                </a:moveTo>
                <a:lnTo>
                  <a:pt x="1" y="265"/>
                </a:lnTo>
                <a:lnTo>
                  <a:pt x="946" y="265"/>
                </a:lnTo>
                <a:lnTo>
                  <a:pt x="9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2"/>
          <p:cNvSpPr/>
          <p:nvPr/>
        </p:nvSpPr>
        <p:spPr>
          <a:xfrm rot="-2364347">
            <a:off x="8418132" y="3323713"/>
            <a:ext cx="53928" cy="15949"/>
          </a:xfrm>
          <a:custGeom>
            <a:rect b="b" l="l" r="r" t="t"/>
            <a:pathLst>
              <a:path extrusionOk="0" h="265" w="896">
                <a:moveTo>
                  <a:pt x="0" y="0"/>
                </a:moveTo>
                <a:lnTo>
                  <a:pt x="0" y="265"/>
                </a:lnTo>
                <a:lnTo>
                  <a:pt x="895" y="265"/>
                </a:lnTo>
                <a:lnTo>
                  <a:pt x="8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2"/>
          <p:cNvSpPr/>
          <p:nvPr/>
        </p:nvSpPr>
        <p:spPr>
          <a:xfrm rot="-2364347">
            <a:off x="7624336" y="3974673"/>
            <a:ext cx="56937" cy="15949"/>
          </a:xfrm>
          <a:custGeom>
            <a:rect b="b" l="l" r="r" t="t"/>
            <a:pathLst>
              <a:path extrusionOk="0" h="265" w="946">
                <a:moveTo>
                  <a:pt x="0" y="0"/>
                </a:moveTo>
                <a:lnTo>
                  <a:pt x="0" y="265"/>
                </a:lnTo>
                <a:lnTo>
                  <a:pt x="945" y="265"/>
                </a:lnTo>
                <a:lnTo>
                  <a:pt x="9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2"/>
          <p:cNvSpPr/>
          <p:nvPr/>
        </p:nvSpPr>
        <p:spPr>
          <a:xfrm rot="-2364347">
            <a:off x="7529166" y="4054128"/>
            <a:ext cx="53868" cy="15949"/>
          </a:xfrm>
          <a:custGeom>
            <a:rect b="b" l="l" r="r" t="t"/>
            <a:pathLst>
              <a:path extrusionOk="0" h="265" w="895">
                <a:moveTo>
                  <a:pt x="0" y="0"/>
                </a:moveTo>
                <a:lnTo>
                  <a:pt x="0" y="265"/>
                </a:lnTo>
                <a:lnTo>
                  <a:pt x="895" y="265"/>
                </a:lnTo>
                <a:lnTo>
                  <a:pt x="8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2"/>
          <p:cNvSpPr/>
          <p:nvPr/>
        </p:nvSpPr>
        <p:spPr>
          <a:xfrm rot="-2364392">
            <a:off x="7707736" y="3255628"/>
            <a:ext cx="15652" cy="58523"/>
          </a:xfrm>
          <a:custGeom>
            <a:rect b="b" l="l" r="r" t="t"/>
            <a:pathLst>
              <a:path extrusionOk="0" h="946" w="253">
                <a:moveTo>
                  <a:pt x="1" y="1"/>
                </a:moveTo>
                <a:lnTo>
                  <a:pt x="1" y="946"/>
                </a:lnTo>
                <a:lnTo>
                  <a:pt x="253" y="946"/>
                </a:lnTo>
                <a:lnTo>
                  <a:pt x="2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2"/>
          <p:cNvSpPr/>
          <p:nvPr/>
        </p:nvSpPr>
        <p:spPr>
          <a:xfrm rot="-2364347">
            <a:off x="7756911" y="3291529"/>
            <a:ext cx="15227" cy="56935"/>
          </a:xfrm>
          <a:custGeom>
            <a:rect b="b" l="l" r="r" t="t"/>
            <a:pathLst>
              <a:path extrusionOk="0" h="946" w="253">
                <a:moveTo>
                  <a:pt x="1" y="1"/>
                </a:moveTo>
                <a:lnTo>
                  <a:pt x="1" y="946"/>
                </a:lnTo>
                <a:lnTo>
                  <a:pt x="253" y="946"/>
                </a:lnTo>
                <a:lnTo>
                  <a:pt x="2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2"/>
          <p:cNvSpPr/>
          <p:nvPr/>
        </p:nvSpPr>
        <p:spPr>
          <a:xfrm rot="-2364347">
            <a:off x="8361918" y="4029424"/>
            <a:ext cx="15227" cy="53866"/>
          </a:xfrm>
          <a:custGeom>
            <a:rect b="b" l="l" r="r" t="t"/>
            <a:pathLst>
              <a:path extrusionOk="0" h="895" w="253">
                <a:moveTo>
                  <a:pt x="1" y="0"/>
                </a:moveTo>
                <a:lnTo>
                  <a:pt x="1" y="895"/>
                </a:lnTo>
                <a:lnTo>
                  <a:pt x="253" y="895"/>
                </a:lnTo>
                <a:lnTo>
                  <a:pt x="2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2"/>
          <p:cNvSpPr/>
          <p:nvPr/>
        </p:nvSpPr>
        <p:spPr>
          <a:xfrm rot="-2364347">
            <a:off x="8441830" y="4126657"/>
            <a:ext cx="15227" cy="53926"/>
          </a:xfrm>
          <a:custGeom>
            <a:rect b="b" l="l" r="r" t="t"/>
            <a:pathLst>
              <a:path extrusionOk="0" h="896" w="253">
                <a:moveTo>
                  <a:pt x="1" y="1"/>
                </a:moveTo>
                <a:lnTo>
                  <a:pt x="1" y="896"/>
                </a:lnTo>
                <a:lnTo>
                  <a:pt x="253" y="896"/>
                </a:lnTo>
                <a:lnTo>
                  <a:pt x="2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2"/>
          <p:cNvSpPr/>
          <p:nvPr/>
        </p:nvSpPr>
        <p:spPr>
          <a:xfrm rot="-2364474">
            <a:off x="8028780" y="4291548"/>
            <a:ext cx="12847" cy="48084"/>
          </a:xfrm>
          <a:custGeom>
            <a:rect b="b" l="l" r="r" t="t"/>
            <a:pathLst>
              <a:path extrusionOk="0" h="947" w="253">
                <a:moveTo>
                  <a:pt x="1" y="1"/>
                </a:moveTo>
                <a:lnTo>
                  <a:pt x="1" y="946"/>
                </a:lnTo>
                <a:lnTo>
                  <a:pt x="253" y="946"/>
                </a:lnTo>
                <a:lnTo>
                  <a:pt x="2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2"/>
          <p:cNvSpPr/>
          <p:nvPr/>
        </p:nvSpPr>
        <p:spPr>
          <a:xfrm rot="-2364347">
            <a:off x="8124630" y="3275568"/>
            <a:ext cx="144931" cy="31898"/>
          </a:xfrm>
          <a:custGeom>
            <a:rect b="b" l="l" r="r" t="t"/>
            <a:pathLst>
              <a:path extrusionOk="0" h="530" w="2408">
                <a:moveTo>
                  <a:pt x="1" y="0"/>
                </a:moveTo>
                <a:lnTo>
                  <a:pt x="1" y="530"/>
                </a:lnTo>
                <a:lnTo>
                  <a:pt x="2407" y="530"/>
                </a:lnTo>
                <a:lnTo>
                  <a:pt x="24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2"/>
          <p:cNvSpPr/>
          <p:nvPr/>
        </p:nvSpPr>
        <p:spPr>
          <a:xfrm rot="-2364347">
            <a:off x="8172773" y="3334163"/>
            <a:ext cx="144931" cy="31898"/>
          </a:xfrm>
          <a:custGeom>
            <a:rect b="b" l="l" r="r" t="t"/>
            <a:pathLst>
              <a:path extrusionOk="0" h="530" w="2408">
                <a:moveTo>
                  <a:pt x="1" y="1"/>
                </a:moveTo>
                <a:lnTo>
                  <a:pt x="1" y="530"/>
                </a:lnTo>
                <a:lnTo>
                  <a:pt x="2407" y="530"/>
                </a:lnTo>
                <a:lnTo>
                  <a:pt x="24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2"/>
          <p:cNvSpPr/>
          <p:nvPr/>
        </p:nvSpPr>
        <p:spPr>
          <a:xfrm rot="-2364347">
            <a:off x="8220915" y="3392758"/>
            <a:ext cx="144931" cy="31898"/>
          </a:xfrm>
          <a:custGeom>
            <a:rect b="b" l="l" r="r" t="t"/>
            <a:pathLst>
              <a:path extrusionOk="0" h="530" w="2408">
                <a:moveTo>
                  <a:pt x="1" y="1"/>
                </a:moveTo>
                <a:lnTo>
                  <a:pt x="1" y="530"/>
                </a:lnTo>
                <a:lnTo>
                  <a:pt x="2407" y="530"/>
                </a:lnTo>
                <a:lnTo>
                  <a:pt x="24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2"/>
          <p:cNvSpPr/>
          <p:nvPr/>
        </p:nvSpPr>
        <p:spPr>
          <a:xfrm rot="-2364347">
            <a:off x="8269077" y="3451346"/>
            <a:ext cx="144931" cy="31959"/>
          </a:xfrm>
          <a:custGeom>
            <a:rect b="b" l="l" r="r" t="t"/>
            <a:pathLst>
              <a:path extrusionOk="0" h="531" w="2408">
                <a:moveTo>
                  <a:pt x="1" y="1"/>
                </a:moveTo>
                <a:lnTo>
                  <a:pt x="1" y="530"/>
                </a:lnTo>
                <a:lnTo>
                  <a:pt x="2407" y="530"/>
                </a:lnTo>
                <a:lnTo>
                  <a:pt x="24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2"/>
          <p:cNvSpPr/>
          <p:nvPr/>
        </p:nvSpPr>
        <p:spPr>
          <a:xfrm rot="-2364347">
            <a:off x="8317219" y="3509940"/>
            <a:ext cx="144931" cy="31959"/>
          </a:xfrm>
          <a:custGeom>
            <a:rect b="b" l="l" r="r" t="t"/>
            <a:pathLst>
              <a:path extrusionOk="0" h="531" w="2408">
                <a:moveTo>
                  <a:pt x="1" y="1"/>
                </a:moveTo>
                <a:lnTo>
                  <a:pt x="1" y="530"/>
                </a:lnTo>
                <a:lnTo>
                  <a:pt x="2407" y="530"/>
                </a:lnTo>
                <a:lnTo>
                  <a:pt x="24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2"/>
          <p:cNvSpPr/>
          <p:nvPr/>
        </p:nvSpPr>
        <p:spPr>
          <a:xfrm rot="-2364347">
            <a:off x="8365381" y="3568588"/>
            <a:ext cx="144931" cy="31898"/>
          </a:xfrm>
          <a:custGeom>
            <a:rect b="b" l="l" r="r" t="t"/>
            <a:pathLst>
              <a:path extrusionOk="0" h="530" w="2408">
                <a:moveTo>
                  <a:pt x="1" y="0"/>
                </a:moveTo>
                <a:lnTo>
                  <a:pt x="1" y="529"/>
                </a:lnTo>
                <a:lnTo>
                  <a:pt x="2407" y="529"/>
                </a:lnTo>
                <a:lnTo>
                  <a:pt x="24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2"/>
          <p:cNvSpPr/>
          <p:nvPr/>
        </p:nvSpPr>
        <p:spPr>
          <a:xfrm rot="-2364347">
            <a:off x="7580206" y="3722876"/>
            <a:ext cx="144931" cy="31898"/>
          </a:xfrm>
          <a:custGeom>
            <a:rect b="b" l="l" r="r" t="t"/>
            <a:pathLst>
              <a:path extrusionOk="0" h="530" w="2408">
                <a:moveTo>
                  <a:pt x="1" y="0"/>
                </a:moveTo>
                <a:lnTo>
                  <a:pt x="1" y="530"/>
                </a:lnTo>
                <a:lnTo>
                  <a:pt x="2408" y="530"/>
                </a:lnTo>
                <a:lnTo>
                  <a:pt x="24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2"/>
          <p:cNvSpPr/>
          <p:nvPr/>
        </p:nvSpPr>
        <p:spPr>
          <a:xfrm rot="-2364347">
            <a:off x="7628349" y="3781471"/>
            <a:ext cx="144931" cy="31898"/>
          </a:xfrm>
          <a:custGeom>
            <a:rect b="b" l="l" r="r" t="t"/>
            <a:pathLst>
              <a:path extrusionOk="0" h="530" w="2408">
                <a:moveTo>
                  <a:pt x="1" y="1"/>
                </a:moveTo>
                <a:lnTo>
                  <a:pt x="1" y="530"/>
                </a:lnTo>
                <a:lnTo>
                  <a:pt x="2408" y="530"/>
                </a:lnTo>
                <a:lnTo>
                  <a:pt x="24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2"/>
          <p:cNvSpPr/>
          <p:nvPr/>
        </p:nvSpPr>
        <p:spPr>
          <a:xfrm rot="-2364347">
            <a:off x="7676491" y="3840066"/>
            <a:ext cx="144931" cy="31898"/>
          </a:xfrm>
          <a:custGeom>
            <a:rect b="b" l="l" r="r" t="t"/>
            <a:pathLst>
              <a:path extrusionOk="0" h="530" w="2408">
                <a:moveTo>
                  <a:pt x="1" y="1"/>
                </a:moveTo>
                <a:lnTo>
                  <a:pt x="1" y="530"/>
                </a:lnTo>
                <a:lnTo>
                  <a:pt x="2408" y="530"/>
                </a:lnTo>
                <a:lnTo>
                  <a:pt x="24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2"/>
          <p:cNvSpPr/>
          <p:nvPr/>
        </p:nvSpPr>
        <p:spPr>
          <a:xfrm rot="-2364347">
            <a:off x="7724653" y="3898654"/>
            <a:ext cx="144931" cy="31959"/>
          </a:xfrm>
          <a:custGeom>
            <a:rect b="b" l="l" r="r" t="t"/>
            <a:pathLst>
              <a:path extrusionOk="0" h="531" w="2408">
                <a:moveTo>
                  <a:pt x="1" y="1"/>
                </a:moveTo>
                <a:lnTo>
                  <a:pt x="1" y="530"/>
                </a:lnTo>
                <a:lnTo>
                  <a:pt x="2408" y="530"/>
                </a:lnTo>
                <a:lnTo>
                  <a:pt x="24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2"/>
          <p:cNvSpPr/>
          <p:nvPr/>
        </p:nvSpPr>
        <p:spPr>
          <a:xfrm rot="-2364347">
            <a:off x="7772795" y="3957248"/>
            <a:ext cx="144931" cy="31959"/>
          </a:xfrm>
          <a:custGeom>
            <a:rect b="b" l="l" r="r" t="t"/>
            <a:pathLst>
              <a:path extrusionOk="0" h="531" w="2408">
                <a:moveTo>
                  <a:pt x="1" y="1"/>
                </a:moveTo>
                <a:lnTo>
                  <a:pt x="1" y="530"/>
                </a:lnTo>
                <a:lnTo>
                  <a:pt x="2408" y="530"/>
                </a:lnTo>
                <a:lnTo>
                  <a:pt x="24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2"/>
          <p:cNvSpPr/>
          <p:nvPr/>
        </p:nvSpPr>
        <p:spPr>
          <a:xfrm rot="-2364347">
            <a:off x="7820957" y="4015896"/>
            <a:ext cx="144931" cy="31898"/>
          </a:xfrm>
          <a:custGeom>
            <a:rect b="b" l="l" r="r" t="t"/>
            <a:pathLst>
              <a:path extrusionOk="0" h="530" w="2408">
                <a:moveTo>
                  <a:pt x="1" y="0"/>
                </a:moveTo>
                <a:lnTo>
                  <a:pt x="1" y="529"/>
                </a:lnTo>
                <a:lnTo>
                  <a:pt x="2408" y="529"/>
                </a:lnTo>
                <a:lnTo>
                  <a:pt x="24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2"/>
          <p:cNvSpPr/>
          <p:nvPr/>
        </p:nvSpPr>
        <p:spPr>
          <a:xfrm rot="-2364347">
            <a:off x="7659345" y="3435246"/>
            <a:ext cx="31960" cy="144927"/>
          </a:xfrm>
          <a:custGeom>
            <a:rect b="b" l="l" r="r" t="t"/>
            <a:pathLst>
              <a:path extrusionOk="0" h="2408" w="531">
                <a:moveTo>
                  <a:pt x="1" y="0"/>
                </a:moveTo>
                <a:lnTo>
                  <a:pt x="1" y="2407"/>
                </a:lnTo>
                <a:lnTo>
                  <a:pt x="530" y="2407"/>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2"/>
          <p:cNvSpPr/>
          <p:nvPr/>
        </p:nvSpPr>
        <p:spPr>
          <a:xfrm rot="-2364347">
            <a:off x="7717994" y="3387084"/>
            <a:ext cx="31899" cy="144927"/>
          </a:xfrm>
          <a:custGeom>
            <a:rect b="b" l="l" r="r" t="t"/>
            <a:pathLst>
              <a:path extrusionOk="0" h="2408" w="530">
                <a:moveTo>
                  <a:pt x="0" y="0"/>
                </a:moveTo>
                <a:lnTo>
                  <a:pt x="0" y="2407"/>
                </a:lnTo>
                <a:lnTo>
                  <a:pt x="529" y="2407"/>
                </a:lnTo>
                <a:lnTo>
                  <a:pt x="5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2"/>
          <p:cNvSpPr/>
          <p:nvPr/>
        </p:nvSpPr>
        <p:spPr>
          <a:xfrm rot="-2364347">
            <a:off x="7776589" y="3338941"/>
            <a:ext cx="31899" cy="144927"/>
          </a:xfrm>
          <a:custGeom>
            <a:rect b="b" l="l" r="r" t="t"/>
            <a:pathLst>
              <a:path extrusionOk="0" h="2408" w="530">
                <a:moveTo>
                  <a:pt x="0" y="0"/>
                </a:moveTo>
                <a:lnTo>
                  <a:pt x="0" y="2407"/>
                </a:lnTo>
                <a:lnTo>
                  <a:pt x="529" y="2407"/>
                </a:lnTo>
                <a:lnTo>
                  <a:pt x="5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2"/>
          <p:cNvSpPr/>
          <p:nvPr/>
        </p:nvSpPr>
        <p:spPr>
          <a:xfrm rot="-2364347">
            <a:off x="7835184" y="3290798"/>
            <a:ext cx="31899" cy="144927"/>
          </a:xfrm>
          <a:custGeom>
            <a:rect b="b" l="l" r="r" t="t"/>
            <a:pathLst>
              <a:path extrusionOk="0" h="2408" w="530">
                <a:moveTo>
                  <a:pt x="0" y="0"/>
                </a:moveTo>
                <a:lnTo>
                  <a:pt x="0" y="2407"/>
                </a:lnTo>
                <a:lnTo>
                  <a:pt x="530" y="2407"/>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2"/>
          <p:cNvSpPr/>
          <p:nvPr/>
        </p:nvSpPr>
        <p:spPr>
          <a:xfrm rot="-2364347">
            <a:off x="7893779" y="3242655"/>
            <a:ext cx="31899" cy="144927"/>
          </a:xfrm>
          <a:custGeom>
            <a:rect b="b" l="l" r="r" t="t"/>
            <a:pathLst>
              <a:path extrusionOk="0" h="2408" w="530">
                <a:moveTo>
                  <a:pt x="0" y="0"/>
                </a:moveTo>
                <a:lnTo>
                  <a:pt x="0" y="2407"/>
                </a:lnTo>
                <a:lnTo>
                  <a:pt x="530" y="2407"/>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2"/>
          <p:cNvSpPr/>
          <p:nvPr/>
        </p:nvSpPr>
        <p:spPr>
          <a:xfrm rot="-2364347">
            <a:off x="7952375" y="3194512"/>
            <a:ext cx="31899" cy="144927"/>
          </a:xfrm>
          <a:custGeom>
            <a:rect b="b" l="l" r="r" t="t"/>
            <a:pathLst>
              <a:path extrusionOk="0" h="2408" w="530">
                <a:moveTo>
                  <a:pt x="1" y="0"/>
                </a:moveTo>
                <a:lnTo>
                  <a:pt x="1" y="2407"/>
                </a:lnTo>
                <a:lnTo>
                  <a:pt x="530" y="2407"/>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2"/>
          <p:cNvSpPr/>
          <p:nvPr/>
        </p:nvSpPr>
        <p:spPr>
          <a:xfrm rot="-2364347">
            <a:off x="8106878" y="3979583"/>
            <a:ext cx="31960" cy="145649"/>
          </a:xfrm>
          <a:custGeom>
            <a:rect b="b" l="l" r="r" t="t"/>
            <a:pathLst>
              <a:path extrusionOk="0" h="2420" w="531">
                <a:moveTo>
                  <a:pt x="1" y="0"/>
                </a:moveTo>
                <a:lnTo>
                  <a:pt x="1" y="2420"/>
                </a:lnTo>
                <a:lnTo>
                  <a:pt x="530" y="2420"/>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2"/>
          <p:cNvSpPr/>
          <p:nvPr/>
        </p:nvSpPr>
        <p:spPr>
          <a:xfrm rot="-2364347">
            <a:off x="8165527" y="3931421"/>
            <a:ext cx="31899" cy="145649"/>
          </a:xfrm>
          <a:custGeom>
            <a:rect b="b" l="l" r="r" t="t"/>
            <a:pathLst>
              <a:path extrusionOk="0" h="2420" w="530">
                <a:moveTo>
                  <a:pt x="0" y="0"/>
                </a:moveTo>
                <a:lnTo>
                  <a:pt x="0" y="2420"/>
                </a:lnTo>
                <a:lnTo>
                  <a:pt x="529" y="2420"/>
                </a:lnTo>
                <a:lnTo>
                  <a:pt x="5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2"/>
          <p:cNvSpPr/>
          <p:nvPr/>
        </p:nvSpPr>
        <p:spPr>
          <a:xfrm rot="-2364347">
            <a:off x="8224122" y="3883278"/>
            <a:ext cx="31899" cy="145649"/>
          </a:xfrm>
          <a:custGeom>
            <a:rect b="b" l="l" r="r" t="t"/>
            <a:pathLst>
              <a:path extrusionOk="0" h="2420" w="530">
                <a:moveTo>
                  <a:pt x="0" y="0"/>
                </a:moveTo>
                <a:lnTo>
                  <a:pt x="0" y="2420"/>
                </a:lnTo>
                <a:lnTo>
                  <a:pt x="529" y="2420"/>
                </a:lnTo>
                <a:lnTo>
                  <a:pt x="5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2"/>
          <p:cNvSpPr/>
          <p:nvPr/>
        </p:nvSpPr>
        <p:spPr>
          <a:xfrm rot="-2364347">
            <a:off x="8282718" y="3835135"/>
            <a:ext cx="31899" cy="145649"/>
          </a:xfrm>
          <a:custGeom>
            <a:rect b="b" l="l" r="r" t="t"/>
            <a:pathLst>
              <a:path extrusionOk="0" h="2420" w="530">
                <a:moveTo>
                  <a:pt x="0" y="0"/>
                </a:moveTo>
                <a:lnTo>
                  <a:pt x="0" y="2420"/>
                </a:lnTo>
                <a:lnTo>
                  <a:pt x="530" y="2420"/>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2"/>
          <p:cNvSpPr/>
          <p:nvPr/>
        </p:nvSpPr>
        <p:spPr>
          <a:xfrm rot="-2364347">
            <a:off x="8341313" y="3786992"/>
            <a:ext cx="31899" cy="145649"/>
          </a:xfrm>
          <a:custGeom>
            <a:rect b="b" l="l" r="r" t="t"/>
            <a:pathLst>
              <a:path extrusionOk="0" h="2420" w="530">
                <a:moveTo>
                  <a:pt x="0" y="0"/>
                </a:moveTo>
                <a:lnTo>
                  <a:pt x="0" y="2420"/>
                </a:lnTo>
                <a:lnTo>
                  <a:pt x="530" y="2420"/>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2"/>
          <p:cNvSpPr/>
          <p:nvPr/>
        </p:nvSpPr>
        <p:spPr>
          <a:xfrm rot="-2364347">
            <a:off x="8399908" y="3738850"/>
            <a:ext cx="31899" cy="145649"/>
          </a:xfrm>
          <a:custGeom>
            <a:rect b="b" l="l" r="r" t="t"/>
            <a:pathLst>
              <a:path extrusionOk="0" h="2420" w="530">
                <a:moveTo>
                  <a:pt x="1" y="0"/>
                </a:moveTo>
                <a:lnTo>
                  <a:pt x="1" y="2420"/>
                </a:lnTo>
                <a:lnTo>
                  <a:pt x="530" y="2420"/>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oad Traffic Accident Reporting App Pitch Deck by Slidesgo">
  <a:themeElements>
    <a:clrScheme name="Simple Light">
      <a:dk1>
        <a:srgbClr val="553868"/>
      </a:dk1>
      <a:lt1>
        <a:srgbClr val="D2D1EE"/>
      </a:lt1>
      <a:dk2>
        <a:srgbClr val="FF9900"/>
      </a:dk2>
      <a:lt2>
        <a:srgbClr val="8162A7"/>
      </a:lt2>
      <a:accent1>
        <a:srgbClr val="897FBB"/>
      </a:accent1>
      <a:accent2>
        <a:srgbClr val="8F8BCF"/>
      </a:accent2>
      <a:accent3>
        <a:srgbClr val="C3AED5"/>
      </a:accent3>
      <a:accent4>
        <a:srgbClr val="D4C7E3"/>
      </a:accent4>
      <a:accent5>
        <a:srgbClr val="FFFFFF"/>
      </a:accent5>
      <a:accent6>
        <a:srgbClr val="FFFFFF"/>
      </a:accent6>
      <a:hlink>
        <a:srgbClr val="55386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