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7" r:id="rId5"/>
    <p:sldId id="262" r:id="rId6"/>
    <p:sldId id="263" r:id="rId7"/>
    <p:sldId id="269" r:id="rId8"/>
    <p:sldId id="268" r:id="rId9"/>
    <p:sldId id="270" r:id="rId10"/>
    <p:sldId id="273" r:id="rId11"/>
    <p:sldId id="266" r:id="rId12"/>
    <p:sldId id="272"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6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81D5AC-909B-4649-B8AA-01D1B2CE5C01}" v="1492" dt="2022-08-01T18:14:39.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eves, Christopher" userId="S::reevesc7@msu.edu::b49c9824-41eb-460f-b856-160cfa1dc613" providerId="AD" clId="Web-{427D9BEB-3C52-4813-B0B3-A0AA85CC2DFD}"/>
    <pc:docChg chg="modSld">
      <pc:chgData name="Reeves, Christopher" userId="S::reevesc7@msu.edu::b49c9824-41eb-460f-b856-160cfa1dc613" providerId="AD" clId="Web-{427D9BEB-3C52-4813-B0B3-A0AA85CC2DFD}" dt="2022-02-11T21:35:10.615" v="13" actId="20577"/>
      <pc:docMkLst>
        <pc:docMk/>
      </pc:docMkLst>
      <pc:sldChg chg="modSp">
        <pc:chgData name="Reeves, Christopher" userId="S::reevesc7@msu.edu::b49c9824-41eb-460f-b856-160cfa1dc613" providerId="AD" clId="Web-{427D9BEB-3C52-4813-B0B3-A0AA85CC2DFD}" dt="2022-02-11T21:35:10.615" v="13" actId="20577"/>
        <pc:sldMkLst>
          <pc:docMk/>
          <pc:sldMk cId="4198178589" sldId="257"/>
        </pc:sldMkLst>
        <pc:spChg chg="mod">
          <ac:chgData name="Reeves, Christopher" userId="S::reevesc7@msu.edu::b49c9824-41eb-460f-b856-160cfa1dc613" providerId="AD" clId="Web-{427D9BEB-3C52-4813-B0B3-A0AA85CC2DFD}" dt="2022-02-11T21:35:10.615" v="13" actId="20577"/>
          <ac:spMkLst>
            <pc:docMk/>
            <pc:sldMk cId="4198178589" sldId="257"/>
            <ac:spMk id="3" creationId="{F9E1C5AD-92AF-4AAB-8F58-2133C24B60C4}"/>
          </ac:spMkLst>
        </pc:spChg>
      </pc:sldChg>
    </pc:docChg>
  </pc:docChgLst>
  <pc:docChgLst>
    <pc:chgData name="Reeves, Christopher" userId="S::reevesc7@msu.edu::b49c9824-41eb-460f-b856-160cfa1dc613" providerId="AD" clId="Web-{8E0761A3-013D-4C4A-9E1C-9632CEDD0DEA}"/>
    <pc:docChg chg="modSld">
      <pc:chgData name="Reeves, Christopher" userId="S::reevesc7@msu.edu::b49c9824-41eb-460f-b856-160cfa1dc613" providerId="AD" clId="Web-{8E0761A3-013D-4C4A-9E1C-9632CEDD0DEA}" dt="2022-02-12T19:04:40.406" v="1" actId="20577"/>
      <pc:docMkLst>
        <pc:docMk/>
      </pc:docMkLst>
      <pc:sldChg chg="modSp">
        <pc:chgData name="Reeves, Christopher" userId="S::reevesc7@msu.edu::b49c9824-41eb-460f-b856-160cfa1dc613" providerId="AD" clId="Web-{8E0761A3-013D-4C4A-9E1C-9632CEDD0DEA}" dt="2022-02-12T19:04:40.406" v="1" actId="20577"/>
        <pc:sldMkLst>
          <pc:docMk/>
          <pc:sldMk cId="4198178589" sldId="257"/>
        </pc:sldMkLst>
        <pc:spChg chg="mod">
          <ac:chgData name="Reeves, Christopher" userId="S::reevesc7@msu.edu::b49c9824-41eb-460f-b856-160cfa1dc613" providerId="AD" clId="Web-{8E0761A3-013D-4C4A-9E1C-9632CEDD0DEA}" dt="2022-02-12T19:04:40.406" v="1" actId="20577"/>
          <ac:spMkLst>
            <pc:docMk/>
            <pc:sldMk cId="4198178589" sldId="257"/>
            <ac:spMk id="3" creationId="{F9E1C5AD-92AF-4AAB-8F58-2133C24B60C4}"/>
          </ac:spMkLst>
        </pc:spChg>
      </pc:sldChg>
    </pc:docChg>
  </pc:docChgLst>
  <pc:docChgLst>
    <pc:chgData name="Olekanma, Doris" userId="S::olekanm1@msu.edu::812322f7-7fc0-49f2-9291-a96ee5858438" providerId="AD" clId="Web-{FEA4C4F8-57D8-495F-B103-6A06B8CF6583}"/>
    <pc:docChg chg="addSld modSld">
      <pc:chgData name="Olekanma, Doris" userId="S::olekanm1@msu.edu::812322f7-7fc0-49f2-9291-a96ee5858438" providerId="AD" clId="Web-{FEA4C4F8-57D8-495F-B103-6A06B8CF6583}" dt="2022-02-01T17:46:19.371" v="89" actId="20577"/>
      <pc:docMkLst>
        <pc:docMk/>
      </pc:docMkLst>
      <pc:sldChg chg="modSp modNotes">
        <pc:chgData name="Olekanma, Doris" userId="S::olekanm1@msu.edu::812322f7-7fc0-49f2-9291-a96ee5858438" providerId="AD" clId="Web-{FEA4C4F8-57D8-495F-B103-6A06B8CF6583}" dt="2022-02-01T17:46:19.371" v="89" actId="20577"/>
        <pc:sldMkLst>
          <pc:docMk/>
          <pc:sldMk cId="4198178589" sldId="257"/>
        </pc:sldMkLst>
        <pc:spChg chg="mod">
          <ac:chgData name="Olekanma, Doris" userId="S::olekanm1@msu.edu::812322f7-7fc0-49f2-9291-a96ee5858438" providerId="AD" clId="Web-{FEA4C4F8-57D8-495F-B103-6A06B8CF6583}" dt="2022-02-01T17:46:19.371" v="89" actId="20577"/>
          <ac:spMkLst>
            <pc:docMk/>
            <pc:sldMk cId="4198178589" sldId="257"/>
            <ac:spMk id="3" creationId="{F9E1C5AD-92AF-4AAB-8F58-2133C24B60C4}"/>
          </ac:spMkLst>
        </pc:spChg>
      </pc:sldChg>
      <pc:sldChg chg="addSp delSp modSp new">
        <pc:chgData name="Olekanma, Doris" userId="S::olekanm1@msu.edu::812322f7-7fc0-49f2-9291-a96ee5858438" providerId="AD" clId="Web-{FEA4C4F8-57D8-495F-B103-6A06B8CF6583}" dt="2022-02-01T17:44:57.054" v="82" actId="20577"/>
        <pc:sldMkLst>
          <pc:docMk/>
          <pc:sldMk cId="2830517803" sldId="267"/>
        </pc:sldMkLst>
        <pc:spChg chg="mod">
          <ac:chgData name="Olekanma, Doris" userId="S::olekanm1@msu.edu::812322f7-7fc0-49f2-9291-a96ee5858438" providerId="AD" clId="Web-{FEA4C4F8-57D8-495F-B103-6A06B8CF6583}" dt="2022-02-01T17:44:57.054" v="82" actId="20577"/>
          <ac:spMkLst>
            <pc:docMk/>
            <pc:sldMk cId="2830517803" sldId="267"/>
            <ac:spMk id="2" creationId="{6DB57994-13C7-42EE-8FC1-A72EC6846B9C}"/>
          </ac:spMkLst>
        </pc:spChg>
        <pc:spChg chg="del">
          <ac:chgData name="Olekanma, Doris" userId="S::olekanm1@msu.edu::812322f7-7fc0-49f2-9291-a96ee5858438" providerId="AD" clId="Web-{FEA4C4F8-57D8-495F-B103-6A06B8CF6583}" dt="2022-02-01T17:44:02.879" v="71"/>
          <ac:spMkLst>
            <pc:docMk/>
            <pc:sldMk cId="2830517803" sldId="267"/>
            <ac:spMk id="3" creationId="{63D8675C-2880-47D7-96CB-AA4BC46F95BF}"/>
          </ac:spMkLst>
        </pc:spChg>
        <pc:picChg chg="add mod ord modCrop">
          <ac:chgData name="Olekanma, Doris" userId="S::olekanm1@msu.edu::812322f7-7fc0-49f2-9291-a96ee5858438" providerId="AD" clId="Web-{FEA4C4F8-57D8-495F-B103-6A06B8CF6583}" dt="2022-02-01T17:44:52.226" v="79" actId="1076"/>
          <ac:picMkLst>
            <pc:docMk/>
            <pc:sldMk cId="2830517803" sldId="267"/>
            <ac:picMk id="4" creationId="{F97C2F05-D67F-4448-B13D-89D5CA86386F}"/>
          </ac:picMkLst>
        </pc:picChg>
      </pc:sldChg>
    </pc:docChg>
  </pc:docChgLst>
  <pc:docChgLst>
    <pc:chgData name="Chris Reeves" userId="b49c9824-41eb-460f-b856-160cfa1dc613" providerId="ADAL" clId="{4C7E7115-D8D0-43A3-B54C-FFB698348616}"/>
    <pc:docChg chg="custSel delSld modSld">
      <pc:chgData name="Chris Reeves" userId="b49c9824-41eb-460f-b856-160cfa1dc613" providerId="ADAL" clId="{4C7E7115-D8D0-43A3-B54C-FFB698348616}" dt="2022-02-08T22:27:34.975" v="221" actId="20577"/>
      <pc:docMkLst>
        <pc:docMk/>
      </pc:docMkLst>
      <pc:sldChg chg="modSp mod">
        <pc:chgData name="Chris Reeves" userId="b49c9824-41eb-460f-b856-160cfa1dc613" providerId="ADAL" clId="{4C7E7115-D8D0-43A3-B54C-FFB698348616}" dt="2022-02-08T22:18:22.498" v="212" actId="27636"/>
        <pc:sldMkLst>
          <pc:docMk/>
          <pc:sldMk cId="4198178589" sldId="257"/>
        </pc:sldMkLst>
        <pc:spChg chg="mod">
          <ac:chgData name="Chris Reeves" userId="b49c9824-41eb-460f-b856-160cfa1dc613" providerId="ADAL" clId="{4C7E7115-D8D0-43A3-B54C-FFB698348616}" dt="2022-02-08T22:18:22.498" v="212" actId="27636"/>
          <ac:spMkLst>
            <pc:docMk/>
            <pc:sldMk cId="4198178589" sldId="257"/>
            <ac:spMk id="3" creationId="{F9E1C5AD-92AF-4AAB-8F58-2133C24B60C4}"/>
          </ac:spMkLst>
        </pc:spChg>
      </pc:sldChg>
      <pc:sldChg chg="modSp mod">
        <pc:chgData name="Chris Reeves" userId="b49c9824-41eb-460f-b856-160cfa1dc613" providerId="ADAL" clId="{4C7E7115-D8D0-43A3-B54C-FFB698348616}" dt="2022-02-08T21:57:30.828" v="124" actId="20577"/>
        <pc:sldMkLst>
          <pc:docMk/>
          <pc:sldMk cId="3683627749" sldId="261"/>
        </pc:sldMkLst>
        <pc:spChg chg="mod">
          <ac:chgData name="Chris Reeves" userId="b49c9824-41eb-460f-b856-160cfa1dc613" providerId="ADAL" clId="{4C7E7115-D8D0-43A3-B54C-FFB698348616}" dt="2022-02-08T21:57:30.828" v="124" actId="20577"/>
          <ac:spMkLst>
            <pc:docMk/>
            <pc:sldMk cId="3683627749" sldId="261"/>
            <ac:spMk id="3" creationId="{F9E1C5AD-92AF-4AAB-8F58-2133C24B60C4}"/>
          </ac:spMkLst>
        </pc:spChg>
      </pc:sldChg>
      <pc:sldChg chg="modSp mod">
        <pc:chgData name="Chris Reeves" userId="b49c9824-41eb-460f-b856-160cfa1dc613" providerId="ADAL" clId="{4C7E7115-D8D0-43A3-B54C-FFB698348616}" dt="2022-02-08T22:27:34.975" v="221" actId="20577"/>
        <pc:sldMkLst>
          <pc:docMk/>
          <pc:sldMk cId="2684212234" sldId="262"/>
        </pc:sldMkLst>
        <pc:spChg chg="mod">
          <ac:chgData name="Chris Reeves" userId="b49c9824-41eb-460f-b856-160cfa1dc613" providerId="ADAL" clId="{4C7E7115-D8D0-43A3-B54C-FFB698348616}" dt="2022-02-08T22:27:34.975" v="221" actId="20577"/>
          <ac:spMkLst>
            <pc:docMk/>
            <pc:sldMk cId="2684212234" sldId="262"/>
            <ac:spMk id="3" creationId="{F9E1C5AD-92AF-4AAB-8F58-2133C24B60C4}"/>
          </ac:spMkLst>
        </pc:spChg>
      </pc:sldChg>
      <pc:sldChg chg="modSp mod">
        <pc:chgData name="Chris Reeves" userId="b49c9824-41eb-460f-b856-160cfa1dc613" providerId="ADAL" clId="{4C7E7115-D8D0-43A3-B54C-FFB698348616}" dt="2022-02-08T21:58:42.287" v="146" actId="6549"/>
        <pc:sldMkLst>
          <pc:docMk/>
          <pc:sldMk cId="2523626175" sldId="263"/>
        </pc:sldMkLst>
        <pc:spChg chg="mod">
          <ac:chgData name="Chris Reeves" userId="b49c9824-41eb-460f-b856-160cfa1dc613" providerId="ADAL" clId="{4C7E7115-D8D0-43A3-B54C-FFB698348616}" dt="2022-02-08T21:58:42.287" v="146" actId="6549"/>
          <ac:spMkLst>
            <pc:docMk/>
            <pc:sldMk cId="2523626175" sldId="263"/>
            <ac:spMk id="3" creationId="{F9E1C5AD-92AF-4AAB-8F58-2133C24B60C4}"/>
          </ac:spMkLst>
        </pc:spChg>
      </pc:sldChg>
      <pc:sldChg chg="modSp mod">
        <pc:chgData name="Chris Reeves" userId="b49c9824-41eb-460f-b856-160cfa1dc613" providerId="ADAL" clId="{4C7E7115-D8D0-43A3-B54C-FFB698348616}" dt="2022-02-08T21:58:57.970" v="151" actId="20577"/>
        <pc:sldMkLst>
          <pc:docMk/>
          <pc:sldMk cId="3705567830" sldId="264"/>
        </pc:sldMkLst>
        <pc:spChg chg="mod">
          <ac:chgData name="Chris Reeves" userId="b49c9824-41eb-460f-b856-160cfa1dc613" providerId="ADAL" clId="{4C7E7115-D8D0-43A3-B54C-FFB698348616}" dt="2022-02-08T21:58:57.970" v="151" actId="20577"/>
          <ac:spMkLst>
            <pc:docMk/>
            <pc:sldMk cId="3705567830" sldId="264"/>
            <ac:spMk id="3" creationId="{F9E1C5AD-92AF-4AAB-8F58-2133C24B60C4}"/>
          </ac:spMkLst>
        </pc:spChg>
      </pc:sldChg>
      <pc:sldChg chg="del">
        <pc:chgData name="Chris Reeves" userId="b49c9824-41eb-460f-b856-160cfa1dc613" providerId="ADAL" clId="{4C7E7115-D8D0-43A3-B54C-FFB698348616}" dt="2022-02-08T21:59:02.497" v="152" actId="2696"/>
        <pc:sldMkLst>
          <pc:docMk/>
          <pc:sldMk cId="584315923" sldId="265"/>
        </pc:sldMkLst>
      </pc:sldChg>
      <pc:sldChg chg="delSp modSp mod">
        <pc:chgData name="Chris Reeves" userId="b49c9824-41eb-460f-b856-160cfa1dc613" providerId="ADAL" clId="{4C7E7115-D8D0-43A3-B54C-FFB698348616}" dt="2022-02-08T21:58:52.324" v="150" actId="478"/>
        <pc:sldMkLst>
          <pc:docMk/>
          <pc:sldMk cId="1581745544" sldId="266"/>
        </pc:sldMkLst>
        <pc:spChg chg="mod">
          <ac:chgData name="Chris Reeves" userId="b49c9824-41eb-460f-b856-160cfa1dc613" providerId="ADAL" clId="{4C7E7115-D8D0-43A3-B54C-FFB698348616}" dt="2022-02-08T21:58:47.056" v="147" actId="6549"/>
          <ac:spMkLst>
            <pc:docMk/>
            <pc:sldMk cId="1581745544" sldId="266"/>
            <ac:spMk id="3" creationId="{F9E1C5AD-92AF-4AAB-8F58-2133C24B60C4}"/>
          </ac:spMkLst>
        </pc:spChg>
        <pc:spChg chg="del">
          <ac:chgData name="Chris Reeves" userId="b49c9824-41eb-460f-b856-160cfa1dc613" providerId="ADAL" clId="{4C7E7115-D8D0-43A3-B54C-FFB698348616}" dt="2022-02-08T21:58:52.324" v="150" actId="478"/>
          <ac:spMkLst>
            <pc:docMk/>
            <pc:sldMk cId="1581745544" sldId="266"/>
            <ac:spMk id="12" creationId="{A6BA5703-3AD1-4485-8F46-4028510796EF}"/>
          </ac:spMkLst>
        </pc:spChg>
        <pc:grpChg chg="del">
          <ac:chgData name="Chris Reeves" userId="b49c9824-41eb-460f-b856-160cfa1dc613" providerId="ADAL" clId="{4C7E7115-D8D0-43A3-B54C-FFB698348616}" dt="2022-02-08T21:58:49.513" v="148" actId="478"/>
          <ac:grpSpMkLst>
            <pc:docMk/>
            <pc:sldMk cId="1581745544" sldId="266"/>
            <ac:grpSpMk id="16" creationId="{29050ADD-F8C6-481A-8BF0-64935BAF0E0C}"/>
          </ac:grpSpMkLst>
        </pc:grpChg>
        <pc:picChg chg="del">
          <ac:chgData name="Chris Reeves" userId="b49c9824-41eb-460f-b856-160cfa1dc613" providerId="ADAL" clId="{4C7E7115-D8D0-43A3-B54C-FFB698348616}" dt="2022-02-08T21:58:50.444" v="149" actId="478"/>
          <ac:picMkLst>
            <pc:docMk/>
            <pc:sldMk cId="1581745544" sldId="266"/>
            <ac:picMk id="15" creationId="{76BB6E94-6931-4811-AA51-95F4AF7F5C1F}"/>
          </ac:picMkLst>
        </pc:picChg>
      </pc:sldChg>
      <pc:sldChg chg="del">
        <pc:chgData name="Chris Reeves" userId="b49c9824-41eb-460f-b856-160cfa1dc613" providerId="ADAL" clId="{4C7E7115-D8D0-43A3-B54C-FFB698348616}" dt="2022-02-08T21:59:06.666" v="153" actId="2696"/>
        <pc:sldMkLst>
          <pc:docMk/>
          <pc:sldMk cId="2830517803" sldId="267"/>
        </pc:sldMkLst>
      </pc:sldChg>
    </pc:docChg>
  </pc:docChgLst>
  <pc:docChgLst>
    <pc:chgData name="Chris Reeves" userId="b49c9824-41eb-460f-b856-160cfa1dc613" providerId="ADAL" clId="{C6DD1DB1-9BFA-4213-8AF4-C87E0CA105E0}"/>
    <pc:docChg chg="undo custSel addSld delSld modSld sldOrd">
      <pc:chgData name="Chris Reeves" userId="b49c9824-41eb-460f-b856-160cfa1dc613" providerId="ADAL" clId="{C6DD1DB1-9BFA-4213-8AF4-C87E0CA105E0}" dt="2022-05-02T20:54:53.407" v="4965" actId="1076"/>
      <pc:docMkLst>
        <pc:docMk/>
      </pc:docMkLst>
      <pc:sldChg chg="modSp mod">
        <pc:chgData name="Chris Reeves" userId="b49c9824-41eb-460f-b856-160cfa1dc613" providerId="ADAL" clId="{C6DD1DB1-9BFA-4213-8AF4-C87E0CA105E0}" dt="2022-05-02T19:29:22.592" v="118" actId="313"/>
        <pc:sldMkLst>
          <pc:docMk/>
          <pc:sldMk cId="4198178589" sldId="257"/>
        </pc:sldMkLst>
        <pc:spChg chg="mod">
          <ac:chgData name="Chris Reeves" userId="b49c9824-41eb-460f-b856-160cfa1dc613" providerId="ADAL" clId="{C6DD1DB1-9BFA-4213-8AF4-C87E0CA105E0}" dt="2022-05-02T19:29:22.592" v="118" actId="313"/>
          <ac:spMkLst>
            <pc:docMk/>
            <pc:sldMk cId="4198178589" sldId="257"/>
            <ac:spMk id="3" creationId="{F9E1C5AD-92AF-4AAB-8F58-2133C24B60C4}"/>
          </ac:spMkLst>
        </pc:spChg>
      </pc:sldChg>
      <pc:sldChg chg="modSp mod ord">
        <pc:chgData name="Chris Reeves" userId="b49c9824-41eb-460f-b856-160cfa1dc613" providerId="ADAL" clId="{C6DD1DB1-9BFA-4213-8AF4-C87E0CA105E0}" dt="2022-05-02T20:27:07.574" v="4005"/>
        <pc:sldMkLst>
          <pc:docMk/>
          <pc:sldMk cId="3683627749" sldId="261"/>
        </pc:sldMkLst>
        <pc:spChg chg="mod">
          <ac:chgData name="Chris Reeves" userId="b49c9824-41eb-460f-b856-160cfa1dc613" providerId="ADAL" clId="{C6DD1DB1-9BFA-4213-8AF4-C87E0CA105E0}" dt="2022-05-02T20:26:41.799" v="4001" actId="20577"/>
          <ac:spMkLst>
            <pc:docMk/>
            <pc:sldMk cId="3683627749" sldId="261"/>
            <ac:spMk id="2" creationId="{93E913FC-AF7C-4F31-8CCF-0C042D810AED}"/>
          </ac:spMkLst>
        </pc:spChg>
      </pc:sldChg>
      <pc:sldChg chg="modSp mod">
        <pc:chgData name="Chris Reeves" userId="b49c9824-41eb-460f-b856-160cfa1dc613" providerId="ADAL" clId="{C6DD1DB1-9BFA-4213-8AF4-C87E0CA105E0}" dt="2022-05-02T20:38:29.677" v="4231" actId="20577"/>
        <pc:sldMkLst>
          <pc:docMk/>
          <pc:sldMk cId="2684212234" sldId="262"/>
        </pc:sldMkLst>
        <pc:spChg chg="mod">
          <ac:chgData name="Chris Reeves" userId="b49c9824-41eb-460f-b856-160cfa1dc613" providerId="ADAL" clId="{C6DD1DB1-9BFA-4213-8AF4-C87E0CA105E0}" dt="2022-05-02T20:38:29.677" v="4231" actId="20577"/>
          <ac:spMkLst>
            <pc:docMk/>
            <pc:sldMk cId="2684212234" sldId="262"/>
            <ac:spMk id="3" creationId="{F9E1C5AD-92AF-4AAB-8F58-2133C24B60C4}"/>
          </ac:spMkLst>
        </pc:spChg>
      </pc:sldChg>
      <pc:sldChg chg="modSp mod">
        <pc:chgData name="Chris Reeves" userId="b49c9824-41eb-460f-b856-160cfa1dc613" providerId="ADAL" clId="{C6DD1DB1-9BFA-4213-8AF4-C87E0CA105E0}" dt="2022-05-02T19:55:58.286" v="1299" actId="20577"/>
        <pc:sldMkLst>
          <pc:docMk/>
          <pc:sldMk cId="2523626175" sldId="263"/>
        </pc:sldMkLst>
        <pc:spChg chg="mod">
          <ac:chgData name="Chris Reeves" userId="b49c9824-41eb-460f-b856-160cfa1dc613" providerId="ADAL" clId="{C6DD1DB1-9BFA-4213-8AF4-C87E0CA105E0}" dt="2022-05-02T19:55:58.286" v="1299" actId="20577"/>
          <ac:spMkLst>
            <pc:docMk/>
            <pc:sldMk cId="2523626175" sldId="263"/>
            <ac:spMk id="3" creationId="{F9E1C5AD-92AF-4AAB-8F58-2133C24B60C4}"/>
          </ac:spMkLst>
        </pc:spChg>
      </pc:sldChg>
      <pc:sldChg chg="addSp delSp modSp mod">
        <pc:chgData name="Chris Reeves" userId="b49c9824-41eb-460f-b856-160cfa1dc613" providerId="ADAL" clId="{C6DD1DB1-9BFA-4213-8AF4-C87E0CA105E0}" dt="2022-05-02T20:54:53.407" v="4965" actId="1076"/>
        <pc:sldMkLst>
          <pc:docMk/>
          <pc:sldMk cId="1581745544" sldId="266"/>
        </pc:sldMkLst>
        <pc:spChg chg="mod">
          <ac:chgData name="Chris Reeves" userId="b49c9824-41eb-460f-b856-160cfa1dc613" providerId="ADAL" clId="{C6DD1DB1-9BFA-4213-8AF4-C87E0CA105E0}" dt="2022-05-02T20:54:53.407" v="4965" actId="1076"/>
          <ac:spMkLst>
            <pc:docMk/>
            <pc:sldMk cId="1581745544" sldId="266"/>
            <ac:spMk id="3" creationId="{F9E1C5AD-92AF-4AAB-8F58-2133C24B60C4}"/>
          </ac:spMkLst>
        </pc:spChg>
        <pc:picChg chg="add del mod">
          <ac:chgData name="Chris Reeves" userId="b49c9824-41eb-460f-b856-160cfa1dc613" providerId="ADAL" clId="{C6DD1DB1-9BFA-4213-8AF4-C87E0CA105E0}" dt="2022-05-02T20:47:52.642" v="4602" actId="478"/>
          <ac:picMkLst>
            <pc:docMk/>
            <pc:sldMk cId="1581745544" sldId="266"/>
            <ac:picMk id="5" creationId="{BBA2D60F-454C-F8B5-70FC-598A80EDC038}"/>
          </ac:picMkLst>
        </pc:picChg>
        <pc:picChg chg="add mod">
          <ac:chgData name="Chris Reeves" userId="b49c9824-41eb-460f-b856-160cfa1dc613" providerId="ADAL" clId="{C6DD1DB1-9BFA-4213-8AF4-C87E0CA105E0}" dt="2022-05-02T20:48:26.466" v="4611" actId="1037"/>
          <ac:picMkLst>
            <pc:docMk/>
            <pc:sldMk cId="1581745544" sldId="266"/>
            <ac:picMk id="7" creationId="{712295E4-2C80-2F5B-4B16-6F647ABBABDE}"/>
          </ac:picMkLst>
        </pc:picChg>
      </pc:sldChg>
      <pc:sldChg chg="add del">
        <pc:chgData name="Chris Reeves" userId="b49c9824-41eb-460f-b856-160cfa1dc613" providerId="ADAL" clId="{C6DD1DB1-9BFA-4213-8AF4-C87E0CA105E0}" dt="2022-05-02T20:17:49.554" v="3236" actId="2696"/>
        <pc:sldMkLst>
          <pc:docMk/>
          <pc:sldMk cId="954009963" sldId="267"/>
        </pc:sldMkLst>
      </pc:sldChg>
      <pc:sldChg chg="modSp add mod">
        <pc:chgData name="Chris Reeves" userId="b49c9824-41eb-460f-b856-160cfa1dc613" providerId="ADAL" clId="{C6DD1DB1-9BFA-4213-8AF4-C87E0CA105E0}" dt="2022-05-02T20:06:08.750" v="2339" actId="20577"/>
        <pc:sldMkLst>
          <pc:docMk/>
          <pc:sldMk cId="3454217184" sldId="268"/>
        </pc:sldMkLst>
        <pc:spChg chg="mod">
          <ac:chgData name="Chris Reeves" userId="b49c9824-41eb-460f-b856-160cfa1dc613" providerId="ADAL" clId="{C6DD1DB1-9BFA-4213-8AF4-C87E0CA105E0}" dt="2022-05-02T19:56:33.620" v="1307" actId="20577"/>
          <ac:spMkLst>
            <pc:docMk/>
            <pc:sldMk cId="3454217184" sldId="268"/>
            <ac:spMk id="2" creationId="{93E913FC-AF7C-4F31-8CCF-0C042D810AED}"/>
          </ac:spMkLst>
        </pc:spChg>
        <pc:spChg chg="mod">
          <ac:chgData name="Chris Reeves" userId="b49c9824-41eb-460f-b856-160cfa1dc613" providerId="ADAL" clId="{C6DD1DB1-9BFA-4213-8AF4-C87E0CA105E0}" dt="2022-05-02T20:06:08.750" v="2339" actId="20577"/>
          <ac:spMkLst>
            <pc:docMk/>
            <pc:sldMk cId="3454217184" sldId="268"/>
            <ac:spMk id="3" creationId="{F9E1C5AD-92AF-4AAB-8F58-2133C24B60C4}"/>
          </ac:spMkLst>
        </pc:spChg>
      </pc:sldChg>
      <pc:sldChg chg="modSp add mod">
        <pc:chgData name="Chris Reeves" userId="b49c9824-41eb-460f-b856-160cfa1dc613" providerId="ADAL" clId="{C6DD1DB1-9BFA-4213-8AF4-C87E0CA105E0}" dt="2022-05-02T20:17:36.595" v="3235" actId="27636"/>
        <pc:sldMkLst>
          <pc:docMk/>
          <pc:sldMk cId="3284550745" sldId="269"/>
        </pc:sldMkLst>
        <pc:spChg chg="mod">
          <ac:chgData name="Chris Reeves" userId="b49c9824-41eb-460f-b856-160cfa1dc613" providerId="ADAL" clId="{C6DD1DB1-9BFA-4213-8AF4-C87E0CA105E0}" dt="2022-05-02T20:17:36.595" v="3235" actId="27636"/>
          <ac:spMkLst>
            <pc:docMk/>
            <pc:sldMk cId="3284550745" sldId="269"/>
            <ac:spMk id="3" creationId="{F9E1C5AD-92AF-4AAB-8F58-2133C24B60C4}"/>
          </ac:spMkLst>
        </pc:spChg>
      </pc:sldChg>
      <pc:sldChg chg="modSp add mod">
        <pc:chgData name="Chris Reeves" userId="b49c9824-41eb-460f-b856-160cfa1dc613" providerId="ADAL" clId="{C6DD1DB1-9BFA-4213-8AF4-C87E0CA105E0}" dt="2022-05-02T20:34:39.615" v="4098" actId="20577"/>
        <pc:sldMkLst>
          <pc:docMk/>
          <pc:sldMk cId="3290658582" sldId="270"/>
        </pc:sldMkLst>
        <pc:spChg chg="mod">
          <ac:chgData name="Chris Reeves" userId="b49c9824-41eb-460f-b856-160cfa1dc613" providerId="ADAL" clId="{C6DD1DB1-9BFA-4213-8AF4-C87E0CA105E0}" dt="2022-05-02T20:18:14.456" v="3253" actId="20577"/>
          <ac:spMkLst>
            <pc:docMk/>
            <pc:sldMk cId="3290658582" sldId="270"/>
            <ac:spMk id="2" creationId="{93E913FC-AF7C-4F31-8CCF-0C042D810AED}"/>
          </ac:spMkLst>
        </pc:spChg>
        <pc:spChg chg="mod">
          <ac:chgData name="Chris Reeves" userId="b49c9824-41eb-460f-b856-160cfa1dc613" providerId="ADAL" clId="{C6DD1DB1-9BFA-4213-8AF4-C87E0CA105E0}" dt="2022-05-02T20:34:39.615" v="4098" actId="20577"/>
          <ac:spMkLst>
            <pc:docMk/>
            <pc:sldMk cId="3290658582" sldId="270"/>
            <ac:spMk id="3" creationId="{F9E1C5AD-92AF-4AAB-8F58-2133C24B60C4}"/>
          </ac:spMkLst>
        </pc:spChg>
      </pc:sldChg>
      <pc:sldChg chg="delSp add del mod">
        <pc:chgData name="Chris Reeves" userId="b49c9824-41eb-460f-b856-160cfa1dc613" providerId="ADAL" clId="{C6DD1DB1-9BFA-4213-8AF4-C87E0CA105E0}" dt="2022-05-02T20:49:05.616" v="4616" actId="2696"/>
        <pc:sldMkLst>
          <pc:docMk/>
          <pc:sldMk cId="2445228223" sldId="271"/>
        </pc:sldMkLst>
        <pc:picChg chg="del">
          <ac:chgData name="Chris Reeves" userId="b49c9824-41eb-460f-b856-160cfa1dc613" providerId="ADAL" clId="{C6DD1DB1-9BFA-4213-8AF4-C87E0CA105E0}" dt="2022-05-02T20:48:58.064" v="4614" actId="478"/>
          <ac:picMkLst>
            <pc:docMk/>
            <pc:sldMk cId="2445228223" sldId="271"/>
            <ac:picMk id="7" creationId="{712295E4-2C80-2F5B-4B16-6F647ABBABDE}"/>
          </ac:picMkLst>
        </pc:picChg>
      </pc:sldChg>
      <pc:sldChg chg="addSp delSp modSp new mod">
        <pc:chgData name="Chris Reeves" userId="b49c9824-41eb-460f-b856-160cfa1dc613" providerId="ADAL" clId="{C6DD1DB1-9BFA-4213-8AF4-C87E0CA105E0}" dt="2022-05-02T20:54:42.510" v="4964" actId="1076"/>
        <pc:sldMkLst>
          <pc:docMk/>
          <pc:sldMk cId="4262189219" sldId="272"/>
        </pc:sldMkLst>
        <pc:spChg chg="mod">
          <ac:chgData name="Chris Reeves" userId="b49c9824-41eb-460f-b856-160cfa1dc613" providerId="ADAL" clId="{C6DD1DB1-9BFA-4213-8AF4-C87E0CA105E0}" dt="2022-05-02T20:49:13.279" v="4623" actId="20577"/>
          <ac:spMkLst>
            <pc:docMk/>
            <pc:sldMk cId="4262189219" sldId="272"/>
            <ac:spMk id="2" creationId="{87AE82EE-4424-0197-AD6A-625D41474F3F}"/>
          </ac:spMkLst>
        </pc:spChg>
        <pc:spChg chg="add del mod">
          <ac:chgData name="Chris Reeves" userId="b49c9824-41eb-460f-b856-160cfa1dc613" providerId="ADAL" clId="{C6DD1DB1-9BFA-4213-8AF4-C87E0CA105E0}" dt="2022-05-02T20:54:26.655" v="4963" actId="20577"/>
          <ac:spMkLst>
            <pc:docMk/>
            <pc:sldMk cId="4262189219" sldId="272"/>
            <ac:spMk id="3" creationId="{33014443-6033-F7C3-A071-D69CA0D5FDE5}"/>
          </ac:spMkLst>
        </pc:spChg>
        <pc:picChg chg="add del mod">
          <ac:chgData name="Chris Reeves" userId="b49c9824-41eb-460f-b856-160cfa1dc613" providerId="ADAL" clId="{C6DD1DB1-9BFA-4213-8AF4-C87E0CA105E0}" dt="2022-05-02T20:50:13.755" v="4628"/>
          <ac:picMkLst>
            <pc:docMk/>
            <pc:sldMk cId="4262189219" sldId="272"/>
            <ac:picMk id="5" creationId="{9BCA4540-9AF9-7EE9-A801-B05BD2815610}"/>
          </ac:picMkLst>
        </pc:picChg>
        <pc:picChg chg="add del mod">
          <ac:chgData name="Chris Reeves" userId="b49c9824-41eb-460f-b856-160cfa1dc613" providerId="ADAL" clId="{C6DD1DB1-9BFA-4213-8AF4-C87E0CA105E0}" dt="2022-05-02T20:51:47.730" v="4669" actId="478"/>
          <ac:picMkLst>
            <pc:docMk/>
            <pc:sldMk cId="4262189219" sldId="272"/>
            <ac:picMk id="7" creationId="{1F71A148-7D71-8787-DC35-C8ED99D7D576}"/>
          </ac:picMkLst>
        </pc:picChg>
        <pc:picChg chg="add mod">
          <ac:chgData name="Chris Reeves" userId="b49c9824-41eb-460f-b856-160cfa1dc613" providerId="ADAL" clId="{C6DD1DB1-9BFA-4213-8AF4-C87E0CA105E0}" dt="2022-05-02T20:54:42.510" v="4964" actId="1076"/>
          <ac:picMkLst>
            <pc:docMk/>
            <pc:sldMk cId="4262189219" sldId="272"/>
            <ac:picMk id="9" creationId="{21BD06D9-97EF-FBA7-0895-687CB72EBD7C}"/>
          </ac:picMkLst>
        </pc:picChg>
      </pc:sldChg>
    </pc:docChg>
  </pc:docChgLst>
  <pc:docChgLst>
    <pc:chgData name="Chris Reeves" userId="b49c9824-41eb-460f-b856-160cfa1dc613" providerId="ADAL" clId="{7081D5AC-909B-4649-B8AA-01D1B2CE5C01}"/>
    <pc:docChg chg="custSel addSld delSld modSld sldOrd">
      <pc:chgData name="Chris Reeves" userId="b49c9824-41eb-460f-b856-160cfa1dc613" providerId="ADAL" clId="{7081D5AC-909B-4649-B8AA-01D1B2CE5C01}" dt="2022-08-14T19:56:56.336" v="2338"/>
      <pc:docMkLst>
        <pc:docMk/>
      </pc:docMkLst>
      <pc:sldChg chg="modSp mod">
        <pc:chgData name="Chris Reeves" userId="b49c9824-41eb-460f-b856-160cfa1dc613" providerId="ADAL" clId="{7081D5AC-909B-4649-B8AA-01D1B2CE5C01}" dt="2022-08-14T19:56:04.067" v="2335" actId="27636"/>
        <pc:sldMkLst>
          <pc:docMk/>
          <pc:sldMk cId="4198178589" sldId="257"/>
        </pc:sldMkLst>
        <pc:spChg chg="mod">
          <ac:chgData name="Chris Reeves" userId="b49c9824-41eb-460f-b856-160cfa1dc613" providerId="ADAL" clId="{7081D5AC-909B-4649-B8AA-01D1B2CE5C01}" dt="2022-08-14T19:56:04.067" v="2335" actId="27636"/>
          <ac:spMkLst>
            <pc:docMk/>
            <pc:sldMk cId="4198178589" sldId="257"/>
            <ac:spMk id="3" creationId="{F9E1C5AD-92AF-4AAB-8F58-2133C24B60C4}"/>
          </ac:spMkLst>
        </pc:spChg>
      </pc:sldChg>
      <pc:sldChg chg="modSp mod">
        <pc:chgData name="Chris Reeves" userId="b49c9824-41eb-460f-b856-160cfa1dc613" providerId="ADAL" clId="{7081D5AC-909B-4649-B8AA-01D1B2CE5C01}" dt="2022-07-21T17:26:54.602" v="527" actId="20577"/>
        <pc:sldMkLst>
          <pc:docMk/>
          <pc:sldMk cId="3683627749" sldId="261"/>
        </pc:sldMkLst>
        <pc:spChg chg="mod">
          <ac:chgData name="Chris Reeves" userId="b49c9824-41eb-460f-b856-160cfa1dc613" providerId="ADAL" clId="{7081D5AC-909B-4649-B8AA-01D1B2CE5C01}" dt="2022-07-21T17:26:54.602" v="527" actId="20577"/>
          <ac:spMkLst>
            <pc:docMk/>
            <pc:sldMk cId="3683627749" sldId="261"/>
            <ac:spMk id="3" creationId="{F9E1C5AD-92AF-4AAB-8F58-2133C24B60C4}"/>
          </ac:spMkLst>
        </pc:spChg>
      </pc:sldChg>
      <pc:sldChg chg="modSp mod">
        <pc:chgData name="Chris Reeves" userId="b49c9824-41eb-460f-b856-160cfa1dc613" providerId="ADAL" clId="{7081D5AC-909B-4649-B8AA-01D1B2CE5C01}" dt="2022-07-21T17:21:18.684" v="100" actId="20577"/>
        <pc:sldMkLst>
          <pc:docMk/>
          <pc:sldMk cId="2684212234" sldId="262"/>
        </pc:sldMkLst>
        <pc:spChg chg="mod">
          <ac:chgData name="Chris Reeves" userId="b49c9824-41eb-460f-b856-160cfa1dc613" providerId="ADAL" clId="{7081D5AC-909B-4649-B8AA-01D1B2CE5C01}" dt="2022-07-21T17:21:18.684" v="100" actId="20577"/>
          <ac:spMkLst>
            <pc:docMk/>
            <pc:sldMk cId="2684212234" sldId="262"/>
            <ac:spMk id="3" creationId="{F9E1C5AD-92AF-4AAB-8F58-2133C24B60C4}"/>
          </ac:spMkLst>
        </pc:spChg>
      </pc:sldChg>
      <pc:sldChg chg="del">
        <pc:chgData name="Chris Reeves" userId="b49c9824-41eb-460f-b856-160cfa1dc613" providerId="ADAL" clId="{7081D5AC-909B-4649-B8AA-01D1B2CE5C01}" dt="2022-08-14T19:56:39.487" v="2336" actId="2696"/>
        <pc:sldMkLst>
          <pc:docMk/>
          <pc:sldMk cId="3705567830" sldId="264"/>
        </pc:sldMkLst>
      </pc:sldChg>
      <pc:sldChg chg="ord">
        <pc:chgData name="Chris Reeves" userId="b49c9824-41eb-460f-b856-160cfa1dc613" providerId="ADAL" clId="{7081D5AC-909B-4649-B8AA-01D1B2CE5C01}" dt="2022-08-14T19:56:56.336" v="2338"/>
        <pc:sldMkLst>
          <pc:docMk/>
          <pc:sldMk cId="3284550745" sldId="269"/>
        </pc:sldMkLst>
      </pc:sldChg>
      <pc:sldChg chg="modSp mod">
        <pc:chgData name="Chris Reeves" userId="b49c9824-41eb-460f-b856-160cfa1dc613" providerId="ADAL" clId="{7081D5AC-909B-4649-B8AA-01D1B2CE5C01}" dt="2022-08-01T18:17:28.446" v="1505" actId="20577"/>
        <pc:sldMkLst>
          <pc:docMk/>
          <pc:sldMk cId="3290658582" sldId="270"/>
        </pc:sldMkLst>
        <pc:spChg chg="mod">
          <ac:chgData name="Chris Reeves" userId="b49c9824-41eb-460f-b856-160cfa1dc613" providerId="ADAL" clId="{7081D5AC-909B-4649-B8AA-01D1B2CE5C01}" dt="2022-08-01T18:17:28.446" v="1505" actId="20577"/>
          <ac:spMkLst>
            <pc:docMk/>
            <pc:sldMk cId="3290658582" sldId="270"/>
            <ac:spMk id="3" creationId="{F9E1C5AD-92AF-4AAB-8F58-2133C24B60C4}"/>
          </ac:spMkLst>
        </pc:spChg>
      </pc:sldChg>
      <pc:sldChg chg="modSp add mod">
        <pc:chgData name="Chris Reeves" userId="b49c9824-41eb-460f-b856-160cfa1dc613" providerId="ADAL" clId="{7081D5AC-909B-4649-B8AA-01D1B2CE5C01}" dt="2022-08-01T19:22:41.374" v="2297" actId="15"/>
        <pc:sldMkLst>
          <pc:docMk/>
          <pc:sldMk cId="3608004787" sldId="273"/>
        </pc:sldMkLst>
        <pc:spChg chg="mod">
          <ac:chgData name="Chris Reeves" userId="b49c9824-41eb-460f-b856-160cfa1dc613" providerId="ADAL" clId="{7081D5AC-909B-4649-B8AA-01D1B2CE5C01}" dt="2022-08-01T19:22:41.374" v="2297" actId="15"/>
          <ac:spMkLst>
            <pc:docMk/>
            <pc:sldMk cId="3608004787" sldId="273"/>
            <ac:spMk id="3" creationId="{F9E1C5AD-92AF-4AAB-8F58-2133C24B60C4}"/>
          </ac:spMkLst>
        </pc:spChg>
      </pc:sldChg>
    </pc:docChg>
  </pc:docChgLst>
  <pc:docChgLst>
    <pc:chgData name="Reeves, Christopher" userId="S::reevesc7@msu.edu::b49c9824-41eb-460f-b856-160cfa1dc613" providerId="AD" clId="Web-{613CA3A6-25C9-40BD-BDBF-CA6F1D88A224}"/>
    <pc:docChg chg="modSld">
      <pc:chgData name="Reeves, Christopher" userId="S::reevesc7@msu.edu::b49c9824-41eb-460f-b856-160cfa1dc613" providerId="AD" clId="Web-{613CA3A6-25C9-40BD-BDBF-CA6F1D88A224}" dt="2022-01-29T15:26:23.972" v="8" actId="20577"/>
      <pc:docMkLst>
        <pc:docMk/>
      </pc:docMkLst>
      <pc:sldChg chg="modSp">
        <pc:chgData name="Reeves, Christopher" userId="S::reevesc7@msu.edu::b49c9824-41eb-460f-b856-160cfa1dc613" providerId="AD" clId="Web-{613CA3A6-25C9-40BD-BDBF-CA6F1D88A224}" dt="2022-01-29T15:16:54.112" v="4" actId="20577"/>
        <pc:sldMkLst>
          <pc:docMk/>
          <pc:sldMk cId="584315923" sldId="265"/>
        </pc:sldMkLst>
        <pc:spChg chg="mod">
          <ac:chgData name="Reeves, Christopher" userId="S::reevesc7@msu.edu::b49c9824-41eb-460f-b856-160cfa1dc613" providerId="AD" clId="Web-{613CA3A6-25C9-40BD-BDBF-CA6F1D88A224}" dt="2022-01-29T15:16:54.112" v="4" actId="20577"/>
          <ac:spMkLst>
            <pc:docMk/>
            <pc:sldMk cId="584315923" sldId="265"/>
            <ac:spMk id="5" creationId="{808CA775-E27B-4CDE-951E-A4485604F2D7}"/>
          </ac:spMkLst>
        </pc:spChg>
      </pc:sldChg>
      <pc:sldChg chg="modSp">
        <pc:chgData name="Reeves, Christopher" userId="S::reevesc7@msu.edu::b49c9824-41eb-460f-b856-160cfa1dc613" providerId="AD" clId="Web-{613CA3A6-25C9-40BD-BDBF-CA6F1D88A224}" dt="2022-01-29T15:26:23.972" v="8" actId="20577"/>
        <pc:sldMkLst>
          <pc:docMk/>
          <pc:sldMk cId="1581745544" sldId="266"/>
        </pc:sldMkLst>
        <pc:spChg chg="mod">
          <ac:chgData name="Reeves, Christopher" userId="S::reevesc7@msu.edu::b49c9824-41eb-460f-b856-160cfa1dc613" providerId="AD" clId="Web-{613CA3A6-25C9-40BD-BDBF-CA6F1D88A224}" dt="2022-01-29T15:26:23.972" v="8" actId="20577"/>
          <ac:spMkLst>
            <pc:docMk/>
            <pc:sldMk cId="1581745544" sldId="266"/>
            <ac:spMk id="12" creationId="{A6BA5703-3AD1-4485-8F46-4028510796EF}"/>
          </ac:spMkLst>
        </pc:spChg>
      </pc:sldChg>
    </pc:docChg>
  </pc:docChgLst>
  <pc:docChgLst>
    <pc:chgData name="Olekanma, Doris" userId="S::olekanm1@msu.edu::812322f7-7fc0-49f2-9291-a96ee5858438" providerId="AD" clId="Web-{131E4309-D9F6-4934-AE7D-8A87FCABCA82}"/>
    <pc:docChg chg="modSld">
      <pc:chgData name="Olekanma, Doris" userId="S::olekanm1@msu.edu::812322f7-7fc0-49f2-9291-a96ee5858438" providerId="AD" clId="Web-{131E4309-D9F6-4934-AE7D-8A87FCABCA82}" dt="2022-02-01T16:32:12.749" v="13" actId="20577"/>
      <pc:docMkLst>
        <pc:docMk/>
      </pc:docMkLst>
      <pc:sldChg chg="modSp">
        <pc:chgData name="Olekanma, Doris" userId="S::olekanm1@msu.edu::812322f7-7fc0-49f2-9291-a96ee5858438" providerId="AD" clId="Web-{131E4309-D9F6-4934-AE7D-8A87FCABCA82}" dt="2022-02-01T16:32:12.749" v="13" actId="20577"/>
        <pc:sldMkLst>
          <pc:docMk/>
          <pc:sldMk cId="4198178589" sldId="257"/>
        </pc:sldMkLst>
        <pc:spChg chg="mod">
          <ac:chgData name="Olekanma, Doris" userId="S::olekanm1@msu.edu::812322f7-7fc0-49f2-9291-a96ee5858438" providerId="AD" clId="Web-{131E4309-D9F6-4934-AE7D-8A87FCABCA82}" dt="2022-02-01T16:32:12.749" v="13" actId="20577"/>
          <ac:spMkLst>
            <pc:docMk/>
            <pc:sldMk cId="4198178589" sldId="257"/>
            <ac:spMk id="3" creationId="{F9E1C5AD-92AF-4AAB-8F58-2133C24B60C4}"/>
          </ac:spMkLst>
        </pc:spChg>
      </pc:sldChg>
    </pc:docChg>
  </pc:docChgLst>
  <pc:docChgLst>
    <pc:chgData name="Valade, Christian" userId="b7f8afa3-ecd1-415c-a7d8-3911c7f332e1" providerId="ADAL" clId="{63F6B6D0-799B-4CFA-B156-7C0DB90DDA3F}"/>
    <pc:docChg chg="modSld">
      <pc:chgData name="Valade, Christian" userId="b7f8afa3-ecd1-415c-a7d8-3911c7f332e1" providerId="ADAL" clId="{63F6B6D0-799B-4CFA-B156-7C0DB90DDA3F}" dt="2022-07-22T13:50:30.507" v="1" actId="20577"/>
      <pc:docMkLst>
        <pc:docMk/>
      </pc:docMkLst>
      <pc:sldChg chg="modSp mod">
        <pc:chgData name="Valade, Christian" userId="b7f8afa3-ecd1-415c-a7d8-3911c7f332e1" providerId="ADAL" clId="{63F6B6D0-799B-4CFA-B156-7C0DB90DDA3F}" dt="2022-07-22T13:50:30.507" v="1" actId="20577"/>
        <pc:sldMkLst>
          <pc:docMk/>
          <pc:sldMk cId="3290658582" sldId="270"/>
        </pc:sldMkLst>
        <pc:spChg chg="mod">
          <ac:chgData name="Valade, Christian" userId="b7f8afa3-ecd1-415c-a7d8-3911c7f332e1" providerId="ADAL" clId="{63F6B6D0-799B-4CFA-B156-7C0DB90DDA3F}" dt="2022-07-22T13:50:30.507" v="1" actId="20577"/>
          <ac:spMkLst>
            <pc:docMk/>
            <pc:sldMk cId="3290658582" sldId="270"/>
            <ac:spMk id="3" creationId="{F9E1C5AD-92AF-4AAB-8F58-2133C24B60C4}"/>
          </ac:spMkLst>
        </pc:spChg>
      </pc:sldChg>
    </pc:docChg>
  </pc:docChgLst>
  <pc:docChgLst>
    <pc:chgData name="Chris Reeves" userId="b49c9824-41eb-460f-b856-160cfa1dc613" providerId="ADAL" clId="{320B3900-2BFD-4B9F-8A76-B8970B1B63EE}"/>
    <pc:docChg chg="undo redo custSel addSld delSld modSld">
      <pc:chgData name="Chris Reeves" userId="b49c9824-41eb-460f-b856-160cfa1dc613" providerId="ADAL" clId="{320B3900-2BFD-4B9F-8A76-B8970B1B63EE}" dt="2022-01-28T19:41:29.817" v="7149" actId="1076"/>
      <pc:docMkLst>
        <pc:docMk/>
      </pc:docMkLst>
      <pc:sldChg chg="del">
        <pc:chgData name="Chris Reeves" userId="b49c9824-41eb-460f-b856-160cfa1dc613" providerId="ADAL" clId="{320B3900-2BFD-4B9F-8A76-B8970B1B63EE}" dt="2022-01-25T18:34:21.114" v="1" actId="47"/>
        <pc:sldMkLst>
          <pc:docMk/>
          <pc:sldMk cId="109857222" sldId="256"/>
        </pc:sldMkLst>
      </pc:sldChg>
      <pc:sldChg chg="modSp new mod">
        <pc:chgData name="Chris Reeves" userId="b49c9824-41eb-460f-b856-160cfa1dc613" providerId="ADAL" clId="{320B3900-2BFD-4B9F-8A76-B8970B1B63EE}" dt="2022-01-28T03:41:08.244" v="6437" actId="313"/>
        <pc:sldMkLst>
          <pc:docMk/>
          <pc:sldMk cId="4198178589" sldId="257"/>
        </pc:sldMkLst>
        <pc:spChg chg="mod">
          <ac:chgData name="Chris Reeves" userId="b49c9824-41eb-460f-b856-160cfa1dc613" providerId="ADAL" clId="{320B3900-2BFD-4B9F-8A76-B8970B1B63EE}" dt="2022-01-27T17:49:25.485" v="2756" actId="1035"/>
          <ac:spMkLst>
            <pc:docMk/>
            <pc:sldMk cId="4198178589" sldId="257"/>
            <ac:spMk id="2" creationId="{93E913FC-AF7C-4F31-8CCF-0C042D810AED}"/>
          </ac:spMkLst>
        </pc:spChg>
        <pc:spChg chg="mod">
          <ac:chgData name="Chris Reeves" userId="b49c9824-41eb-460f-b856-160cfa1dc613" providerId="ADAL" clId="{320B3900-2BFD-4B9F-8A76-B8970B1B63EE}" dt="2022-01-28T03:41:08.244" v="6437" actId="313"/>
          <ac:spMkLst>
            <pc:docMk/>
            <pc:sldMk cId="4198178589" sldId="257"/>
            <ac:spMk id="3" creationId="{F9E1C5AD-92AF-4AAB-8F58-2133C24B60C4}"/>
          </ac:spMkLst>
        </pc:spChg>
      </pc:sldChg>
      <pc:sldChg chg="modSp new del mod">
        <pc:chgData name="Chris Reeves" userId="b49c9824-41eb-460f-b856-160cfa1dc613" providerId="ADAL" clId="{320B3900-2BFD-4B9F-8A76-B8970B1B63EE}" dt="2022-01-27T17:47:20.640" v="2666" actId="2696"/>
        <pc:sldMkLst>
          <pc:docMk/>
          <pc:sldMk cId="3476381566" sldId="258"/>
        </pc:sldMkLst>
        <pc:spChg chg="mod">
          <ac:chgData name="Chris Reeves" userId="b49c9824-41eb-460f-b856-160cfa1dc613" providerId="ADAL" clId="{320B3900-2BFD-4B9F-8A76-B8970B1B63EE}" dt="2022-01-25T18:40:56.516" v="625" actId="20577"/>
          <ac:spMkLst>
            <pc:docMk/>
            <pc:sldMk cId="3476381566" sldId="258"/>
            <ac:spMk id="2" creationId="{F98A5C0F-FDB0-4A82-B7AC-EA70551A1E09}"/>
          </ac:spMkLst>
        </pc:spChg>
        <pc:spChg chg="mod">
          <ac:chgData name="Chris Reeves" userId="b49c9824-41eb-460f-b856-160cfa1dc613" providerId="ADAL" clId="{320B3900-2BFD-4B9F-8A76-B8970B1B63EE}" dt="2022-01-25T18:40:39.994" v="616" actId="20577"/>
          <ac:spMkLst>
            <pc:docMk/>
            <pc:sldMk cId="3476381566" sldId="258"/>
            <ac:spMk id="3" creationId="{770D93DF-B209-4A36-A0A6-215D08A961BB}"/>
          </ac:spMkLst>
        </pc:spChg>
      </pc:sldChg>
      <pc:sldChg chg="modSp new del mod">
        <pc:chgData name="Chris Reeves" userId="b49c9824-41eb-460f-b856-160cfa1dc613" providerId="ADAL" clId="{320B3900-2BFD-4B9F-8A76-B8970B1B63EE}" dt="2022-01-27T17:47:39.953" v="2671" actId="2696"/>
        <pc:sldMkLst>
          <pc:docMk/>
          <pc:sldMk cId="2497134089" sldId="259"/>
        </pc:sldMkLst>
        <pc:spChg chg="mod">
          <ac:chgData name="Chris Reeves" userId="b49c9824-41eb-460f-b856-160cfa1dc613" providerId="ADAL" clId="{320B3900-2BFD-4B9F-8A76-B8970B1B63EE}" dt="2022-01-25T18:53:36.495" v="1305" actId="20577"/>
          <ac:spMkLst>
            <pc:docMk/>
            <pc:sldMk cId="2497134089" sldId="259"/>
            <ac:spMk id="2" creationId="{223F3D9A-1622-4713-A6E1-932B3551BC07}"/>
          </ac:spMkLst>
        </pc:spChg>
        <pc:spChg chg="mod">
          <ac:chgData name="Chris Reeves" userId="b49c9824-41eb-460f-b856-160cfa1dc613" providerId="ADAL" clId="{320B3900-2BFD-4B9F-8A76-B8970B1B63EE}" dt="2022-01-27T17:46:05.976" v="2655" actId="313"/>
          <ac:spMkLst>
            <pc:docMk/>
            <pc:sldMk cId="2497134089" sldId="259"/>
            <ac:spMk id="3" creationId="{B0205E3D-01A4-4841-8C1E-21EBF83CD159}"/>
          </ac:spMkLst>
        </pc:spChg>
      </pc:sldChg>
      <pc:sldChg chg="modSp new del mod">
        <pc:chgData name="Chris Reeves" userId="b49c9824-41eb-460f-b856-160cfa1dc613" providerId="ADAL" clId="{320B3900-2BFD-4B9F-8A76-B8970B1B63EE}" dt="2022-01-27T17:46:52.643" v="2662" actId="2696"/>
        <pc:sldMkLst>
          <pc:docMk/>
          <pc:sldMk cId="1177361074" sldId="260"/>
        </pc:sldMkLst>
        <pc:spChg chg="mod">
          <ac:chgData name="Chris Reeves" userId="b49c9824-41eb-460f-b856-160cfa1dc613" providerId="ADAL" clId="{320B3900-2BFD-4B9F-8A76-B8970B1B63EE}" dt="2022-01-26T15:36:26.573" v="1983" actId="20577"/>
          <ac:spMkLst>
            <pc:docMk/>
            <pc:sldMk cId="1177361074" sldId="260"/>
            <ac:spMk id="2" creationId="{77805854-83FF-465C-8E12-33B89C6960E5}"/>
          </ac:spMkLst>
        </pc:spChg>
        <pc:spChg chg="mod">
          <ac:chgData name="Chris Reeves" userId="b49c9824-41eb-460f-b856-160cfa1dc613" providerId="ADAL" clId="{320B3900-2BFD-4B9F-8A76-B8970B1B63EE}" dt="2022-01-26T15:38:10.837" v="2160" actId="20577"/>
          <ac:spMkLst>
            <pc:docMk/>
            <pc:sldMk cId="1177361074" sldId="260"/>
            <ac:spMk id="3" creationId="{CEB5B244-EAF8-47A4-A949-9A342DED1604}"/>
          </ac:spMkLst>
        </pc:spChg>
      </pc:sldChg>
      <pc:sldChg chg="modSp add mod">
        <pc:chgData name="Chris Reeves" userId="b49c9824-41eb-460f-b856-160cfa1dc613" providerId="ADAL" clId="{320B3900-2BFD-4B9F-8A76-B8970B1B63EE}" dt="2022-01-27T17:49:20.195" v="2746" actId="1035"/>
        <pc:sldMkLst>
          <pc:docMk/>
          <pc:sldMk cId="3683627749" sldId="261"/>
        </pc:sldMkLst>
        <pc:spChg chg="mod">
          <ac:chgData name="Chris Reeves" userId="b49c9824-41eb-460f-b856-160cfa1dc613" providerId="ADAL" clId="{320B3900-2BFD-4B9F-8A76-B8970B1B63EE}" dt="2022-01-27T17:49:20.195" v="2746" actId="1035"/>
          <ac:spMkLst>
            <pc:docMk/>
            <pc:sldMk cId="3683627749" sldId="261"/>
            <ac:spMk id="2" creationId="{93E913FC-AF7C-4F31-8CCF-0C042D810AED}"/>
          </ac:spMkLst>
        </pc:spChg>
        <pc:spChg chg="mod">
          <ac:chgData name="Chris Reeves" userId="b49c9824-41eb-460f-b856-160cfa1dc613" providerId="ADAL" clId="{320B3900-2BFD-4B9F-8A76-B8970B1B63EE}" dt="2022-01-27T17:46:43.408" v="2661" actId="12"/>
          <ac:spMkLst>
            <pc:docMk/>
            <pc:sldMk cId="3683627749" sldId="261"/>
            <ac:spMk id="3" creationId="{F9E1C5AD-92AF-4AAB-8F58-2133C24B60C4}"/>
          </ac:spMkLst>
        </pc:spChg>
      </pc:sldChg>
      <pc:sldChg chg="modSp add mod">
        <pc:chgData name="Chris Reeves" userId="b49c9824-41eb-460f-b856-160cfa1dc613" providerId="ADAL" clId="{320B3900-2BFD-4B9F-8A76-B8970B1B63EE}" dt="2022-01-27T22:33:20.434" v="6185" actId="20577"/>
        <pc:sldMkLst>
          <pc:docMk/>
          <pc:sldMk cId="2684212234" sldId="262"/>
        </pc:sldMkLst>
        <pc:spChg chg="mod">
          <ac:chgData name="Chris Reeves" userId="b49c9824-41eb-460f-b856-160cfa1dc613" providerId="ADAL" clId="{320B3900-2BFD-4B9F-8A76-B8970B1B63EE}" dt="2022-01-27T17:49:12.295" v="2736" actId="1035"/>
          <ac:spMkLst>
            <pc:docMk/>
            <pc:sldMk cId="2684212234" sldId="262"/>
            <ac:spMk id="2" creationId="{93E913FC-AF7C-4F31-8CCF-0C042D810AED}"/>
          </ac:spMkLst>
        </pc:spChg>
        <pc:spChg chg="mod">
          <ac:chgData name="Chris Reeves" userId="b49c9824-41eb-460f-b856-160cfa1dc613" providerId="ADAL" clId="{320B3900-2BFD-4B9F-8A76-B8970B1B63EE}" dt="2022-01-27T22:33:20.434" v="6185" actId="20577"/>
          <ac:spMkLst>
            <pc:docMk/>
            <pc:sldMk cId="2684212234" sldId="262"/>
            <ac:spMk id="3" creationId="{F9E1C5AD-92AF-4AAB-8F58-2133C24B60C4}"/>
          </ac:spMkLst>
        </pc:spChg>
      </pc:sldChg>
      <pc:sldChg chg="modSp add mod">
        <pc:chgData name="Chris Reeves" userId="b49c9824-41eb-460f-b856-160cfa1dc613" providerId="ADAL" clId="{320B3900-2BFD-4B9F-8A76-B8970B1B63EE}" dt="2022-01-27T22:20:20.634" v="6024" actId="114"/>
        <pc:sldMkLst>
          <pc:docMk/>
          <pc:sldMk cId="2523626175" sldId="263"/>
        </pc:sldMkLst>
        <pc:spChg chg="mod">
          <ac:chgData name="Chris Reeves" userId="b49c9824-41eb-460f-b856-160cfa1dc613" providerId="ADAL" clId="{320B3900-2BFD-4B9F-8A76-B8970B1B63EE}" dt="2022-01-27T17:49:07.857" v="2726" actId="1035"/>
          <ac:spMkLst>
            <pc:docMk/>
            <pc:sldMk cId="2523626175" sldId="263"/>
            <ac:spMk id="2" creationId="{93E913FC-AF7C-4F31-8CCF-0C042D810AED}"/>
          </ac:spMkLst>
        </pc:spChg>
        <pc:spChg chg="mod">
          <ac:chgData name="Chris Reeves" userId="b49c9824-41eb-460f-b856-160cfa1dc613" providerId="ADAL" clId="{320B3900-2BFD-4B9F-8A76-B8970B1B63EE}" dt="2022-01-27T22:20:20.634" v="6024" actId="114"/>
          <ac:spMkLst>
            <pc:docMk/>
            <pc:sldMk cId="2523626175" sldId="263"/>
            <ac:spMk id="3" creationId="{F9E1C5AD-92AF-4AAB-8F58-2133C24B60C4}"/>
          </ac:spMkLst>
        </pc:spChg>
      </pc:sldChg>
      <pc:sldChg chg="modSp add mod">
        <pc:chgData name="Chris Reeves" userId="b49c9824-41eb-460f-b856-160cfa1dc613" providerId="ADAL" clId="{320B3900-2BFD-4B9F-8A76-B8970B1B63EE}" dt="2022-01-28T19:13:48.743" v="6547" actId="20577"/>
        <pc:sldMkLst>
          <pc:docMk/>
          <pc:sldMk cId="3705567830" sldId="264"/>
        </pc:sldMkLst>
        <pc:spChg chg="mod">
          <ac:chgData name="Chris Reeves" userId="b49c9824-41eb-460f-b856-160cfa1dc613" providerId="ADAL" clId="{320B3900-2BFD-4B9F-8A76-B8970B1B63EE}" dt="2022-01-28T19:12:34.891" v="6466" actId="20577"/>
          <ac:spMkLst>
            <pc:docMk/>
            <pc:sldMk cId="3705567830" sldId="264"/>
            <ac:spMk id="2" creationId="{93E913FC-AF7C-4F31-8CCF-0C042D810AED}"/>
          </ac:spMkLst>
        </pc:spChg>
        <pc:spChg chg="mod">
          <ac:chgData name="Chris Reeves" userId="b49c9824-41eb-460f-b856-160cfa1dc613" providerId="ADAL" clId="{320B3900-2BFD-4B9F-8A76-B8970B1B63EE}" dt="2022-01-28T19:13:48.743" v="6547" actId="20577"/>
          <ac:spMkLst>
            <pc:docMk/>
            <pc:sldMk cId="3705567830" sldId="264"/>
            <ac:spMk id="3" creationId="{F9E1C5AD-92AF-4AAB-8F58-2133C24B60C4}"/>
          </ac:spMkLst>
        </pc:spChg>
      </pc:sldChg>
      <pc:sldChg chg="addSp delSp modSp add mod">
        <pc:chgData name="Chris Reeves" userId="b49c9824-41eb-460f-b856-160cfa1dc613" providerId="ADAL" clId="{320B3900-2BFD-4B9F-8A76-B8970B1B63EE}" dt="2022-01-28T00:52:11.685" v="6406" actId="20577"/>
        <pc:sldMkLst>
          <pc:docMk/>
          <pc:sldMk cId="584315923" sldId="265"/>
        </pc:sldMkLst>
        <pc:spChg chg="mod">
          <ac:chgData name="Chris Reeves" userId="b49c9824-41eb-460f-b856-160cfa1dc613" providerId="ADAL" clId="{320B3900-2BFD-4B9F-8A76-B8970B1B63EE}" dt="2022-01-27T21:55:58.938" v="5383" actId="1035"/>
          <ac:spMkLst>
            <pc:docMk/>
            <pc:sldMk cId="584315923" sldId="265"/>
            <ac:spMk id="2" creationId="{93E913FC-AF7C-4F31-8CCF-0C042D810AED}"/>
          </ac:spMkLst>
        </pc:spChg>
        <pc:spChg chg="del mod">
          <ac:chgData name="Chris Reeves" userId="b49c9824-41eb-460f-b856-160cfa1dc613" providerId="ADAL" clId="{320B3900-2BFD-4B9F-8A76-B8970B1B63EE}" dt="2022-01-27T18:34:39.010" v="4239" actId="478"/>
          <ac:spMkLst>
            <pc:docMk/>
            <pc:sldMk cId="584315923" sldId="265"/>
            <ac:spMk id="3" creationId="{F9E1C5AD-92AF-4AAB-8F58-2133C24B60C4}"/>
          </ac:spMkLst>
        </pc:spChg>
        <pc:spChg chg="add mod">
          <ac:chgData name="Chris Reeves" userId="b49c9824-41eb-460f-b856-160cfa1dc613" providerId="ADAL" clId="{320B3900-2BFD-4B9F-8A76-B8970B1B63EE}" dt="2022-01-28T00:46:42.270" v="6238" actId="20577"/>
          <ac:spMkLst>
            <pc:docMk/>
            <pc:sldMk cId="584315923" sldId="265"/>
            <ac:spMk id="5" creationId="{808CA775-E27B-4CDE-951E-A4485604F2D7}"/>
          </ac:spMkLst>
        </pc:spChg>
        <pc:spChg chg="add del mod">
          <ac:chgData name="Chris Reeves" userId="b49c9824-41eb-460f-b856-160cfa1dc613" providerId="ADAL" clId="{320B3900-2BFD-4B9F-8A76-B8970B1B63EE}" dt="2022-01-27T18:11:50.389" v="3721"/>
          <ac:spMkLst>
            <pc:docMk/>
            <pc:sldMk cId="584315923" sldId="265"/>
            <ac:spMk id="6" creationId="{A6FA66A9-36FF-402E-A676-1C4D1FCB77F0}"/>
          </ac:spMkLst>
        </pc:spChg>
        <pc:spChg chg="add del mod">
          <ac:chgData name="Chris Reeves" userId="b49c9824-41eb-460f-b856-160cfa1dc613" providerId="ADAL" clId="{320B3900-2BFD-4B9F-8A76-B8970B1B63EE}" dt="2022-01-27T18:34:15.095" v="4236" actId="478"/>
          <ac:spMkLst>
            <pc:docMk/>
            <pc:sldMk cId="584315923" sldId="265"/>
            <ac:spMk id="7" creationId="{0C18C12D-2916-4360-9C8B-E894248AA73C}"/>
          </ac:spMkLst>
        </pc:spChg>
        <pc:spChg chg="add mod">
          <ac:chgData name="Chris Reeves" userId="b49c9824-41eb-460f-b856-160cfa1dc613" providerId="ADAL" clId="{320B3900-2BFD-4B9F-8A76-B8970B1B63EE}" dt="2022-01-28T00:52:11.685" v="6406" actId="20577"/>
          <ac:spMkLst>
            <pc:docMk/>
            <pc:sldMk cId="584315923" sldId="265"/>
            <ac:spMk id="8" creationId="{A5F0A78C-17B3-423C-96A7-FE0D21A54967}"/>
          </ac:spMkLst>
        </pc:spChg>
        <pc:spChg chg="add del mod">
          <ac:chgData name="Chris Reeves" userId="b49c9824-41eb-460f-b856-160cfa1dc613" providerId="ADAL" clId="{320B3900-2BFD-4B9F-8A76-B8970B1B63EE}" dt="2022-01-27T21:24:27.856" v="4875" actId="478"/>
          <ac:spMkLst>
            <pc:docMk/>
            <pc:sldMk cId="584315923" sldId="265"/>
            <ac:spMk id="14" creationId="{1D755BF6-8F09-481C-8A30-2D2FB915CEF2}"/>
          </ac:spMkLst>
        </pc:spChg>
        <pc:spChg chg="add del mod">
          <ac:chgData name="Chris Reeves" userId="b49c9824-41eb-460f-b856-160cfa1dc613" providerId="ADAL" clId="{320B3900-2BFD-4B9F-8A76-B8970B1B63EE}" dt="2022-01-27T21:26:53.088" v="4883" actId="478"/>
          <ac:spMkLst>
            <pc:docMk/>
            <pc:sldMk cId="584315923" sldId="265"/>
            <ac:spMk id="15" creationId="{9185A74D-79FD-44CB-9981-8DDF8E129EA3}"/>
          </ac:spMkLst>
        </pc:spChg>
        <pc:spChg chg="add del mod">
          <ac:chgData name="Chris Reeves" userId="b49c9824-41eb-460f-b856-160cfa1dc613" providerId="ADAL" clId="{320B3900-2BFD-4B9F-8A76-B8970B1B63EE}" dt="2022-01-27T21:34:39.305" v="4904" actId="478"/>
          <ac:spMkLst>
            <pc:docMk/>
            <pc:sldMk cId="584315923" sldId="265"/>
            <ac:spMk id="16" creationId="{79069305-3D74-45D7-9FB7-95E57B12FAF3}"/>
          </ac:spMkLst>
        </pc:spChg>
        <pc:spChg chg="add del mod">
          <ac:chgData name="Chris Reeves" userId="b49c9824-41eb-460f-b856-160cfa1dc613" providerId="ADAL" clId="{320B3900-2BFD-4B9F-8A76-B8970B1B63EE}" dt="2022-01-27T21:43:26.781" v="5014" actId="478"/>
          <ac:spMkLst>
            <pc:docMk/>
            <pc:sldMk cId="584315923" sldId="265"/>
            <ac:spMk id="17" creationId="{DB22A9F8-3353-4855-A0B8-4F184FCFC2A2}"/>
          </ac:spMkLst>
        </pc:spChg>
        <pc:spChg chg="add mod">
          <ac:chgData name="Chris Reeves" userId="b49c9824-41eb-460f-b856-160cfa1dc613" providerId="ADAL" clId="{320B3900-2BFD-4B9F-8A76-B8970B1B63EE}" dt="2022-01-28T00:49:23.962" v="6278" actId="207"/>
          <ac:spMkLst>
            <pc:docMk/>
            <pc:sldMk cId="584315923" sldId="265"/>
            <ac:spMk id="22" creationId="{98A17986-0DD4-4E60-A525-87DBD6A69BB0}"/>
          </ac:spMkLst>
        </pc:spChg>
        <pc:spChg chg="add mod">
          <ac:chgData name="Chris Reeves" userId="b49c9824-41eb-460f-b856-160cfa1dc613" providerId="ADAL" clId="{320B3900-2BFD-4B9F-8A76-B8970B1B63EE}" dt="2022-01-28T00:50:10.262" v="6332" actId="20577"/>
          <ac:spMkLst>
            <pc:docMk/>
            <pc:sldMk cId="584315923" sldId="265"/>
            <ac:spMk id="23" creationId="{FFAE77A1-D972-46FF-B0CD-56FFFA3EE24F}"/>
          </ac:spMkLst>
        </pc:spChg>
        <pc:cxnChg chg="add del mod">
          <ac:chgData name="Chris Reeves" userId="b49c9824-41eb-460f-b856-160cfa1dc613" providerId="ADAL" clId="{320B3900-2BFD-4B9F-8A76-B8970B1B63EE}" dt="2022-01-27T21:22:57.522" v="4871" actId="478"/>
          <ac:cxnSpMkLst>
            <pc:docMk/>
            <pc:sldMk cId="584315923" sldId="265"/>
            <ac:cxnSpMk id="10" creationId="{76606C2A-536D-4E29-870A-638E922ABED0}"/>
          </ac:cxnSpMkLst>
        </pc:cxnChg>
        <pc:cxnChg chg="add del mod">
          <ac:chgData name="Chris Reeves" userId="b49c9824-41eb-460f-b856-160cfa1dc613" providerId="ADAL" clId="{320B3900-2BFD-4B9F-8A76-B8970B1B63EE}" dt="2022-01-27T21:36:47.640" v="4922" actId="478"/>
          <ac:cxnSpMkLst>
            <pc:docMk/>
            <pc:sldMk cId="584315923" sldId="265"/>
            <ac:cxnSpMk id="19" creationId="{B2A8500B-4B57-41EE-AB31-1E0B0E19A07E}"/>
          </ac:cxnSpMkLst>
        </pc:cxnChg>
      </pc:sldChg>
      <pc:sldChg chg="addSp delSp modSp add mod">
        <pc:chgData name="Chris Reeves" userId="b49c9824-41eb-460f-b856-160cfa1dc613" providerId="ADAL" clId="{320B3900-2BFD-4B9F-8A76-B8970B1B63EE}" dt="2022-01-28T19:41:29.817" v="7149" actId="1076"/>
        <pc:sldMkLst>
          <pc:docMk/>
          <pc:sldMk cId="1581745544" sldId="266"/>
        </pc:sldMkLst>
        <pc:spChg chg="mod">
          <ac:chgData name="Chris Reeves" userId="b49c9824-41eb-460f-b856-160cfa1dc613" providerId="ADAL" clId="{320B3900-2BFD-4B9F-8A76-B8970B1B63EE}" dt="2022-01-28T19:11:33.858" v="6449" actId="20577"/>
          <ac:spMkLst>
            <pc:docMk/>
            <pc:sldMk cId="1581745544" sldId="266"/>
            <ac:spMk id="2" creationId="{93E913FC-AF7C-4F31-8CCF-0C042D810AED}"/>
          </ac:spMkLst>
        </pc:spChg>
        <pc:spChg chg="mod">
          <ac:chgData name="Chris Reeves" userId="b49c9824-41eb-460f-b856-160cfa1dc613" providerId="ADAL" clId="{320B3900-2BFD-4B9F-8A76-B8970B1B63EE}" dt="2022-01-28T19:19:02.943" v="6711" actId="20577"/>
          <ac:spMkLst>
            <pc:docMk/>
            <pc:sldMk cId="1581745544" sldId="266"/>
            <ac:spMk id="3" creationId="{F9E1C5AD-92AF-4AAB-8F58-2133C24B60C4}"/>
          </ac:spMkLst>
        </pc:spChg>
        <pc:spChg chg="add mod">
          <ac:chgData name="Chris Reeves" userId="b49c9824-41eb-460f-b856-160cfa1dc613" providerId="ADAL" clId="{320B3900-2BFD-4B9F-8A76-B8970B1B63EE}" dt="2022-01-28T19:28:37.090" v="6727" actId="1076"/>
          <ac:spMkLst>
            <pc:docMk/>
            <pc:sldMk cId="1581745544" sldId="266"/>
            <ac:spMk id="6" creationId="{DA2FC45D-809D-47E9-8001-E1BB5CF86E4C}"/>
          </ac:spMkLst>
        </pc:spChg>
        <pc:spChg chg="add mod">
          <ac:chgData name="Chris Reeves" userId="b49c9824-41eb-460f-b856-160cfa1dc613" providerId="ADAL" clId="{320B3900-2BFD-4B9F-8A76-B8970B1B63EE}" dt="2022-01-28T19:30:55.898" v="6756" actId="164"/>
          <ac:spMkLst>
            <pc:docMk/>
            <pc:sldMk cId="1581745544" sldId="266"/>
            <ac:spMk id="10" creationId="{741600DA-6DA2-4472-AA8F-635FC417454F}"/>
          </ac:spMkLst>
        </pc:spChg>
        <pc:spChg chg="add mod">
          <ac:chgData name="Chris Reeves" userId="b49c9824-41eb-460f-b856-160cfa1dc613" providerId="ADAL" clId="{320B3900-2BFD-4B9F-8A76-B8970B1B63EE}" dt="2022-01-28T19:40:21.081" v="7111" actId="1076"/>
          <ac:spMkLst>
            <pc:docMk/>
            <pc:sldMk cId="1581745544" sldId="266"/>
            <ac:spMk id="12" creationId="{A6BA5703-3AD1-4485-8F46-4028510796EF}"/>
          </ac:spMkLst>
        </pc:spChg>
        <pc:spChg chg="add mod">
          <ac:chgData name="Chris Reeves" userId="b49c9824-41eb-460f-b856-160cfa1dc613" providerId="ADAL" clId="{320B3900-2BFD-4B9F-8A76-B8970B1B63EE}" dt="2022-01-28T19:41:22.089" v="7148" actId="164"/>
          <ac:spMkLst>
            <pc:docMk/>
            <pc:sldMk cId="1581745544" sldId="266"/>
            <ac:spMk id="13" creationId="{20BA24EB-5932-4F63-868A-ED93DEA0387A}"/>
          </ac:spMkLst>
        </pc:spChg>
        <pc:grpChg chg="add del mod">
          <ac:chgData name="Chris Reeves" userId="b49c9824-41eb-460f-b856-160cfa1dc613" providerId="ADAL" clId="{320B3900-2BFD-4B9F-8A76-B8970B1B63EE}" dt="2022-01-28T19:29:06.817" v="6733" actId="478"/>
          <ac:grpSpMkLst>
            <pc:docMk/>
            <pc:sldMk cId="1581745544" sldId="266"/>
            <ac:grpSpMk id="7" creationId="{AD1395DD-7190-4B79-B65C-16CD2E256C69}"/>
          </ac:grpSpMkLst>
        </pc:grpChg>
        <pc:grpChg chg="add mod">
          <ac:chgData name="Chris Reeves" userId="b49c9824-41eb-460f-b856-160cfa1dc613" providerId="ADAL" clId="{320B3900-2BFD-4B9F-8A76-B8970B1B63EE}" dt="2022-01-28T19:41:22.089" v="7148" actId="164"/>
          <ac:grpSpMkLst>
            <pc:docMk/>
            <pc:sldMk cId="1581745544" sldId="266"/>
            <ac:grpSpMk id="11" creationId="{357AFAEC-027E-4412-B394-6F893B97359F}"/>
          </ac:grpSpMkLst>
        </pc:grpChg>
        <pc:grpChg chg="add mod">
          <ac:chgData name="Chris Reeves" userId="b49c9824-41eb-460f-b856-160cfa1dc613" providerId="ADAL" clId="{320B3900-2BFD-4B9F-8A76-B8970B1B63EE}" dt="2022-01-28T19:41:22.089" v="7148" actId="164"/>
          <ac:grpSpMkLst>
            <pc:docMk/>
            <pc:sldMk cId="1581745544" sldId="266"/>
            <ac:grpSpMk id="16" creationId="{29050ADD-F8C6-481A-8BF0-64935BAF0E0C}"/>
          </ac:grpSpMkLst>
        </pc:grpChg>
        <pc:picChg chg="add mod modCrop">
          <ac:chgData name="Chris Reeves" userId="b49c9824-41eb-460f-b856-160cfa1dc613" providerId="ADAL" clId="{320B3900-2BFD-4B9F-8A76-B8970B1B63EE}" dt="2022-01-28T19:28:37.090" v="6727" actId="1076"/>
          <ac:picMkLst>
            <pc:docMk/>
            <pc:sldMk cId="1581745544" sldId="266"/>
            <ac:picMk id="5" creationId="{663178FC-4359-441E-B3E8-6D3080BBEEB8}"/>
          </ac:picMkLst>
        </pc:picChg>
        <pc:picChg chg="add mod modCrop">
          <ac:chgData name="Chris Reeves" userId="b49c9824-41eb-460f-b856-160cfa1dc613" providerId="ADAL" clId="{320B3900-2BFD-4B9F-8A76-B8970B1B63EE}" dt="2022-01-28T19:30:55.898" v="6756" actId="164"/>
          <ac:picMkLst>
            <pc:docMk/>
            <pc:sldMk cId="1581745544" sldId="266"/>
            <ac:picMk id="9" creationId="{062A5D2C-AB35-4040-80DE-A182BE68C5EB}"/>
          </ac:picMkLst>
        </pc:picChg>
        <pc:picChg chg="add mod">
          <ac:chgData name="Chris Reeves" userId="b49c9824-41eb-460f-b856-160cfa1dc613" providerId="ADAL" clId="{320B3900-2BFD-4B9F-8A76-B8970B1B63EE}" dt="2022-01-28T19:41:29.817" v="7149" actId="1076"/>
          <ac:picMkLst>
            <pc:docMk/>
            <pc:sldMk cId="1581745544" sldId="266"/>
            <ac:picMk id="15" creationId="{76BB6E94-6931-4811-AA51-95F4AF7F5C1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51410-EDE1-43FE-B18B-95E222B9014D}" type="datetimeFigureOut">
              <a:t>8/14/2022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8AE0B-21B2-4E0B-92C7-D22D6E6C3473}" type="slidenum">
              <a:t>‹#›</a:t>
            </a:fld>
            <a:endParaRPr lang="en-US"/>
          </a:p>
        </p:txBody>
      </p:sp>
    </p:spTree>
    <p:extLst>
      <p:ext uri="{BB962C8B-B14F-4D97-AF65-F5344CB8AC3E}">
        <p14:creationId xmlns:p14="http://schemas.microsoft.com/office/powerpoint/2010/main" val="4264960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&lt;&gt; </a:t>
            </a:r>
          </a:p>
        </p:txBody>
      </p:sp>
      <p:sp>
        <p:nvSpPr>
          <p:cNvPr id="4" name="Slide Number Placeholder 3"/>
          <p:cNvSpPr>
            <a:spLocks noGrp="1"/>
          </p:cNvSpPr>
          <p:nvPr>
            <p:ph type="sldNum" sz="quarter" idx="5"/>
          </p:nvPr>
        </p:nvSpPr>
        <p:spPr/>
        <p:txBody>
          <a:bodyPr/>
          <a:lstStyle/>
          <a:p>
            <a:fld id="{D9E8AE0B-21B2-4E0B-92C7-D22D6E6C3473}" type="slidenum">
              <a:t>1</a:t>
            </a:fld>
            <a:endParaRPr lang="en-US"/>
          </a:p>
        </p:txBody>
      </p:sp>
    </p:spTree>
    <p:extLst>
      <p:ext uri="{BB962C8B-B14F-4D97-AF65-F5344CB8AC3E}">
        <p14:creationId xmlns:p14="http://schemas.microsoft.com/office/powerpoint/2010/main" val="1286980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naconda.com/products/individua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a:t>Installation</a:t>
            </a:r>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838200" y="1411550"/>
            <a:ext cx="10515600" cy="5273335"/>
          </a:xfrm>
        </p:spPr>
        <p:txBody>
          <a:bodyPr vert="horz" lIns="91440" tIns="45720" rIns="91440" bIns="45720" rtlCol="0" anchor="t">
            <a:normAutofit fontScale="85000" lnSpcReduction="20000"/>
          </a:bodyPr>
          <a:lstStyle/>
          <a:p>
            <a:pPr marL="514350" indent="-514350">
              <a:buFont typeface="+mj-lt"/>
              <a:buAutoNum type="arabicPeriod"/>
            </a:pPr>
            <a:r>
              <a:rPr lang="en-US" dirty="0"/>
              <a:t>Download ‘scc.py’ and move to desired file location</a:t>
            </a:r>
          </a:p>
          <a:p>
            <a:pPr marL="514350" indent="-514350">
              <a:buFont typeface="+mj-lt"/>
              <a:buAutoNum type="arabicPeriod"/>
            </a:pPr>
            <a:r>
              <a:rPr lang="en-US" dirty="0"/>
              <a:t>Install </a:t>
            </a:r>
            <a:r>
              <a:rPr lang="en-US" dirty="0">
                <a:hlinkClick r:id="rId3"/>
              </a:rPr>
              <a:t>Anaconda Distribution</a:t>
            </a:r>
            <a:endParaRPr lang="en-US" dirty="0"/>
          </a:p>
          <a:p>
            <a:pPr lvl="1"/>
            <a:r>
              <a:rPr lang="en-US" dirty="0"/>
              <a:t>If you want to install the program for every user on the PC, select this option during the install. All other defaults are fine.	</a:t>
            </a:r>
          </a:p>
          <a:p>
            <a:pPr marL="514350" indent="-514350">
              <a:buFont typeface="+mj-lt"/>
              <a:buAutoNum type="arabicPeriod"/>
            </a:pPr>
            <a:r>
              <a:rPr lang="en-US" dirty="0"/>
              <a:t>Run ‘Anaconda Prompt’ as Administrator</a:t>
            </a:r>
          </a:p>
          <a:p>
            <a:pPr lvl="1"/>
            <a:r>
              <a:rPr lang="en-US" dirty="0"/>
              <a:t>On Windows: Right click app, select “Run as Administrator”</a:t>
            </a:r>
          </a:p>
          <a:p>
            <a:pPr marL="514350" indent="-514350">
              <a:buFont typeface="+mj-lt"/>
              <a:buAutoNum type="arabicPeriod"/>
            </a:pPr>
            <a:r>
              <a:rPr lang="en-US" dirty="0"/>
              <a:t>Type “</a:t>
            </a:r>
            <a:r>
              <a:rPr lang="en-US" dirty="0" err="1"/>
              <a:t>conda</a:t>
            </a:r>
            <a:r>
              <a:rPr lang="en-US" dirty="0"/>
              <a:t> create –n </a:t>
            </a:r>
            <a:r>
              <a:rPr lang="en-US" i="1" dirty="0"/>
              <a:t>desired name of environment</a:t>
            </a:r>
            <a:r>
              <a:rPr lang="en-US" dirty="0"/>
              <a:t> python=3.9”</a:t>
            </a:r>
          </a:p>
          <a:p>
            <a:pPr lvl="1"/>
            <a:r>
              <a:rPr lang="en-US" dirty="0"/>
              <a:t>Remember the name you use! Recommended: “</a:t>
            </a:r>
            <a:r>
              <a:rPr lang="en-US" dirty="0" err="1">
                <a:solidFill>
                  <a:srgbClr val="C00000"/>
                </a:solidFill>
              </a:rPr>
              <a:t>sccenv</a:t>
            </a:r>
            <a:r>
              <a:rPr lang="en-US" dirty="0"/>
              <a:t>”</a:t>
            </a:r>
          </a:p>
          <a:p>
            <a:pPr lvl="1"/>
            <a:r>
              <a:rPr lang="en-US" dirty="0" err="1">
                <a:cs typeface="Calibri"/>
              </a:rPr>
              <a:t>Eg</a:t>
            </a:r>
            <a:r>
              <a:rPr lang="en-US" dirty="0">
                <a:cs typeface="Calibri"/>
              </a:rPr>
              <a:t>: “</a:t>
            </a:r>
            <a:r>
              <a:rPr lang="en-US" dirty="0" err="1">
                <a:cs typeface="Calibri"/>
              </a:rPr>
              <a:t>conda</a:t>
            </a:r>
            <a:r>
              <a:rPr lang="en-US" dirty="0">
                <a:cs typeface="Calibri"/>
              </a:rPr>
              <a:t> create –n </a:t>
            </a:r>
            <a:r>
              <a:rPr lang="en-US" dirty="0" err="1">
                <a:cs typeface="Calibri"/>
              </a:rPr>
              <a:t>sccenv</a:t>
            </a:r>
            <a:r>
              <a:rPr lang="en-US" dirty="0">
                <a:cs typeface="Calibri"/>
              </a:rPr>
              <a:t> python=3.9”</a:t>
            </a:r>
          </a:p>
          <a:p>
            <a:pPr marL="514350" indent="-514350">
              <a:buAutoNum type="arabicPeriod"/>
            </a:pPr>
            <a:r>
              <a:rPr lang="en-US" dirty="0"/>
              <a:t>Type “</a:t>
            </a:r>
            <a:r>
              <a:rPr lang="en-US" dirty="0" err="1"/>
              <a:t>conda</a:t>
            </a:r>
            <a:r>
              <a:rPr lang="en-US" dirty="0"/>
              <a:t> activate </a:t>
            </a:r>
            <a:r>
              <a:rPr lang="en-US" i="1" dirty="0"/>
              <a:t>name of your environment</a:t>
            </a:r>
            <a:r>
              <a:rPr lang="en-US" dirty="0"/>
              <a:t>”</a:t>
            </a:r>
            <a:endParaRPr lang="en-US" dirty="0">
              <a:cs typeface="Calibri"/>
            </a:endParaRPr>
          </a:p>
          <a:p>
            <a:pPr marL="514350" indent="-514350">
              <a:buFont typeface="+mj-lt"/>
              <a:buAutoNum type="arabicPeriod"/>
            </a:pPr>
            <a:r>
              <a:rPr lang="en-US" dirty="0"/>
              <a:t>Type “pip install pandas” </a:t>
            </a:r>
          </a:p>
          <a:p>
            <a:pPr marL="514350" indent="-514350">
              <a:buFont typeface="+mj-lt"/>
              <a:buAutoNum type="arabicPeriod"/>
            </a:pPr>
            <a:r>
              <a:rPr lang="en-US" dirty="0"/>
              <a:t>Type “pip install </a:t>
            </a:r>
            <a:r>
              <a:rPr lang="en-US" dirty="0" err="1"/>
              <a:t>opencv</a:t>
            </a:r>
            <a:r>
              <a:rPr lang="en-US" dirty="0"/>
              <a:t>-python”</a:t>
            </a:r>
          </a:p>
          <a:p>
            <a:pPr marL="514350" indent="-514350">
              <a:buFont typeface="+mj-lt"/>
              <a:buAutoNum type="arabicPeriod"/>
            </a:pPr>
            <a:r>
              <a:rPr lang="en-US" dirty="0">
                <a:cs typeface="Calibri" panose="020F0502020204030204"/>
              </a:rPr>
              <a:t>Type “pip install matplotlib”</a:t>
            </a:r>
            <a:endParaRPr lang="en-US" dirty="0"/>
          </a:p>
          <a:p>
            <a:pPr marL="514350" indent="-514350">
              <a:buFont typeface="+mj-lt"/>
              <a:buAutoNum type="arabicPeriod"/>
            </a:pPr>
            <a:r>
              <a:rPr lang="en-US" dirty="0"/>
              <a:t>Type “pip install </a:t>
            </a:r>
            <a:r>
              <a:rPr lang="en-US" dirty="0" err="1"/>
              <a:t>configparser</a:t>
            </a:r>
            <a:r>
              <a:rPr lang="en-US" dirty="0"/>
              <a:t>”</a:t>
            </a:r>
          </a:p>
          <a:p>
            <a:pPr marL="514350" indent="-514350">
              <a:buFont typeface="+mj-lt"/>
              <a:buAutoNum type="arabicPeriod"/>
            </a:pPr>
            <a:r>
              <a:rPr lang="en-US" dirty="0"/>
              <a:t>Type “pip install </a:t>
            </a:r>
            <a:r>
              <a:rPr lang="en-US" dirty="0" err="1"/>
              <a:t>PySimpleGUI</a:t>
            </a:r>
            <a:r>
              <a:rPr lang="en-US" dirty="0"/>
              <a:t>”</a:t>
            </a:r>
            <a:endParaRPr lang="en-US" dirty="0">
              <a:cs typeface="Calibri" panose="020F0502020204030204"/>
            </a:endParaRPr>
          </a:p>
        </p:txBody>
      </p:sp>
    </p:spTree>
    <p:extLst>
      <p:ext uri="{BB962C8B-B14F-4D97-AF65-F5344CB8AC3E}">
        <p14:creationId xmlns:p14="http://schemas.microsoft.com/office/powerpoint/2010/main" val="4198178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a:t>Updating to New Version</a:t>
            </a:r>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838200" y="1411550"/>
            <a:ext cx="10515600" cy="5273335"/>
          </a:xfrm>
        </p:spPr>
        <p:txBody>
          <a:bodyPr>
            <a:normAutofit/>
          </a:bodyPr>
          <a:lstStyle/>
          <a:p>
            <a:pPr marL="514350" indent="-514350">
              <a:buFont typeface="+mj-lt"/>
              <a:buAutoNum type="arabicPeriod"/>
            </a:pPr>
            <a:r>
              <a:rPr lang="en-US"/>
              <a:t>Download the new ‘scc.py’ and replace the old version with it. </a:t>
            </a:r>
          </a:p>
          <a:p>
            <a:pPr marL="514350" indent="-514350">
              <a:buFont typeface="+mj-lt"/>
              <a:buAutoNum type="arabicPeriod"/>
            </a:pPr>
            <a:r>
              <a:rPr lang="en-US"/>
              <a:t>Run the program as described in </a:t>
            </a:r>
            <a:r>
              <a:rPr lang="en-US" i="1"/>
              <a:t>Running the Program</a:t>
            </a:r>
          </a:p>
          <a:p>
            <a:pPr marL="514350" indent="-514350">
              <a:buFont typeface="+mj-lt"/>
              <a:buAutoNum type="arabicPeriod"/>
            </a:pPr>
            <a:endParaRPr lang="en-US" i="1"/>
          </a:p>
          <a:p>
            <a:r>
              <a:rPr lang="en-US" i="1"/>
              <a:t>Note: Old config files may not work properly with new versions.</a:t>
            </a:r>
          </a:p>
          <a:p>
            <a:pPr lvl="1"/>
            <a:r>
              <a:rPr lang="en-US" i="1"/>
              <a:t>To reference old config files, you can right click the file, select Open With &gt; Notepad, and manually enter configs into SCC</a:t>
            </a:r>
          </a:p>
          <a:p>
            <a:pPr lvl="1"/>
            <a:r>
              <a:rPr lang="en-US" i="1"/>
              <a:t>A new config file can then be Exported from the new version of SCC</a:t>
            </a:r>
          </a:p>
        </p:txBody>
      </p:sp>
    </p:spTree>
    <p:extLst>
      <p:ext uri="{BB962C8B-B14F-4D97-AF65-F5344CB8AC3E}">
        <p14:creationId xmlns:p14="http://schemas.microsoft.com/office/powerpoint/2010/main" val="368362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a:t>Running the Program - Basics</a:t>
            </a:r>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838200" y="1411550"/>
            <a:ext cx="10515600" cy="5273335"/>
          </a:xfrm>
        </p:spPr>
        <p:txBody>
          <a:bodyPr>
            <a:normAutofit/>
          </a:bodyPr>
          <a:lstStyle/>
          <a:p>
            <a:pPr marL="514350" indent="-514350">
              <a:buFont typeface="+mj-lt"/>
              <a:buAutoNum type="arabicPeriod"/>
            </a:pPr>
            <a:r>
              <a:rPr lang="en-US"/>
              <a:t>Copy file location of ‘scc.py’</a:t>
            </a:r>
          </a:p>
          <a:p>
            <a:pPr lvl="1"/>
            <a:r>
              <a:rPr lang="en-US"/>
              <a:t>On Windows: Right click file, select Properties, copy the Location field.</a:t>
            </a:r>
          </a:p>
          <a:p>
            <a:pPr marL="514350" indent="-514350">
              <a:buFont typeface="+mj-lt"/>
              <a:buAutoNum type="arabicPeriod"/>
            </a:pPr>
            <a:r>
              <a:rPr lang="en-US"/>
              <a:t>Run ‘Anaconda Prompt’</a:t>
            </a:r>
          </a:p>
          <a:p>
            <a:pPr marL="514350" indent="-514350">
              <a:buFont typeface="+mj-lt"/>
              <a:buAutoNum type="arabicPeriod"/>
            </a:pPr>
            <a:r>
              <a:rPr lang="en-US"/>
              <a:t>Type “</a:t>
            </a:r>
            <a:r>
              <a:rPr lang="en-US" err="1"/>
              <a:t>conda</a:t>
            </a:r>
            <a:r>
              <a:rPr lang="en-US"/>
              <a:t> activate </a:t>
            </a:r>
            <a:r>
              <a:rPr lang="en-US" i="1"/>
              <a:t>name of your environment</a:t>
            </a:r>
            <a:r>
              <a:rPr lang="en-US"/>
              <a:t>”</a:t>
            </a:r>
          </a:p>
          <a:p>
            <a:pPr marL="514350" indent="-514350">
              <a:buFont typeface="+mj-lt"/>
              <a:buAutoNum type="arabicPeriod"/>
            </a:pPr>
            <a:r>
              <a:rPr lang="en-US"/>
              <a:t>Type “cd </a:t>
            </a:r>
            <a:r>
              <a:rPr lang="en-US" i="1"/>
              <a:t>paste file location</a:t>
            </a:r>
            <a:r>
              <a:rPr lang="en-US"/>
              <a:t>” Type “python scc.py”</a:t>
            </a:r>
          </a:p>
          <a:p>
            <a:pPr marL="514350" indent="-514350">
              <a:buFont typeface="+mj-lt"/>
              <a:buAutoNum type="arabicPeriod"/>
            </a:pPr>
            <a:r>
              <a:rPr lang="en-US"/>
              <a:t>When the interface opens, edit variables as desired</a:t>
            </a:r>
          </a:p>
          <a:p>
            <a:pPr lvl="1"/>
            <a:r>
              <a:rPr lang="en-US"/>
              <a:t>The current variables can be saved by choosing the ‘Export’ option under the ‘Config’ menu bar. These variables can be later retrieved by choosing ‘Import’.</a:t>
            </a:r>
          </a:p>
          <a:p>
            <a:r>
              <a:rPr lang="en-US"/>
              <a:t>Press ‘Run’</a:t>
            </a:r>
          </a:p>
          <a:p>
            <a:pPr lvl="1"/>
            <a:r>
              <a:rPr lang="en-US"/>
              <a:t>While running, the program will display as Not Responding, but should resume functioning once finished.</a:t>
            </a:r>
          </a:p>
          <a:p>
            <a:pPr marL="514350" indent="-514350">
              <a:buFont typeface="+mj-lt"/>
              <a:buAutoNum type="arabicPeriod"/>
            </a:pPr>
            <a:endParaRPr lang="en-US"/>
          </a:p>
        </p:txBody>
      </p:sp>
    </p:spTree>
    <p:extLst>
      <p:ext uri="{BB962C8B-B14F-4D97-AF65-F5344CB8AC3E}">
        <p14:creationId xmlns:p14="http://schemas.microsoft.com/office/powerpoint/2010/main" val="2684212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a:t>Running - Configs</a:t>
            </a:r>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838200" y="1411550"/>
            <a:ext cx="10515600" cy="5273335"/>
          </a:xfrm>
        </p:spPr>
        <p:txBody>
          <a:bodyPr>
            <a:normAutofit lnSpcReduction="10000"/>
          </a:bodyPr>
          <a:lstStyle/>
          <a:p>
            <a:r>
              <a:rPr lang="en-US"/>
              <a:t>Batch/Preview Mode</a:t>
            </a:r>
          </a:p>
          <a:p>
            <a:pPr lvl="1"/>
            <a:r>
              <a:rPr lang="en-US"/>
              <a:t>Batch mode will count cells in all images within a specified folder (including all subfolders). An excel file with counts will be generated and optional output images can be generated as well.</a:t>
            </a:r>
          </a:p>
          <a:p>
            <a:pPr lvl="1"/>
            <a:r>
              <a:rPr lang="en-US"/>
              <a:t>Preview mode will count cells in a single image and display images that reflect how the program processed the image. Use it to tune the program to your data.</a:t>
            </a:r>
          </a:p>
          <a:p>
            <a:r>
              <a:rPr lang="en-US"/>
              <a:t>Thresholds only</a:t>
            </a:r>
          </a:p>
          <a:p>
            <a:pPr lvl="1"/>
            <a:r>
              <a:rPr lang="en-US"/>
              <a:t>Causes Batch mode to forgo counting cells, instead only reporting the background brightness of each image. Use to quickly get a report on image brightness values.</a:t>
            </a:r>
          </a:p>
          <a:p>
            <a:r>
              <a:rPr lang="en-US"/>
              <a:t>Output image files</a:t>
            </a:r>
          </a:p>
          <a:p>
            <a:pPr lvl="1"/>
            <a:r>
              <a:rPr lang="en-US"/>
              <a:t>Causes Batch mode to generate images files with counted cells and uncounted contours marked.</a:t>
            </a:r>
          </a:p>
        </p:txBody>
      </p:sp>
    </p:spTree>
    <p:extLst>
      <p:ext uri="{BB962C8B-B14F-4D97-AF65-F5344CB8AC3E}">
        <p14:creationId xmlns:p14="http://schemas.microsoft.com/office/powerpoint/2010/main" val="2523626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a:t>Running – Configs </a:t>
            </a:r>
            <a:r>
              <a:rPr lang="en-US" i="1"/>
              <a:t>cont.</a:t>
            </a:r>
            <a:endParaRPr lang="en-US"/>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838200" y="1411550"/>
            <a:ext cx="10515600" cy="5273335"/>
          </a:xfrm>
        </p:spPr>
        <p:txBody>
          <a:bodyPr>
            <a:normAutofit fontScale="85000" lnSpcReduction="20000"/>
          </a:bodyPr>
          <a:lstStyle/>
          <a:p>
            <a:r>
              <a:rPr lang="en-US" dirty="0"/>
              <a:t>Image Thresholds</a:t>
            </a:r>
          </a:p>
          <a:p>
            <a:pPr lvl="1"/>
            <a:r>
              <a:rPr lang="en-US" dirty="0"/>
              <a:t>Determine how bright/dark a pixel must be to register as a 1 or 0 on the </a:t>
            </a:r>
            <a:r>
              <a:rPr lang="en-US" dirty="0" err="1"/>
              <a:t>thresholded</a:t>
            </a:r>
            <a:r>
              <a:rPr lang="en-US" dirty="0"/>
              <a:t> binary image (3</a:t>
            </a:r>
            <a:r>
              <a:rPr lang="en-US" baseline="30000" dirty="0"/>
              <a:t>rd</a:t>
            </a:r>
            <a:r>
              <a:rPr lang="en-US" dirty="0"/>
              <a:t> output image in preview mode)</a:t>
            </a:r>
          </a:p>
          <a:p>
            <a:r>
              <a:rPr lang="en-US" dirty="0"/>
              <a:t>Cell Thresholds</a:t>
            </a:r>
          </a:p>
          <a:p>
            <a:pPr lvl="1"/>
            <a:r>
              <a:rPr lang="en-US" dirty="0"/>
              <a:t>Determine how bright/dark the pixels within a contour must be to count it as a cell.</a:t>
            </a:r>
          </a:p>
          <a:p>
            <a:endParaRPr lang="en-US" dirty="0"/>
          </a:p>
          <a:p>
            <a:r>
              <a:rPr lang="en-US" dirty="0"/>
              <a:t>Absolute</a:t>
            </a:r>
          </a:p>
          <a:p>
            <a:pPr lvl="1"/>
            <a:r>
              <a:rPr lang="en-US" dirty="0"/>
              <a:t>Range [0,255]. These values directly determine the pixel </a:t>
            </a:r>
            <a:r>
              <a:rPr lang="en-US" dirty="0" err="1"/>
              <a:t>brightnesses</a:t>
            </a:r>
            <a:r>
              <a:rPr lang="en-US" dirty="0"/>
              <a:t> used for both thresholds. Each image will have the same threshold values.</a:t>
            </a:r>
          </a:p>
          <a:p>
            <a:r>
              <a:rPr lang="en-US" dirty="0"/>
              <a:t>Relative</a:t>
            </a:r>
          </a:p>
          <a:p>
            <a:pPr lvl="1"/>
            <a:r>
              <a:rPr lang="en-US" dirty="0"/>
              <a:t>Range [0.0,1.0]. These values are multiplied by the measured background brightness of each image to determine both thresholds. Each image will have different thresholds based on its brightness.</a:t>
            </a:r>
          </a:p>
          <a:p>
            <a:r>
              <a:rPr lang="en-US" dirty="0"/>
              <a:t>Difference</a:t>
            </a:r>
          </a:p>
          <a:p>
            <a:pPr lvl="1"/>
            <a:r>
              <a:rPr lang="en-US" dirty="0"/>
              <a:t>Range [0,255]. These values are subtracted from the measured background brightness of the image to determine both thresholds. Each image will have different thresholds based on its brightness.</a:t>
            </a:r>
          </a:p>
        </p:txBody>
      </p:sp>
    </p:spTree>
    <p:extLst>
      <p:ext uri="{BB962C8B-B14F-4D97-AF65-F5344CB8AC3E}">
        <p14:creationId xmlns:p14="http://schemas.microsoft.com/office/powerpoint/2010/main" val="3284550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a:t>Running – Configs </a:t>
            </a:r>
            <a:r>
              <a:rPr lang="en-US" i="1"/>
              <a:t>cont.</a:t>
            </a:r>
            <a:endParaRPr lang="en-US"/>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838200" y="1411550"/>
            <a:ext cx="10515600" cy="5273335"/>
          </a:xfrm>
        </p:spPr>
        <p:txBody>
          <a:bodyPr>
            <a:normAutofit/>
          </a:bodyPr>
          <a:lstStyle/>
          <a:p>
            <a:r>
              <a:rPr lang="en-US"/>
              <a:t>Fluorescent</a:t>
            </a:r>
          </a:p>
          <a:p>
            <a:pPr lvl="1"/>
            <a:r>
              <a:rPr lang="en-US"/>
              <a:t>Check if counting fluorescent images (SCC will not work on brightfield and fluorescent images at the same time!).</a:t>
            </a:r>
          </a:p>
          <a:p>
            <a:r>
              <a:rPr lang="en-US"/>
              <a:t>Size</a:t>
            </a:r>
          </a:p>
          <a:p>
            <a:pPr lvl="1"/>
            <a:r>
              <a:rPr lang="en-US"/>
              <a:t>Affects the minimum radius of cells and the minimum and maximum area filters. Value is the approximate radius, in pixels, of the smallest cells that will be counted.</a:t>
            </a:r>
          </a:p>
          <a:p>
            <a:r>
              <a:rPr lang="en-US"/>
              <a:t>Min/Max Area Coefficient</a:t>
            </a:r>
          </a:p>
          <a:p>
            <a:pPr lvl="1"/>
            <a:r>
              <a:rPr lang="en-US"/>
              <a:t>Affect the minimum and maximum area filters, respectively. Tune these to prevent small and large artifacts from being counted as cells.</a:t>
            </a:r>
          </a:p>
          <a:p>
            <a:r>
              <a:rPr lang="en-US"/>
              <a:t>Circularity Threshold</a:t>
            </a:r>
          </a:p>
          <a:p>
            <a:pPr lvl="1"/>
            <a:r>
              <a:rPr lang="en-US"/>
              <a:t>Range [0.0,1.0]. Affects the circularity filter. The higher the value, the more circular a contour must be to be counted as a cell.</a:t>
            </a:r>
          </a:p>
        </p:txBody>
      </p:sp>
    </p:spTree>
    <p:extLst>
      <p:ext uri="{BB962C8B-B14F-4D97-AF65-F5344CB8AC3E}">
        <p14:creationId xmlns:p14="http://schemas.microsoft.com/office/powerpoint/2010/main" val="345421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a:t>Running – </a:t>
            </a:r>
            <a:r>
              <a:rPr lang="en-US" err="1"/>
              <a:t>Coexpression</a:t>
            </a:r>
            <a:endParaRPr lang="en-US"/>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838200" y="1411550"/>
            <a:ext cx="10515600" cy="5273335"/>
          </a:xfrm>
        </p:spPr>
        <p:txBody>
          <a:bodyPr>
            <a:normAutofit fontScale="85000" lnSpcReduction="20000"/>
          </a:bodyPr>
          <a:lstStyle/>
          <a:p>
            <a:r>
              <a:rPr lang="en-US" dirty="0"/>
              <a:t>The </a:t>
            </a:r>
            <a:r>
              <a:rPr lang="en-US" dirty="0" err="1"/>
              <a:t>coexpression</a:t>
            </a:r>
            <a:r>
              <a:rPr lang="en-US" dirty="0"/>
              <a:t> tab should only be used if counting cells in images taken from multiple staining channels.</a:t>
            </a:r>
          </a:p>
          <a:p>
            <a:r>
              <a:rPr lang="en-US" dirty="0"/>
              <a:t>To use, image files of the same sections must share the exact same name, with only the channel identifier differing between them.</a:t>
            </a:r>
          </a:p>
          <a:p>
            <a:pPr lvl="1"/>
            <a:r>
              <a:rPr lang="en-US" dirty="0" err="1"/>
              <a:t>Eg</a:t>
            </a:r>
            <a:r>
              <a:rPr lang="en-US" dirty="0"/>
              <a:t>: “subjR4_PFC_mCherry.tif” and “subjR4_PFC_DAPI.tif”</a:t>
            </a:r>
          </a:p>
          <a:p>
            <a:r>
              <a:rPr lang="en-US" dirty="0"/>
              <a:t>To analyze </a:t>
            </a:r>
            <a:r>
              <a:rPr lang="en-US" dirty="0" err="1"/>
              <a:t>coexpression</a:t>
            </a:r>
            <a:r>
              <a:rPr lang="en-US" dirty="0"/>
              <a:t>, first run SCC on each of the channels to be assessed. When running, fill in the Channel Identifier field with the name of the channel used in the image file names.</a:t>
            </a:r>
          </a:p>
          <a:p>
            <a:pPr lvl="1"/>
            <a:r>
              <a:rPr lang="en-US" dirty="0"/>
              <a:t>SCC will only find image files with the channel identifier in their names.</a:t>
            </a:r>
          </a:p>
          <a:p>
            <a:pPr lvl="1"/>
            <a:r>
              <a:rPr lang="en-US" dirty="0"/>
              <a:t>It will generate an excel file with counts as well as a ‘.</a:t>
            </a:r>
            <a:r>
              <a:rPr lang="en-US" dirty="0" err="1"/>
              <a:t>npz</a:t>
            </a:r>
            <a:r>
              <a:rPr lang="en-US" dirty="0"/>
              <a:t>’ file, which stores the outline of counted cells in each image.</a:t>
            </a:r>
          </a:p>
          <a:p>
            <a:r>
              <a:rPr lang="en-US" dirty="0"/>
              <a:t>On the </a:t>
            </a:r>
            <a:r>
              <a:rPr lang="en-US" dirty="0" err="1"/>
              <a:t>Coexpression</a:t>
            </a:r>
            <a:r>
              <a:rPr lang="en-US" dirty="0"/>
              <a:t> tab, choose Select Contour Files and select the files for the channels you want to compare.</a:t>
            </a:r>
          </a:p>
          <a:p>
            <a:pPr lvl="1"/>
            <a:r>
              <a:rPr lang="en-US" dirty="0"/>
              <a:t>SCC will look for </a:t>
            </a:r>
            <a:r>
              <a:rPr lang="en-US" dirty="0" err="1"/>
              <a:t>coexpression</a:t>
            </a:r>
            <a:r>
              <a:rPr lang="en-US" dirty="0"/>
              <a:t> among </a:t>
            </a:r>
            <a:r>
              <a:rPr lang="en-US" i="1" dirty="0"/>
              <a:t>all</a:t>
            </a:r>
            <a:r>
              <a:rPr lang="en-US" dirty="0"/>
              <a:t> selected channels. E.g., if three channels are selected, </a:t>
            </a:r>
            <a:r>
              <a:rPr lang="en-US" dirty="0" err="1"/>
              <a:t>coexpressing</a:t>
            </a:r>
            <a:r>
              <a:rPr lang="en-US" dirty="0"/>
              <a:t> cells will be those that appear in </a:t>
            </a:r>
            <a:r>
              <a:rPr lang="en-US" i="1" dirty="0"/>
              <a:t>all three</a:t>
            </a:r>
            <a:r>
              <a:rPr lang="en-US" dirty="0"/>
              <a:t> channels.</a:t>
            </a:r>
          </a:p>
          <a:p>
            <a:r>
              <a:rPr lang="en-US" dirty="0"/>
              <a:t>If ‘Add contours…’ is selected, </a:t>
            </a:r>
            <a:r>
              <a:rPr lang="en-US" dirty="0" err="1"/>
              <a:t>coexpressing</a:t>
            </a:r>
            <a:r>
              <a:rPr lang="en-US" dirty="0"/>
              <a:t> cells will be marked in white on output images.</a:t>
            </a:r>
          </a:p>
        </p:txBody>
      </p:sp>
    </p:spTree>
    <p:extLst>
      <p:ext uri="{BB962C8B-B14F-4D97-AF65-F5344CB8AC3E}">
        <p14:creationId xmlns:p14="http://schemas.microsoft.com/office/powerpoint/2010/main" val="329065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a:t>Running – </a:t>
            </a:r>
            <a:r>
              <a:rPr lang="en-US" err="1"/>
              <a:t>Coexpression</a:t>
            </a:r>
            <a:endParaRPr lang="en-US"/>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838200" y="1411550"/>
            <a:ext cx="10515600" cy="5273335"/>
          </a:xfrm>
        </p:spPr>
        <p:txBody>
          <a:bodyPr>
            <a:normAutofit lnSpcReduction="10000"/>
          </a:bodyPr>
          <a:lstStyle/>
          <a:p>
            <a:r>
              <a:rPr lang="en-US" dirty="0"/>
              <a:t>To count cells that appear on multiple fluorescent channels, contour files for each channel must be made first.</a:t>
            </a:r>
          </a:p>
          <a:p>
            <a:pPr lvl="1"/>
            <a:r>
              <a:rPr lang="en-US" dirty="0"/>
              <a:t>If a Channel Identifier is present, SCC will automatically generate a contour file when it runs.</a:t>
            </a:r>
          </a:p>
          <a:p>
            <a:r>
              <a:rPr lang="en-US" dirty="0"/>
              <a:t>Image files of the same sections must share the exact same name, with only the Channel Identifier differing between them.</a:t>
            </a:r>
          </a:p>
          <a:p>
            <a:pPr lvl="1"/>
            <a:r>
              <a:rPr lang="en-US" dirty="0" err="1"/>
              <a:t>Eg</a:t>
            </a:r>
            <a:r>
              <a:rPr lang="en-US" dirty="0"/>
              <a:t>: “subjR4_PFC_mCherry.tif” and “subjR4_PFC_DAPI.tif”</a:t>
            </a:r>
          </a:p>
          <a:p>
            <a:r>
              <a:rPr lang="en-US" dirty="0"/>
              <a:t>Tune SCC to the specific cell parameters of the channel you plan to analyze, enter the Channel Identifier, and run.</a:t>
            </a:r>
          </a:p>
          <a:p>
            <a:pPr lvl="1"/>
            <a:r>
              <a:rPr lang="en-US" dirty="0"/>
              <a:t>Double check the output csv file to make sure only images from the desired channel were analyzed.</a:t>
            </a:r>
          </a:p>
          <a:p>
            <a:r>
              <a:rPr lang="en-US" dirty="0"/>
              <a:t>Repeat for each channel.</a:t>
            </a:r>
          </a:p>
          <a:p>
            <a:r>
              <a:rPr lang="en-US" dirty="0"/>
              <a:t>Switch to the </a:t>
            </a:r>
            <a:r>
              <a:rPr lang="en-US" dirty="0" err="1"/>
              <a:t>Coexpression</a:t>
            </a:r>
            <a:r>
              <a:rPr lang="en-US"/>
              <a:t> tab, and </a:t>
            </a:r>
            <a:r>
              <a:rPr lang="en-US" dirty="0"/>
              <a:t>select the desired contour </a:t>
            </a:r>
            <a:r>
              <a:rPr lang="en-US"/>
              <a:t>files.</a:t>
            </a:r>
          </a:p>
          <a:p>
            <a:pPr lvl="1"/>
            <a:endParaRPr lang="en-US" dirty="0"/>
          </a:p>
        </p:txBody>
      </p:sp>
    </p:spTree>
    <p:extLst>
      <p:ext uri="{BB962C8B-B14F-4D97-AF65-F5344CB8AC3E}">
        <p14:creationId xmlns:p14="http://schemas.microsoft.com/office/powerpoint/2010/main" val="360800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13FC-AF7C-4F31-8CCF-0C042D810AED}"/>
              </a:ext>
            </a:extLst>
          </p:cNvPr>
          <p:cNvSpPr>
            <a:spLocks noGrp="1"/>
          </p:cNvSpPr>
          <p:nvPr>
            <p:ph type="title"/>
          </p:nvPr>
        </p:nvSpPr>
        <p:spPr>
          <a:xfrm>
            <a:off x="838200" y="187565"/>
            <a:ext cx="10515600" cy="1325563"/>
          </a:xfrm>
        </p:spPr>
        <p:txBody>
          <a:bodyPr/>
          <a:lstStyle/>
          <a:p>
            <a:r>
              <a:rPr lang="en-US"/>
              <a:t>Output Data</a:t>
            </a:r>
          </a:p>
        </p:txBody>
      </p:sp>
      <p:sp>
        <p:nvSpPr>
          <p:cNvPr id="3" name="Content Placeholder 2">
            <a:extLst>
              <a:ext uri="{FF2B5EF4-FFF2-40B4-BE49-F238E27FC236}">
                <a16:creationId xmlns:a16="http://schemas.microsoft.com/office/drawing/2014/main" id="{F9E1C5AD-92AF-4AAB-8F58-2133C24B60C4}"/>
              </a:ext>
            </a:extLst>
          </p:cNvPr>
          <p:cNvSpPr>
            <a:spLocks noGrp="1"/>
          </p:cNvSpPr>
          <p:nvPr>
            <p:ph idx="1"/>
          </p:nvPr>
        </p:nvSpPr>
        <p:spPr>
          <a:xfrm>
            <a:off x="492968" y="1513128"/>
            <a:ext cx="5124061" cy="5273335"/>
          </a:xfrm>
        </p:spPr>
        <p:txBody>
          <a:bodyPr>
            <a:normAutofit fontScale="92500" lnSpcReduction="10000"/>
          </a:bodyPr>
          <a:lstStyle/>
          <a:p>
            <a:r>
              <a:rPr lang="en-US"/>
              <a:t>Image: Full path to and name of image</a:t>
            </a:r>
          </a:p>
          <a:p>
            <a:r>
              <a:rPr lang="en-US"/>
              <a:t>Count: Counted cells in image</a:t>
            </a:r>
          </a:p>
          <a:p>
            <a:r>
              <a:rPr lang="en-US" err="1"/>
              <a:t>coCount</a:t>
            </a:r>
            <a:r>
              <a:rPr lang="en-US"/>
              <a:t>: </a:t>
            </a:r>
            <a:r>
              <a:rPr lang="en-US" err="1"/>
              <a:t>Coexpressing</a:t>
            </a:r>
            <a:r>
              <a:rPr lang="en-US"/>
              <a:t> cells in image</a:t>
            </a:r>
          </a:p>
          <a:p>
            <a:r>
              <a:rPr lang="en-US"/>
              <a:t>Background: Background brightness of image</a:t>
            </a:r>
          </a:p>
          <a:p>
            <a:r>
              <a:rPr lang="en-US" err="1"/>
              <a:t>ImageThreshold</a:t>
            </a:r>
            <a:r>
              <a:rPr lang="en-US"/>
              <a:t>: The image threshold used</a:t>
            </a:r>
          </a:p>
          <a:p>
            <a:r>
              <a:rPr lang="en-US" err="1"/>
              <a:t>CellThreshold</a:t>
            </a:r>
            <a:r>
              <a:rPr lang="en-US"/>
              <a:t>: The cell threshold used</a:t>
            </a:r>
          </a:p>
          <a:p>
            <a:r>
              <a:rPr lang="en-US" err="1"/>
              <a:t>AverageArea</a:t>
            </a:r>
            <a:r>
              <a:rPr lang="en-US"/>
              <a:t>: The Average area of all cells in image</a:t>
            </a:r>
          </a:p>
          <a:p>
            <a:endParaRPr lang="en-US"/>
          </a:p>
        </p:txBody>
      </p:sp>
      <p:pic>
        <p:nvPicPr>
          <p:cNvPr id="7" name="Picture 6">
            <a:extLst>
              <a:ext uri="{FF2B5EF4-FFF2-40B4-BE49-F238E27FC236}">
                <a16:creationId xmlns:a16="http://schemas.microsoft.com/office/drawing/2014/main" id="{712295E4-2C80-2F5B-4B16-6F647ABBABDE}"/>
              </a:ext>
            </a:extLst>
          </p:cNvPr>
          <p:cNvPicPr>
            <a:picLocks noChangeAspect="1"/>
          </p:cNvPicPr>
          <p:nvPr/>
        </p:nvPicPr>
        <p:blipFill>
          <a:blip r:embed="rId2"/>
          <a:stretch>
            <a:fillRect/>
          </a:stretch>
        </p:blipFill>
        <p:spPr>
          <a:xfrm>
            <a:off x="5406425" y="1737122"/>
            <a:ext cx="6685291" cy="3383756"/>
          </a:xfrm>
          <a:prstGeom prst="rect">
            <a:avLst/>
          </a:prstGeom>
        </p:spPr>
      </p:pic>
    </p:spTree>
    <p:extLst>
      <p:ext uri="{BB962C8B-B14F-4D97-AF65-F5344CB8AC3E}">
        <p14:creationId xmlns:p14="http://schemas.microsoft.com/office/powerpoint/2010/main" val="1581745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82EE-4424-0197-AD6A-625D41474F3F}"/>
              </a:ext>
            </a:extLst>
          </p:cNvPr>
          <p:cNvSpPr>
            <a:spLocks noGrp="1"/>
          </p:cNvSpPr>
          <p:nvPr>
            <p:ph type="title"/>
          </p:nvPr>
        </p:nvSpPr>
        <p:spPr/>
        <p:txBody>
          <a:bodyPr/>
          <a:lstStyle/>
          <a:p>
            <a:r>
              <a:rPr lang="en-US"/>
              <a:t>Output Data </a:t>
            </a:r>
            <a:r>
              <a:rPr lang="en-US" i="1"/>
              <a:t>cont.</a:t>
            </a:r>
            <a:endParaRPr lang="en-US"/>
          </a:p>
        </p:txBody>
      </p:sp>
      <p:sp>
        <p:nvSpPr>
          <p:cNvPr id="3" name="Content Placeholder 2">
            <a:extLst>
              <a:ext uri="{FF2B5EF4-FFF2-40B4-BE49-F238E27FC236}">
                <a16:creationId xmlns:a16="http://schemas.microsoft.com/office/drawing/2014/main" id="{33014443-6033-F7C3-A071-D69CA0D5FDE5}"/>
              </a:ext>
            </a:extLst>
          </p:cNvPr>
          <p:cNvSpPr>
            <a:spLocks noGrp="1"/>
          </p:cNvSpPr>
          <p:nvPr>
            <p:ph idx="1"/>
          </p:nvPr>
        </p:nvSpPr>
        <p:spPr>
          <a:xfrm>
            <a:off x="838200" y="1825624"/>
            <a:ext cx="5609253" cy="4667251"/>
          </a:xfrm>
        </p:spPr>
        <p:txBody>
          <a:bodyPr>
            <a:normAutofit lnSpcReduction="10000"/>
          </a:bodyPr>
          <a:lstStyle/>
          <a:p>
            <a:r>
              <a:rPr lang="en-US"/>
              <a:t>Teal: Counted cells</a:t>
            </a:r>
          </a:p>
          <a:p>
            <a:r>
              <a:rPr lang="en-US"/>
              <a:t>Yellow: Contours not circular enough</a:t>
            </a:r>
          </a:p>
          <a:p>
            <a:r>
              <a:rPr lang="en-US"/>
              <a:t>Orange: Contours not dark enough</a:t>
            </a:r>
          </a:p>
          <a:p>
            <a:r>
              <a:rPr lang="en-US"/>
              <a:t>Pink: Contours too small or large</a:t>
            </a:r>
          </a:p>
          <a:p>
            <a:endParaRPr lang="en-US"/>
          </a:p>
          <a:p>
            <a:r>
              <a:rPr lang="en-US"/>
              <a:t>Legend displays additive counts:</a:t>
            </a:r>
          </a:p>
          <a:p>
            <a:pPr lvl="1"/>
            <a:r>
              <a:rPr lang="en-US"/>
              <a:t>Cell count is accurate, but each number above is the number below </a:t>
            </a:r>
            <a:r>
              <a:rPr lang="en-US" i="1"/>
              <a:t>plus</a:t>
            </a:r>
            <a:r>
              <a:rPr lang="en-US"/>
              <a:t> the number of contours that failed that filter</a:t>
            </a:r>
          </a:p>
        </p:txBody>
      </p:sp>
      <p:pic>
        <p:nvPicPr>
          <p:cNvPr id="9" name="Picture 8" descr="A picture containing fabric&#10;&#10;Description automatically generated">
            <a:extLst>
              <a:ext uri="{FF2B5EF4-FFF2-40B4-BE49-F238E27FC236}">
                <a16:creationId xmlns:a16="http://schemas.microsoft.com/office/drawing/2014/main" id="{21BD06D9-97EF-FBA7-0895-687CB72EB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453" y="1690688"/>
            <a:ext cx="5501525" cy="4183451"/>
          </a:xfrm>
          <a:prstGeom prst="rect">
            <a:avLst/>
          </a:prstGeom>
        </p:spPr>
      </p:pic>
    </p:spTree>
    <p:extLst>
      <p:ext uri="{BB962C8B-B14F-4D97-AF65-F5344CB8AC3E}">
        <p14:creationId xmlns:p14="http://schemas.microsoft.com/office/powerpoint/2010/main" val="42621892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96AB407F9A8540AF114D4E6ABED32C" ma:contentTypeVersion="16" ma:contentTypeDescription="Create a new document." ma:contentTypeScope="" ma:versionID="e1be7dbdfee8509802df7ecb869dc009">
  <xsd:schema xmlns:xsd="http://www.w3.org/2001/XMLSchema" xmlns:xs="http://www.w3.org/2001/XMLSchema" xmlns:p="http://schemas.microsoft.com/office/2006/metadata/properties" xmlns:ns2="2bcabc1b-5da1-49cf-ba14-ffe21cfed8c8" xmlns:ns3="7da2064e-8336-4a40-afa7-a95d169de1f0" targetNamespace="http://schemas.microsoft.com/office/2006/metadata/properties" ma:root="true" ma:fieldsID="3c7e3b45d5b9eb0d7ced709d5d4d2608" ns2:_="" ns3:_="">
    <xsd:import namespace="2bcabc1b-5da1-49cf-ba14-ffe21cfed8c8"/>
    <xsd:import namespace="7da2064e-8336-4a40-afa7-a95d169de1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3:SharedWithUsers" minOccurs="0"/>
                <xsd:element ref="ns3:SharedWithDetail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cabc1b-5da1-49cf-ba14-ffe21cfed8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0ad816ea-8460-453a-b1af-cd753e23c00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a2064e-8336-4a40-afa7-a95d169de1f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102e978-f8fe-4db7-941c-91f2dc8f2319}" ma:internalName="TaxCatchAll" ma:showField="CatchAllData" ma:web="7da2064e-8336-4a40-afa7-a95d169de1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7da2064e-8336-4a40-afa7-a95d169de1f0" xsi:nil="true"/>
    <lcf76f155ced4ddcb4097134ff3c332f xmlns="2bcabc1b-5da1-49cf-ba14-ffe21cfed8c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0475F0E-5081-47D8-8F88-663787509633}">
  <ds:schemaRefs>
    <ds:schemaRef ds:uri="http://schemas.microsoft.com/sharepoint/v3/contenttype/forms"/>
  </ds:schemaRefs>
</ds:datastoreItem>
</file>

<file path=customXml/itemProps2.xml><?xml version="1.0" encoding="utf-8"?>
<ds:datastoreItem xmlns:ds="http://schemas.openxmlformats.org/officeDocument/2006/customXml" ds:itemID="{95E02684-3358-4157-9793-0BB87F7FE617}">
  <ds:schemaRefs>
    <ds:schemaRef ds:uri="2bcabc1b-5da1-49cf-ba14-ffe21cfed8c8"/>
    <ds:schemaRef ds:uri="7da2064e-8336-4a40-afa7-a95d169de1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A56F634-3A68-4055-8C66-C4E29780D0D1}">
  <ds:schemaRefs>
    <ds:schemaRef ds:uri="2bcabc1b-5da1-49cf-ba14-ffe21cfed8c8"/>
    <ds:schemaRef ds:uri="http://purl.org/dc/dcmitype/"/>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http://purl.org/dc/terms/"/>
    <ds:schemaRef ds:uri="7da2064e-8336-4a40-afa7-a95d169de1f0"/>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87</TotalTime>
  <Words>1199</Words>
  <Application>Microsoft Office PowerPoint</Application>
  <PresentationFormat>Widescreen</PresentationFormat>
  <Paragraphs>98</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Installation</vt:lpstr>
      <vt:lpstr>Running the Program - Basics</vt:lpstr>
      <vt:lpstr>Running - Configs</vt:lpstr>
      <vt:lpstr>Running – Configs cont.</vt:lpstr>
      <vt:lpstr>Running – Configs cont.</vt:lpstr>
      <vt:lpstr>Running – Coexpression</vt:lpstr>
      <vt:lpstr>Running – Coexpression</vt:lpstr>
      <vt:lpstr>Output Data</vt:lpstr>
      <vt:lpstr>Output Data cont.</vt:lpstr>
      <vt:lpstr>Updating to New 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Chris Reeves</cp:lastModifiedBy>
  <cp:revision>1</cp:revision>
  <dcterms:created xsi:type="dcterms:W3CDTF">2022-01-25T18:33:49Z</dcterms:created>
  <dcterms:modified xsi:type="dcterms:W3CDTF">2022-08-14T19:56:59Z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0x0101000F96AB407F9A8540AF114D4E6ABED32C</vt:lpwstr>
  </property>
  <property fmtid="{D5CDD505-2E9C-101B-9397-08002B2CF9AE}" pid="3" name="MediaServiceImageTags">
    <vt:lpwstr/>
  </property>
</Properties>
</file>