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5143500" type="screen16x9"/>
  <p:notesSz cx="6858000" cy="9144000"/>
  <p:embeddedFontLst>
    <p:embeddedFont>
      <p:font typeface="DM Sans" pitchFamily="2" charset="77"/>
      <p:regular r:id="rId26"/>
      <p:bold r:id="rId27"/>
      <p:italic r:id="rId28"/>
      <p:boldItalic r:id="rId29"/>
    </p:embeddedFont>
    <p:embeddedFont>
      <p:font typeface="IBM Plex Sans" panose="020B0503050203000203" pitchFamily="34" charset="0"/>
      <p:regular r:id="rId30"/>
      <p:bold r:id="rId31"/>
      <p:italic r:id="rId32"/>
      <p:boldItalic r:id="rId33"/>
    </p:embeddedFont>
    <p:embeddedFont>
      <p:font typeface="Kanit" pitchFamily="2" charset="-34"/>
      <p:regular r:id="rId34"/>
      <p:bold r:id="rId35"/>
      <p:italic r:id="rId36"/>
      <p:boldItalic r:id="rId37"/>
    </p:embeddedFont>
    <p:embeddedFont>
      <p:font typeface="Kanit Medium" pitchFamily="2" charset="-34"/>
      <p:regular r:id="rId38"/>
      <p:bold r:id="rId39"/>
      <p:italic r:id="rId40"/>
      <p:boldItalic r:id="rId41"/>
    </p:embeddedFont>
    <p:embeddedFont>
      <p:font typeface="Open Sans" panose="020B0606030504020204" pitchFamily="34" charset="0"/>
      <p:regular r:id="rId42"/>
      <p:bold r:id="rId43"/>
      <p:italic r:id="rId44"/>
      <p:boldItalic r:id="rId45"/>
    </p:embeddedFont>
    <p:embeddedFont>
      <p:font typeface="Raleway" pitchFamily="2" charset="77"/>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757E1D-1AAD-457E-914E-64117B668E19}">
  <a:tblStyle styleId="{5C757E1D-1AAD-457E-914E-64117B668E1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7"/>
    <p:restoredTop sz="94676"/>
  </p:normalViewPr>
  <p:slideViewPr>
    <p:cSldViewPr snapToGrid="0">
      <p:cViewPr varScale="1">
        <p:scale>
          <a:sx n="140" d="100"/>
          <a:sy n="140" d="100"/>
        </p:scale>
        <p:origin x="192"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font" Target="fonts/font17.fntdata"/><Relationship Id="rId47" Type="http://schemas.openxmlformats.org/officeDocument/2006/relationships/font" Target="fonts/font22.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4.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font" Target="fonts/font20.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font" Target="fonts/font19.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font" Target="fonts/font18.fntdata"/><Relationship Id="rId48" Type="http://schemas.openxmlformats.org/officeDocument/2006/relationships/font" Target="fonts/font23.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46" Type="http://schemas.openxmlformats.org/officeDocument/2006/relationships/font" Target="fonts/font21.fntdata"/><Relationship Id="rId20" Type="http://schemas.openxmlformats.org/officeDocument/2006/relationships/slide" Target="slides/slide19.xml"/><Relationship Id="rId41"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49" Type="http://schemas.openxmlformats.org/officeDocument/2006/relationships/font" Target="fonts/font2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26248654e23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26248654e2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2625bd2b383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2625bd2b383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2625bd2b383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2625bd2b383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29fb46c4ea1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29fb46c4ea1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2625bd2b383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2625bd2b383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2625bd2b383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2625bd2b383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29f893aef45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29f893aef45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26248654e23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26248654e2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2625bd2b383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2625bd2b383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2625bd2b383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2625bd2b383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10f9e629ec3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10f9e629ec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2625bd2b383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2625bd2b383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2625bd2b383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2625bd2b383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2625bd2b383_1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2625bd2b383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29f893aef4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29f893aef4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20a3ae21fea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20a3ae21fea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26248654e23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26248654e23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26248654e23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26248654e23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26248654e2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26248654e2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2625bd2b383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2625bd2b38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29fc754c69b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29fc754c69b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29fb46c4ea1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29fb46c4ea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png"/><Relationship Id="rId7" Type="http://schemas.openxmlformats.org/officeDocument/2006/relationships/hyperlink" Target="http://bit.ly/2TtBDfr" TargetMode="External"/><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hyperlink" Target="http://bit.ly/2TyoMsr" TargetMode="External"/><Relationship Id="rId5" Type="http://schemas.openxmlformats.org/officeDocument/2006/relationships/hyperlink" Target="https://bit.ly/3A1uf1Q" TargetMode="Externa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0"/>
            <a:ext cx="9144000" cy="5143501"/>
          </a:xfrm>
          <a:prstGeom prst="rect">
            <a:avLst/>
          </a:prstGeom>
          <a:noFill/>
          <a:ln>
            <a:noFill/>
          </a:ln>
        </p:spPr>
      </p:pic>
      <p:pic>
        <p:nvPicPr>
          <p:cNvPr id="10" name="Google Shape;10;p2"/>
          <p:cNvPicPr preferRelativeResize="0"/>
          <p:nvPr/>
        </p:nvPicPr>
        <p:blipFill>
          <a:blip r:embed="rId3">
            <a:alphaModFix/>
          </a:blip>
          <a:stretch>
            <a:fillRect/>
          </a:stretch>
        </p:blipFill>
        <p:spPr>
          <a:xfrm>
            <a:off x="252213" y="-740500"/>
            <a:ext cx="1803650" cy="1803650"/>
          </a:xfrm>
          <a:prstGeom prst="rect">
            <a:avLst/>
          </a:prstGeom>
          <a:noFill/>
          <a:ln>
            <a:noFill/>
          </a:ln>
        </p:spPr>
      </p:pic>
      <p:pic>
        <p:nvPicPr>
          <p:cNvPr id="11" name="Google Shape;11;p2"/>
          <p:cNvPicPr preferRelativeResize="0"/>
          <p:nvPr/>
        </p:nvPicPr>
        <p:blipFill>
          <a:blip r:embed="rId3">
            <a:alphaModFix/>
          </a:blip>
          <a:stretch>
            <a:fillRect/>
          </a:stretch>
        </p:blipFill>
        <p:spPr>
          <a:xfrm>
            <a:off x="6505069" y="4012650"/>
            <a:ext cx="910350" cy="910350"/>
          </a:xfrm>
          <a:prstGeom prst="rect">
            <a:avLst/>
          </a:prstGeom>
          <a:noFill/>
          <a:ln>
            <a:noFill/>
          </a:ln>
        </p:spPr>
      </p:pic>
      <p:sp>
        <p:nvSpPr>
          <p:cNvPr id="12" name="Google Shape;12;p2"/>
          <p:cNvSpPr/>
          <p:nvPr/>
        </p:nvSpPr>
        <p:spPr>
          <a:xfrm>
            <a:off x="529200" y="628350"/>
            <a:ext cx="8085600" cy="3886800"/>
          </a:xfrm>
          <a:prstGeom prst="roundRect">
            <a:avLst>
              <a:gd name="adj" fmla="val 13349"/>
            </a:avLst>
          </a:prstGeom>
          <a:solidFill>
            <a:schemeClr val="dk2"/>
          </a:solidFill>
          <a:ln>
            <a:noFill/>
          </a:ln>
          <a:effectLst>
            <a:outerShdw blurRad="200025" dist="19050" dir="3600000" algn="bl" rotWithShape="0">
              <a:srgbClr val="000000">
                <a:alpha val="2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pic>
        <p:nvPicPr>
          <p:cNvPr id="13" name="Google Shape;13;p2"/>
          <p:cNvPicPr preferRelativeResize="0"/>
          <p:nvPr/>
        </p:nvPicPr>
        <p:blipFill>
          <a:blip r:embed="rId4">
            <a:alphaModFix/>
          </a:blip>
          <a:stretch>
            <a:fillRect/>
          </a:stretch>
        </p:blipFill>
        <p:spPr>
          <a:xfrm>
            <a:off x="5436120" y="-319705"/>
            <a:ext cx="3803225" cy="2767425"/>
          </a:xfrm>
          <a:prstGeom prst="rect">
            <a:avLst/>
          </a:prstGeom>
          <a:noFill/>
          <a:ln>
            <a:noFill/>
          </a:ln>
        </p:spPr>
      </p:pic>
      <p:pic>
        <p:nvPicPr>
          <p:cNvPr id="14" name="Google Shape;14;p2"/>
          <p:cNvPicPr preferRelativeResize="0"/>
          <p:nvPr/>
        </p:nvPicPr>
        <p:blipFill>
          <a:blip r:embed="rId3">
            <a:alphaModFix/>
          </a:blip>
          <a:stretch>
            <a:fillRect/>
          </a:stretch>
        </p:blipFill>
        <p:spPr>
          <a:xfrm>
            <a:off x="7810613" y="4726425"/>
            <a:ext cx="1803650" cy="1803650"/>
          </a:xfrm>
          <a:prstGeom prst="rect">
            <a:avLst/>
          </a:prstGeom>
          <a:noFill/>
          <a:ln>
            <a:noFill/>
          </a:ln>
        </p:spPr>
      </p:pic>
      <p:sp>
        <p:nvSpPr>
          <p:cNvPr id="15" name="Google Shape;15;p2"/>
          <p:cNvSpPr txBox="1">
            <a:spLocks noGrp="1"/>
          </p:cNvSpPr>
          <p:nvPr>
            <p:ph type="ctrTitle"/>
          </p:nvPr>
        </p:nvSpPr>
        <p:spPr>
          <a:xfrm>
            <a:off x="1372650" y="2012575"/>
            <a:ext cx="6398700" cy="822600"/>
          </a:xfrm>
          <a:prstGeom prst="rect">
            <a:avLst/>
          </a:prstGeom>
        </p:spPr>
        <p:txBody>
          <a:bodyPr spcFirstLastPara="1" wrap="square" lIns="91425" tIns="91425" rIns="91425" bIns="91425" anchor="b" anchorCtr="0">
            <a:noAutofit/>
          </a:bodyPr>
          <a:lstStyle>
            <a:lvl1pPr lvl="0" algn="ctr">
              <a:lnSpc>
                <a:spcPct val="90000"/>
              </a:lnSpc>
              <a:spcBef>
                <a:spcPts val="0"/>
              </a:spcBef>
              <a:spcAft>
                <a:spcPts val="0"/>
              </a:spcAft>
              <a:buClr>
                <a:srgbClr val="191919"/>
              </a:buClr>
              <a:buSzPts val="5200"/>
              <a:buNone/>
              <a:defRPr sz="5000" b="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6" name="Google Shape;16;p2"/>
          <p:cNvSpPr txBox="1">
            <a:spLocks noGrp="1"/>
          </p:cNvSpPr>
          <p:nvPr>
            <p:ph type="subTitle" idx="1"/>
          </p:nvPr>
        </p:nvSpPr>
        <p:spPr>
          <a:xfrm>
            <a:off x="2392500" y="2871450"/>
            <a:ext cx="4359000" cy="409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600">
                <a:latin typeface="IBM Plex Sans"/>
                <a:ea typeface="IBM Plex Sans"/>
                <a:cs typeface="IBM Plex Sans"/>
                <a:sym typeface="IBM Plex Sa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pic>
        <p:nvPicPr>
          <p:cNvPr id="17" name="Google Shape;17;p2"/>
          <p:cNvPicPr preferRelativeResize="0"/>
          <p:nvPr/>
        </p:nvPicPr>
        <p:blipFill>
          <a:blip r:embed="rId5">
            <a:alphaModFix/>
          </a:blip>
          <a:stretch>
            <a:fillRect/>
          </a:stretch>
        </p:blipFill>
        <p:spPr>
          <a:xfrm rot="10800000">
            <a:off x="-19244" y="2704994"/>
            <a:ext cx="3211575" cy="244812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4"/>
        <p:cNvGrpSpPr/>
        <p:nvPr/>
      </p:nvGrpSpPr>
      <p:grpSpPr>
        <a:xfrm>
          <a:off x="0" y="0"/>
          <a:ext cx="0" cy="0"/>
          <a:chOff x="0" y="0"/>
          <a:chExt cx="0" cy="0"/>
        </a:xfrm>
      </p:grpSpPr>
      <p:sp>
        <p:nvSpPr>
          <p:cNvPr id="85" name="Google Shape;85;p11"/>
          <p:cNvSpPr txBox="1">
            <a:spLocks noGrp="1"/>
          </p:cNvSpPr>
          <p:nvPr>
            <p:ph type="title" hasCustomPrompt="1"/>
          </p:nvPr>
        </p:nvSpPr>
        <p:spPr>
          <a:xfrm>
            <a:off x="1525525" y="1394675"/>
            <a:ext cx="6093000" cy="12726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7200" u="sng">
                <a:solidFill>
                  <a:schemeClr val="l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86" name="Google Shape;86;p11"/>
          <p:cNvSpPr txBox="1">
            <a:spLocks noGrp="1"/>
          </p:cNvSpPr>
          <p:nvPr>
            <p:ph type="subTitle" idx="1"/>
          </p:nvPr>
        </p:nvSpPr>
        <p:spPr>
          <a:xfrm>
            <a:off x="1525525" y="2742025"/>
            <a:ext cx="6093000" cy="115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pic>
        <p:nvPicPr>
          <p:cNvPr id="87" name="Google Shape;87;p11"/>
          <p:cNvPicPr preferRelativeResize="0"/>
          <p:nvPr/>
        </p:nvPicPr>
        <p:blipFill>
          <a:blip r:embed="rId2">
            <a:alphaModFix/>
          </a:blip>
          <a:stretch>
            <a:fillRect/>
          </a:stretch>
        </p:blipFill>
        <p:spPr>
          <a:xfrm rot="-10799999">
            <a:off x="0" y="-1"/>
            <a:ext cx="9144000" cy="5143501"/>
          </a:xfrm>
          <a:prstGeom prst="rect">
            <a:avLst/>
          </a:prstGeom>
          <a:noFill/>
          <a:ln>
            <a:noFill/>
          </a:ln>
        </p:spPr>
      </p:pic>
      <p:pic>
        <p:nvPicPr>
          <p:cNvPr id="88" name="Google Shape;88;p11"/>
          <p:cNvPicPr preferRelativeResize="0"/>
          <p:nvPr/>
        </p:nvPicPr>
        <p:blipFill>
          <a:blip r:embed="rId3">
            <a:alphaModFix/>
          </a:blip>
          <a:stretch>
            <a:fillRect/>
          </a:stretch>
        </p:blipFill>
        <p:spPr>
          <a:xfrm rot="847602" flipH="1">
            <a:off x="-150052" y="-1143405"/>
            <a:ext cx="3803225" cy="2767425"/>
          </a:xfrm>
          <a:prstGeom prst="rect">
            <a:avLst/>
          </a:prstGeom>
          <a:noFill/>
          <a:ln>
            <a:noFill/>
          </a:ln>
        </p:spPr>
      </p:pic>
      <p:pic>
        <p:nvPicPr>
          <p:cNvPr id="89" name="Google Shape;89;p11"/>
          <p:cNvPicPr preferRelativeResize="0"/>
          <p:nvPr/>
        </p:nvPicPr>
        <p:blipFill>
          <a:blip r:embed="rId3">
            <a:alphaModFix/>
          </a:blip>
          <a:stretch>
            <a:fillRect/>
          </a:stretch>
        </p:blipFill>
        <p:spPr>
          <a:xfrm rot="5400000" flipH="1">
            <a:off x="5606689" y="-268286"/>
            <a:ext cx="4488025" cy="3265750"/>
          </a:xfrm>
          <a:prstGeom prst="rect">
            <a:avLst/>
          </a:prstGeom>
          <a:noFill/>
          <a:ln>
            <a:noFill/>
          </a:ln>
        </p:spPr>
      </p:pic>
      <p:pic>
        <p:nvPicPr>
          <p:cNvPr id="90" name="Google Shape;90;p11"/>
          <p:cNvPicPr preferRelativeResize="0"/>
          <p:nvPr/>
        </p:nvPicPr>
        <p:blipFill>
          <a:blip r:embed="rId4">
            <a:alphaModFix/>
          </a:blip>
          <a:stretch>
            <a:fillRect/>
          </a:stretch>
        </p:blipFill>
        <p:spPr>
          <a:xfrm flipH="1">
            <a:off x="6763331" y="4119763"/>
            <a:ext cx="1803650" cy="1803650"/>
          </a:xfrm>
          <a:prstGeom prst="rect">
            <a:avLst/>
          </a:prstGeom>
          <a:noFill/>
          <a:ln>
            <a:noFill/>
          </a:ln>
        </p:spPr>
      </p:pic>
      <p:pic>
        <p:nvPicPr>
          <p:cNvPr id="91" name="Google Shape;91;p11"/>
          <p:cNvPicPr preferRelativeResize="0"/>
          <p:nvPr/>
        </p:nvPicPr>
        <p:blipFill>
          <a:blip r:embed="rId4">
            <a:alphaModFix/>
          </a:blip>
          <a:stretch>
            <a:fillRect/>
          </a:stretch>
        </p:blipFill>
        <p:spPr>
          <a:xfrm flipH="1">
            <a:off x="2734224" y="245725"/>
            <a:ext cx="910350" cy="910350"/>
          </a:xfrm>
          <a:prstGeom prst="rect">
            <a:avLst/>
          </a:prstGeom>
          <a:noFill/>
          <a:ln>
            <a:noFill/>
          </a:ln>
        </p:spPr>
      </p:pic>
      <p:pic>
        <p:nvPicPr>
          <p:cNvPr id="92" name="Google Shape;92;p11"/>
          <p:cNvPicPr preferRelativeResize="0"/>
          <p:nvPr/>
        </p:nvPicPr>
        <p:blipFill>
          <a:blip r:embed="rId3">
            <a:alphaModFix/>
          </a:blip>
          <a:stretch>
            <a:fillRect/>
          </a:stretch>
        </p:blipFill>
        <p:spPr>
          <a:xfrm rot="-5400000" flipH="1">
            <a:off x="-364502" y="3231198"/>
            <a:ext cx="2676800" cy="1947799"/>
          </a:xfrm>
          <a:prstGeom prst="rect">
            <a:avLst/>
          </a:prstGeom>
          <a:noFill/>
          <a:ln>
            <a:noFill/>
          </a:ln>
        </p:spPr>
      </p:pic>
      <p:sp>
        <p:nvSpPr>
          <p:cNvPr id="93" name="Google Shape;93;p11"/>
          <p:cNvSpPr/>
          <p:nvPr/>
        </p:nvSpPr>
        <p:spPr>
          <a:xfrm>
            <a:off x="529200" y="628350"/>
            <a:ext cx="8085600" cy="3886800"/>
          </a:xfrm>
          <a:prstGeom prst="roundRect">
            <a:avLst>
              <a:gd name="adj" fmla="val 13349"/>
            </a:avLst>
          </a:prstGeom>
          <a:solidFill>
            <a:schemeClr val="dk2"/>
          </a:solidFill>
          <a:ln>
            <a:noFill/>
          </a:ln>
          <a:effectLst>
            <a:outerShdw blurRad="200025" dist="19050" dir="3600000" algn="bl" rotWithShape="0">
              <a:srgbClr val="000000">
                <a:alpha val="2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9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95"/>
        <p:cNvGrpSpPr/>
        <p:nvPr/>
      </p:nvGrpSpPr>
      <p:grpSpPr>
        <a:xfrm>
          <a:off x="0" y="0"/>
          <a:ext cx="0" cy="0"/>
          <a:chOff x="0" y="0"/>
          <a:chExt cx="0" cy="0"/>
        </a:xfrm>
      </p:grpSpPr>
      <p:pic>
        <p:nvPicPr>
          <p:cNvPr id="96" name="Google Shape;96;p13"/>
          <p:cNvPicPr preferRelativeResize="0"/>
          <p:nvPr/>
        </p:nvPicPr>
        <p:blipFill>
          <a:blip r:embed="rId2">
            <a:alphaModFix/>
          </a:blip>
          <a:stretch>
            <a:fillRect/>
          </a:stretch>
        </p:blipFill>
        <p:spPr>
          <a:xfrm flipH="1">
            <a:off x="0" y="0"/>
            <a:ext cx="9144000" cy="5143501"/>
          </a:xfrm>
          <a:prstGeom prst="rect">
            <a:avLst/>
          </a:prstGeom>
          <a:noFill/>
          <a:ln>
            <a:noFill/>
          </a:ln>
        </p:spPr>
      </p:pic>
      <p:pic>
        <p:nvPicPr>
          <p:cNvPr id="97" name="Google Shape;97;p13"/>
          <p:cNvPicPr preferRelativeResize="0"/>
          <p:nvPr/>
        </p:nvPicPr>
        <p:blipFill>
          <a:blip r:embed="rId3">
            <a:alphaModFix/>
          </a:blip>
          <a:stretch>
            <a:fillRect/>
          </a:stretch>
        </p:blipFill>
        <p:spPr>
          <a:xfrm rot="5400000" flipH="1">
            <a:off x="6091270" y="209470"/>
            <a:ext cx="3803225" cy="2767425"/>
          </a:xfrm>
          <a:prstGeom prst="rect">
            <a:avLst/>
          </a:prstGeom>
          <a:noFill/>
          <a:ln>
            <a:noFill/>
          </a:ln>
        </p:spPr>
      </p:pic>
      <p:pic>
        <p:nvPicPr>
          <p:cNvPr id="98" name="Google Shape;98;p13"/>
          <p:cNvPicPr preferRelativeResize="0"/>
          <p:nvPr/>
        </p:nvPicPr>
        <p:blipFill>
          <a:blip r:embed="rId4">
            <a:alphaModFix/>
          </a:blip>
          <a:stretch>
            <a:fillRect/>
          </a:stretch>
        </p:blipFill>
        <p:spPr>
          <a:xfrm>
            <a:off x="140163" y="-583850"/>
            <a:ext cx="1803650" cy="1803650"/>
          </a:xfrm>
          <a:prstGeom prst="rect">
            <a:avLst/>
          </a:prstGeom>
          <a:noFill/>
          <a:ln>
            <a:noFill/>
          </a:ln>
        </p:spPr>
      </p:pic>
      <p:sp>
        <p:nvSpPr>
          <p:cNvPr id="99" name="Google Shape;99;p13"/>
          <p:cNvSpPr/>
          <p:nvPr/>
        </p:nvSpPr>
        <p:spPr>
          <a:xfrm>
            <a:off x="410850" y="286650"/>
            <a:ext cx="8322300" cy="4570200"/>
          </a:xfrm>
          <a:prstGeom prst="roundRect">
            <a:avLst>
              <a:gd name="adj" fmla="val 13349"/>
            </a:avLst>
          </a:prstGeom>
          <a:solidFill>
            <a:schemeClr val="dk2"/>
          </a:solidFill>
          <a:ln>
            <a:noFill/>
          </a:ln>
          <a:effectLst>
            <a:outerShdw blurRad="200025" dist="19050" dir="3600000" algn="bl" rotWithShape="0">
              <a:srgbClr val="000000">
                <a:alpha val="2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pic>
        <p:nvPicPr>
          <p:cNvPr id="100" name="Google Shape;100;p13"/>
          <p:cNvPicPr preferRelativeResize="0"/>
          <p:nvPr/>
        </p:nvPicPr>
        <p:blipFill>
          <a:blip r:embed="rId4">
            <a:alphaModFix/>
          </a:blip>
          <a:stretch>
            <a:fillRect/>
          </a:stretch>
        </p:blipFill>
        <p:spPr>
          <a:xfrm>
            <a:off x="7396669" y="4461750"/>
            <a:ext cx="910350" cy="910350"/>
          </a:xfrm>
          <a:prstGeom prst="rect">
            <a:avLst/>
          </a:prstGeom>
          <a:noFill/>
          <a:ln>
            <a:noFill/>
          </a:ln>
        </p:spPr>
      </p:pic>
      <p:pic>
        <p:nvPicPr>
          <p:cNvPr id="101" name="Google Shape;101;p13"/>
          <p:cNvPicPr preferRelativeResize="0"/>
          <p:nvPr/>
        </p:nvPicPr>
        <p:blipFill>
          <a:blip r:embed="rId3">
            <a:alphaModFix/>
          </a:blip>
          <a:stretch>
            <a:fillRect/>
          </a:stretch>
        </p:blipFill>
        <p:spPr>
          <a:xfrm rot="10800000">
            <a:off x="-415255" y="2780470"/>
            <a:ext cx="3803225" cy="2767425"/>
          </a:xfrm>
          <a:prstGeom prst="rect">
            <a:avLst/>
          </a:prstGeom>
          <a:noFill/>
          <a:ln>
            <a:noFill/>
          </a:ln>
        </p:spPr>
      </p:pic>
      <p:sp>
        <p:nvSpPr>
          <p:cNvPr id="102" name="Google Shape;102;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3" name="Google Shape;103;p13"/>
          <p:cNvSpPr txBox="1">
            <a:spLocks noGrp="1"/>
          </p:cNvSpPr>
          <p:nvPr>
            <p:ph type="title" idx="2" hasCustomPrompt="1"/>
          </p:nvPr>
        </p:nvSpPr>
        <p:spPr>
          <a:xfrm>
            <a:off x="1657800" y="1633283"/>
            <a:ext cx="734700" cy="4476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None/>
              <a:defRPr sz="3000" u="sng">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4" name="Google Shape;104;p13"/>
          <p:cNvSpPr txBox="1">
            <a:spLocks noGrp="1"/>
          </p:cNvSpPr>
          <p:nvPr>
            <p:ph type="title" idx="3" hasCustomPrompt="1"/>
          </p:nvPr>
        </p:nvSpPr>
        <p:spPr>
          <a:xfrm>
            <a:off x="1657800" y="3066691"/>
            <a:ext cx="734700" cy="4476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None/>
              <a:defRPr sz="3000" u="sng">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5" name="Google Shape;105;p13"/>
          <p:cNvSpPr txBox="1">
            <a:spLocks noGrp="1"/>
          </p:cNvSpPr>
          <p:nvPr>
            <p:ph type="title" idx="4" hasCustomPrompt="1"/>
          </p:nvPr>
        </p:nvSpPr>
        <p:spPr>
          <a:xfrm>
            <a:off x="4204675" y="1633283"/>
            <a:ext cx="734700" cy="4476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None/>
              <a:defRPr sz="3000" u="sng">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6" name="Google Shape;106;p13"/>
          <p:cNvSpPr txBox="1">
            <a:spLocks noGrp="1"/>
          </p:cNvSpPr>
          <p:nvPr>
            <p:ph type="title" idx="5" hasCustomPrompt="1"/>
          </p:nvPr>
        </p:nvSpPr>
        <p:spPr>
          <a:xfrm>
            <a:off x="4204675" y="3066691"/>
            <a:ext cx="734700" cy="4476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None/>
              <a:defRPr sz="3000" u="sng">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7" name="Google Shape;107;p13"/>
          <p:cNvSpPr txBox="1">
            <a:spLocks noGrp="1"/>
          </p:cNvSpPr>
          <p:nvPr>
            <p:ph type="title" idx="6" hasCustomPrompt="1"/>
          </p:nvPr>
        </p:nvSpPr>
        <p:spPr>
          <a:xfrm>
            <a:off x="6751550" y="1633283"/>
            <a:ext cx="734700" cy="4476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None/>
              <a:defRPr sz="3000" u="sng">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8" name="Google Shape;108;p13"/>
          <p:cNvSpPr txBox="1">
            <a:spLocks noGrp="1"/>
          </p:cNvSpPr>
          <p:nvPr>
            <p:ph type="title" idx="7" hasCustomPrompt="1"/>
          </p:nvPr>
        </p:nvSpPr>
        <p:spPr>
          <a:xfrm>
            <a:off x="6751550" y="3066691"/>
            <a:ext cx="734700" cy="4476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None/>
              <a:defRPr sz="3000" u="sng">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9" name="Google Shape;109;p13"/>
          <p:cNvSpPr txBox="1">
            <a:spLocks noGrp="1"/>
          </p:cNvSpPr>
          <p:nvPr>
            <p:ph type="subTitle" idx="1"/>
          </p:nvPr>
        </p:nvSpPr>
        <p:spPr>
          <a:xfrm>
            <a:off x="872400" y="2017582"/>
            <a:ext cx="2305500" cy="63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Raleway"/>
              <a:buNone/>
              <a:defRPr sz="1800">
                <a:solidFill>
                  <a:schemeClr val="dk1"/>
                </a:solidFill>
                <a:latin typeface="Kanit Medium"/>
                <a:ea typeface="Kanit Medium"/>
                <a:cs typeface="Kanit Medium"/>
                <a:sym typeface="Kanit Medium"/>
              </a:defRPr>
            </a:lvl1pPr>
            <a:lvl2pPr lvl="1" rtl="0">
              <a:lnSpc>
                <a:spcPct val="100000"/>
              </a:lnSpc>
              <a:spcBef>
                <a:spcPts val="0"/>
              </a:spcBef>
              <a:spcAft>
                <a:spcPts val="0"/>
              </a:spcAft>
              <a:buSzPts val="2400"/>
              <a:buFont typeface="Raleway"/>
              <a:buNone/>
              <a:defRPr sz="2400">
                <a:latin typeface="Raleway"/>
                <a:ea typeface="Raleway"/>
                <a:cs typeface="Raleway"/>
                <a:sym typeface="Raleway"/>
              </a:defRPr>
            </a:lvl2pPr>
            <a:lvl3pPr lvl="2" rtl="0">
              <a:lnSpc>
                <a:spcPct val="100000"/>
              </a:lnSpc>
              <a:spcBef>
                <a:spcPts val="0"/>
              </a:spcBef>
              <a:spcAft>
                <a:spcPts val="0"/>
              </a:spcAft>
              <a:buSzPts val="2400"/>
              <a:buFont typeface="Raleway"/>
              <a:buNone/>
              <a:defRPr sz="2400">
                <a:latin typeface="Raleway"/>
                <a:ea typeface="Raleway"/>
                <a:cs typeface="Raleway"/>
                <a:sym typeface="Raleway"/>
              </a:defRPr>
            </a:lvl3pPr>
            <a:lvl4pPr lvl="3" rtl="0">
              <a:lnSpc>
                <a:spcPct val="100000"/>
              </a:lnSpc>
              <a:spcBef>
                <a:spcPts val="0"/>
              </a:spcBef>
              <a:spcAft>
                <a:spcPts val="0"/>
              </a:spcAft>
              <a:buSzPts val="2400"/>
              <a:buFont typeface="Raleway"/>
              <a:buNone/>
              <a:defRPr sz="2400">
                <a:latin typeface="Raleway"/>
                <a:ea typeface="Raleway"/>
                <a:cs typeface="Raleway"/>
                <a:sym typeface="Raleway"/>
              </a:defRPr>
            </a:lvl4pPr>
            <a:lvl5pPr lvl="4" rtl="0">
              <a:lnSpc>
                <a:spcPct val="100000"/>
              </a:lnSpc>
              <a:spcBef>
                <a:spcPts val="0"/>
              </a:spcBef>
              <a:spcAft>
                <a:spcPts val="0"/>
              </a:spcAft>
              <a:buSzPts val="2400"/>
              <a:buFont typeface="Raleway"/>
              <a:buNone/>
              <a:defRPr sz="2400">
                <a:latin typeface="Raleway"/>
                <a:ea typeface="Raleway"/>
                <a:cs typeface="Raleway"/>
                <a:sym typeface="Raleway"/>
              </a:defRPr>
            </a:lvl5pPr>
            <a:lvl6pPr lvl="5" rtl="0">
              <a:lnSpc>
                <a:spcPct val="100000"/>
              </a:lnSpc>
              <a:spcBef>
                <a:spcPts val="0"/>
              </a:spcBef>
              <a:spcAft>
                <a:spcPts val="0"/>
              </a:spcAft>
              <a:buSzPts val="2400"/>
              <a:buFont typeface="Raleway"/>
              <a:buNone/>
              <a:defRPr sz="2400">
                <a:latin typeface="Raleway"/>
                <a:ea typeface="Raleway"/>
                <a:cs typeface="Raleway"/>
                <a:sym typeface="Raleway"/>
              </a:defRPr>
            </a:lvl6pPr>
            <a:lvl7pPr lvl="6" rtl="0">
              <a:lnSpc>
                <a:spcPct val="100000"/>
              </a:lnSpc>
              <a:spcBef>
                <a:spcPts val="0"/>
              </a:spcBef>
              <a:spcAft>
                <a:spcPts val="0"/>
              </a:spcAft>
              <a:buSzPts val="2400"/>
              <a:buFont typeface="Raleway"/>
              <a:buNone/>
              <a:defRPr sz="2400">
                <a:latin typeface="Raleway"/>
                <a:ea typeface="Raleway"/>
                <a:cs typeface="Raleway"/>
                <a:sym typeface="Raleway"/>
              </a:defRPr>
            </a:lvl7pPr>
            <a:lvl8pPr lvl="7" rtl="0">
              <a:lnSpc>
                <a:spcPct val="100000"/>
              </a:lnSpc>
              <a:spcBef>
                <a:spcPts val="0"/>
              </a:spcBef>
              <a:spcAft>
                <a:spcPts val="0"/>
              </a:spcAft>
              <a:buSzPts val="2400"/>
              <a:buFont typeface="Raleway"/>
              <a:buNone/>
              <a:defRPr sz="2400">
                <a:latin typeface="Raleway"/>
                <a:ea typeface="Raleway"/>
                <a:cs typeface="Raleway"/>
                <a:sym typeface="Raleway"/>
              </a:defRPr>
            </a:lvl8pPr>
            <a:lvl9pPr lvl="8"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110" name="Google Shape;110;p13"/>
          <p:cNvSpPr txBox="1">
            <a:spLocks noGrp="1"/>
          </p:cNvSpPr>
          <p:nvPr>
            <p:ph type="subTitle" idx="8"/>
          </p:nvPr>
        </p:nvSpPr>
        <p:spPr>
          <a:xfrm>
            <a:off x="3419275" y="2017582"/>
            <a:ext cx="2305500" cy="63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Raleway"/>
              <a:buNone/>
              <a:defRPr sz="1800">
                <a:solidFill>
                  <a:schemeClr val="dk1"/>
                </a:solidFill>
                <a:latin typeface="Kanit Medium"/>
                <a:ea typeface="Kanit Medium"/>
                <a:cs typeface="Kanit Medium"/>
                <a:sym typeface="Kanit Medium"/>
              </a:defRPr>
            </a:lvl1pPr>
            <a:lvl2pPr lvl="1" rtl="0">
              <a:lnSpc>
                <a:spcPct val="100000"/>
              </a:lnSpc>
              <a:spcBef>
                <a:spcPts val="0"/>
              </a:spcBef>
              <a:spcAft>
                <a:spcPts val="0"/>
              </a:spcAft>
              <a:buSzPts val="2400"/>
              <a:buFont typeface="Raleway"/>
              <a:buNone/>
              <a:defRPr sz="2400">
                <a:latin typeface="Raleway"/>
                <a:ea typeface="Raleway"/>
                <a:cs typeface="Raleway"/>
                <a:sym typeface="Raleway"/>
              </a:defRPr>
            </a:lvl2pPr>
            <a:lvl3pPr lvl="2" rtl="0">
              <a:lnSpc>
                <a:spcPct val="100000"/>
              </a:lnSpc>
              <a:spcBef>
                <a:spcPts val="0"/>
              </a:spcBef>
              <a:spcAft>
                <a:spcPts val="0"/>
              </a:spcAft>
              <a:buSzPts val="2400"/>
              <a:buFont typeface="Raleway"/>
              <a:buNone/>
              <a:defRPr sz="2400">
                <a:latin typeface="Raleway"/>
                <a:ea typeface="Raleway"/>
                <a:cs typeface="Raleway"/>
                <a:sym typeface="Raleway"/>
              </a:defRPr>
            </a:lvl3pPr>
            <a:lvl4pPr lvl="3" rtl="0">
              <a:lnSpc>
                <a:spcPct val="100000"/>
              </a:lnSpc>
              <a:spcBef>
                <a:spcPts val="0"/>
              </a:spcBef>
              <a:spcAft>
                <a:spcPts val="0"/>
              </a:spcAft>
              <a:buSzPts val="2400"/>
              <a:buFont typeface="Raleway"/>
              <a:buNone/>
              <a:defRPr sz="2400">
                <a:latin typeface="Raleway"/>
                <a:ea typeface="Raleway"/>
                <a:cs typeface="Raleway"/>
                <a:sym typeface="Raleway"/>
              </a:defRPr>
            </a:lvl4pPr>
            <a:lvl5pPr lvl="4" rtl="0">
              <a:lnSpc>
                <a:spcPct val="100000"/>
              </a:lnSpc>
              <a:spcBef>
                <a:spcPts val="0"/>
              </a:spcBef>
              <a:spcAft>
                <a:spcPts val="0"/>
              </a:spcAft>
              <a:buSzPts val="2400"/>
              <a:buFont typeface="Raleway"/>
              <a:buNone/>
              <a:defRPr sz="2400">
                <a:latin typeface="Raleway"/>
                <a:ea typeface="Raleway"/>
                <a:cs typeface="Raleway"/>
                <a:sym typeface="Raleway"/>
              </a:defRPr>
            </a:lvl5pPr>
            <a:lvl6pPr lvl="5" rtl="0">
              <a:lnSpc>
                <a:spcPct val="100000"/>
              </a:lnSpc>
              <a:spcBef>
                <a:spcPts val="0"/>
              </a:spcBef>
              <a:spcAft>
                <a:spcPts val="0"/>
              </a:spcAft>
              <a:buSzPts val="2400"/>
              <a:buFont typeface="Raleway"/>
              <a:buNone/>
              <a:defRPr sz="2400">
                <a:latin typeface="Raleway"/>
                <a:ea typeface="Raleway"/>
                <a:cs typeface="Raleway"/>
                <a:sym typeface="Raleway"/>
              </a:defRPr>
            </a:lvl6pPr>
            <a:lvl7pPr lvl="6" rtl="0">
              <a:lnSpc>
                <a:spcPct val="100000"/>
              </a:lnSpc>
              <a:spcBef>
                <a:spcPts val="0"/>
              </a:spcBef>
              <a:spcAft>
                <a:spcPts val="0"/>
              </a:spcAft>
              <a:buSzPts val="2400"/>
              <a:buFont typeface="Raleway"/>
              <a:buNone/>
              <a:defRPr sz="2400">
                <a:latin typeface="Raleway"/>
                <a:ea typeface="Raleway"/>
                <a:cs typeface="Raleway"/>
                <a:sym typeface="Raleway"/>
              </a:defRPr>
            </a:lvl7pPr>
            <a:lvl8pPr lvl="7" rtl="0">
              <a:lnSpc>
                <a:spcPct val="100000"/>
              </a:lnSpc>
              <a:spcBef>
                <a:spcPts val="0"/>
              </a:spcBef>
              <a:spcAft>
                <a:spcPts val="0"/>
              </a:spcAft>
              <a:buSzPts val="2400"/>
              <a:buFont typeface="Raleway"/>
              <a:buNone/>
              <a:defRPr sz="2400">
                <a:latin typeface="Raleway"/>
                <a:ea typeface="Raleway"/>
                <a:cs typeface="Raleway"/>
                <a:sym typeface="Raleway"/>
              </a:defRPr>
            </a:lvl8pPr>
            <a:lvl9pPr lvl="8"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111" name="Google Shape;111;p13"/>
          <p:cNvSpPr txBox="1">
            <a:spLocks noGrp="1"/>
          </p:cNvSpPr>
          <p:nvPr>
            <p:ph type="subTitle" idx="9"/>
          </p:nvPr>
        </p:nvSpPr>
        <p:spPr>
          <a:xfrm>
            <a:off x="5966150" y="2017582"/>
            <a:ext cx="2305500" cy="63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Raleway"/>
              <a:buNone/>
              <a:defRPr sz="1800">
                <a:solidFill>
                  <a:schemeClr val="dk1"/>
                </a:solidFill>
                <a:latin typeface="Kanit Medium"/>
                <a:ea typeface="Kanit Medium"/>
                <a:cs typeface="Kanit Medium"/>
                <a:sym typeface="Kanit Medium"/>
              </a:defRPr>
            </a:lvl1pPr>
            <a:lvl2pPr lvl="1" rtl="0">
              <a:lnSpc>
                <a:spcPct val="100000"/>
              </a:lnSpc>
              <a:spcBef>
                <a:spcPts val="0"/>
              </a:spcBef>
              <a:spcAft>
                <a:spcPts val="0"/>
              </a:spcAft>
              <a:buSzPts val="2400"/>
              <a:buFont typeface="Raleway"/>
              <a:buNone/>
              <a:defRPr sz="2400">
                <a:latin typeface="Raleway"/>
                <a:ea typeface="Raleway"/>
                <a:cs typeface="Raleway"/>
                <a:sym typeface="Raleway"/>
              </a:defRPr>
            </a:lvl2pPr>
            <a:lvl3pPr lvl="2" rtl="0">
              <a:lnSpc>
                <a:spcPct val="100000"/>
              </a:lnSpc>
              <a:spcBef>
                <a:spcPts val="0"/>
              </a:spcBef>
              <a:spcAft>
                <a:spcPts val="0"/>
              </a:spcAft>
              <a:buSzPts val="2400"/>
              <a:buFont typeface="Raleway"/>
              <a:buNone/>
              <a:defRPr sz="2400">
                <a:latin typeface="Raleway"/>
                <a:ea typeface="Raleway"/>
                <a:cs typeface="Raleway"/>
                <a:sym typeface="Raleway"/>
              </a:defRPr>
            </a:lvl3pPr>
            <a:lvl4pPr lvl="3" rtl="0">
              <a:lnSpc>
                <a:spcPct val="100000"/>
              </a:lnSpc>
              <a:spcBef>
                <a:spcPts val="0"/>
              </a:spcBef>
              <a:spcAft>
                <a:spcPts val="0"/>
              </a:spcAft>
              <a:buSzPts val="2400"/>
              <a:buFont typeface="Raleway"/>
              <a:buNone/>
              <a:defRPr sz="2400">
                <a:latin typeface="Raleway"/>
                <a:ea typeface="Raleway"/>
                <a:cs typeface="Raleway"/>
                <a:sym typeface="Raleway"/>
              </a:defRPr>
            </a:lvl4pPr>
            <a:lvl5pPr lvl="4" rtl="0">
              <a:lnSpc>
                <a:spcPct val="100000"/>
              </a:lnSpc>
              <a:spcBef>
                <a:spcPts val="0"/>
              </a:spcBef>
              <a:spcAft>
                <a:spcPts val="0"/>
              </a:spcAft>
              <a:buSzPts val="2400"/>
              <a:buFont typeface="Raleway"/>
              <a:buNone/>
              <a:defRPr sz="2400">
                <a:latin typeface="Raleway"/>
                <a:ea typeface="Raleway"/>
                <a:cs typeface="Raleway"/>
                <a:sym typeface="Raleway"/>
              </a:defRPr>
            </a:lvl5pPr>
            <a:lvl6pPr lvl="5" rtl="0">
              <a:lnSpc>
                <a:spcPct val="100000"/>
              </a:lnSpc>
              <a:spcBef>
                <a:spcPts val="0"/>
              </a:spcBef>
              <a:spcAft>
                <a:spcPts val="0"/>
              </a:spcAft>
              <a:buSzPts val="2400"/>
              <a:buFont typeface="Raleway"/>
              <a:buNone/>
              <a:defRPr sz="2400">
                <a:latin typeface="Raleway"/>
                <a:ea typeface="Raleway"/>
                <a:cs typeface="Raleway"/>
                <a:sym typeface="Raleway"/>
              </a:defRPr>
            </a:lvl6pPr>
            <a:lvl7pPr lvl="6" rtl="0">
              <a:lnSpc>
                <a:spcPct val="100000"/>
              </a:lnSpc>
              <a:spcBef>
                <a:spcPts val="0"/>
              </a:spcBef>
              <a:spcAft>
                <a:spcPts val="0"/>
              </a:spcAft>
              <a:buSzPts val="2400"/>
              <a:buFont typeface="Raleway"/>
              <a:buNone/>
              <a:defRPr sz="2400">
                <a:latin typeface="Raleway"/>
                <a:ea typeface="Raleway"/>
                <a:cs typeface="Raleway"/>
                <a:sym typeface="Raleway"/>
              </a:defRPr>
            </a:lvl7pPr>
            <a:lvl8pPr lvl="7" rtl="0">
              <a:lnSpc>
                <a:spcPct val="100000"/>
              </a:lnSpc>
              <a:spcBef>
                <a:spcPts val="0"/>
              </a:spcBef>
              <a:spcAft>
                <a:spcPts val="0"/>
              </a:spcAft>
              <a:buSzPts val="2400"/>
              <a:buFont typeface="Raleway"/>
              <a:buNone/>
              <a:defRPr sz="2400">
                <a:latin typeface="Raleway"/>
                <a:ea typeface="Raleway"/>
                <a:cs typeface="Raleway"/>
                <a:sym typeface="Raleway"/>
              </a:defRPr>
            </a:lvl8pPr>
            <a:lvl9pPr lvl="8"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112" name="Google Shape;112;p13"/>
          <p:cNvSpPr txBox="1">
            <a:spLocks noGrp="1"/>
          </p:cNvSpPr>
          <p:nvPr>
            <p:ph type="subTitle" idx="13"/>
          </p:nvPr>
        </p:nvSpPr>
        <p:spPr>
          <a:xfrm>
            <a:off x="872400" y="3451057"/>
            <a:ext cx="2305500" cy="63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Raleway"/>
              <a:buNone/>
              <a:defRPr sz="1800">
                <a:solidFill>
                  <a:schemeClr val="dk1"/>
                </a:solidFill>
                <a:latin typeface="Kanit Medium"/>
                <a:ea typeface="Kanit Medium"/>
                <a:cs typeface="Kanit Medium"/>
                <a:sym typeface="Kanit Medium"/>
              </a:defRPr>
            </a:lvl1pPr>
            <a:lvl2pPr lvl="1" rtl="0">
              <a:lnSpc>
                <a:spcPct val="100000"/>
              </a:lnSpc>
              <a:spcBef>
                <a:spcPts val="0"/>
              </a:spcBef>
              <a:spcAft>
                <a:spcPts val="0"/>
              </a:spcAft>
              <a:buSzPts val="2400"/>
              <a:buFont typeface="Raleway"/>
              <a:buNone/>
              <a:defRPr sz="2400">
                <a:latin typeface="Raleway"/>
                <a:ea typeface="Raleway"/>
                <a:cs typeface="Raleway"/>
                <a:sym typeface="Raleway"/>
              </a:defRPr>
            </a:lvl2pPr>
            <a:lvl3pPr lvl="2" rtl="0">
              <a:lnSpc>
                <a:spcPct val="100000"/>
              </a:lnSpc>
              <a:spcBef>
                <a:spcPts val="0"/>
              </a:spcBef>
              <a:spcAft>
                <a:spcPts val="0"/>
              </a:spcAft>
              <a:buSzPts val="2400"/>
              <a:buFont typeface="Raleway"/>
              <a:buNone/>
              <a:defRPr sz="2400">
                <a:latin typeface="Raleway"/>
                <a:ea typeface="Raleway"/>
                <a:cs typeface="Raleway"/>
                <a:sym typeface="Raleway"/>
              </a:defRPr>
            </a:lvl3pPr>
            <a:lvl4pPr lvl="3" rtl="0">
              <a:lnSpc>
                <a:spcPct val="100000"/>
              </a:lnSpc>
              <a:spcBef>
                <a:spcPts val="0"/>
              </a:spcBef>
              <a:spcAft>
                <a:spcPts val="0"/>
              </a:spcAft>
              <a:buSzPts val="2400"/>
              <a:buFont typeface="Raleway"/>
              <a:buNone/>
              <a:defRPr sz="2400">
                <a:latin typeface="Raleway"/>
                <a:ea typeface="Raleway"/>
                <a:cs typeface="Raleway"/>
                <a:sym typeface="Raleway"/>
              </a:defRPr>
            </a:lvl4pPr>
            <a:lvl5pPr lvl="4" rtl="0">
              <a:lnSpc>
                <a:spcPct val="100000"/>
              </a:lnSpc>
              <a:spcBef>
                <a:spcPts val="0"/>
              </a:spcBef>
              <a:spcAft>
                <a:spcPts val="0"/>
              </a:spcAft>
              <a:buSzPts val="2400"/>
              <a:buFont typeface="Raleway"/>
              <a:buNone/>
              <a:defRPr sz="2400">
                <a:latin typeface="Raleway"/>
                <a:ea typeface="Raleway"/>
                <a:cs typeface="Raleway"/>
                <a:sym typeface="Raleway"/>
              </a:defRPr>
            </a:lvl5pPr>
            <a:lvl6pPr lvl="5" rtl="0">
              <a:lnSpc>
                <a:spcPct val="100000"/>
              </a:lnSpc>
              <a:spcBef>
                <a:spcPts val="0"/>
              </a:spcBef>
              <a:spcAft>
                <a:spcPts val="0"/>
              </a:spcAft>
              <a:buSzPts val="2400"/>
              <a:buFont typeface="Raleway"/>
              <a:buNone/>
              <a:defRPr sz="2400">
                <a:latin typeface="Raleway"/>
                <a:ea typeface="Raleway"/>
                <a:cs typeface="Raleway"/>
                <a:sym typeface="Raleway"/>
              </a:defRPr>
            </a:lvl6pPr>
            <a:lvl7pPr lvl="6" rtl="0">
              <a:lnSpc>
                <a:spcPct val="100000"/>
              </a:lnSpc>
              <a:spcBef>
                <a:spcPts val="0"/>
              </a:spcBef>
              <a:spcAft>
                <a:spcPts val="0"/>
              </a:spcAft>
              <a:buSzPts val="2400"/>
              <a:buFont typeface="Raleway"/>
              <a:buNone/>
              <a:defRPr sz="2400">
                <a:latin typeface="Raleway"/>
                <a:ea typeface="Raleway"/>
                <a:cs typeface="Raleway"/>
                <a:sym typeface="Raleway"/>
              </a:defRPr>
            </a:lvl7pPr>
            <a:lvl8pPr lvl="7" rtl="0">
              <a:lnSpc>
                <a:spcPct val="100000"/>
              </a:lnSpc>
              <a:spcBef>
                <a:spcPts val="0"/>
              </a:spcBef>
              <a:spcAft>
                <a:spcPts val="0"/>
              </a:spcAft>
              <a:buSzPts val="2400"/>
              <a:buFont typeface="Raleway"/>
              <a:buNone/>
              <a:defRPr sz="2400">
                <a:latin typeface="Raleway"/>
                <a:ea typeface="Raleway"/>
                <a:cs typeface="Raleway"/>
                <a:sym typeface="Raleway"/>
              </a:defRPr>
            </a:lvl8pPr>
            <a:lvl9pPr lvl="8"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113" name="Google Shape;113;p13"/>
          <p:cNvSpPr txBox="1">
            <a:spLocks noGrp="1"/>
          </p:cNvSpPr>
          <p:nvPr>
            <p:ph type="subTitle" idx="14"/>
          </p:nvPr>
        </p:nvSpPr>
        <p:spPr>
          <a:xfrm>
            <a:off x="3419275" y="3451057"/>
            <a:ext cx="2305500" cy="63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Raleway"/>
              <a:buNone/>
              <a:defRPr sz="1800">
                <a:solidFill>
                  <a:schemeClr val="dk1"/>
                </a:solidFill>
                <a:latin typeface="Kanit Medium"/>
                <a:ea typeface="Kanit Medium"/>
                <a:cs typeface="Kanit Medium"/>
                <a:sym typeface="Kanit Medium"/>
              </a:defRPr>
            </a:lvl1pPr>
            <a:lvl2pPr lvl="1" rtl="0">
              <a:lnSpc>
                <a:spcPct val="100000"/>
              </a:lnSpc>
              <a:spcBef>
                <a:spcPts val="0"/>
              </a:spcBef>
              <a:spcAft>
                <a:spcPts val="0"/>
              </a:spcAft>
              <a:buSzPts val="2400"/>
              <a:buFont typeface="Raleway"/>
              <a:buNone/>
              <a:defRPr sz="2400">
                <a:latin typeface="Raleway"/>
                <a:ea typeface="Raleway"/>
                <a:cs typeface="Raleway"/>
                <a:sym typeface="Raleway"/>
              </a:defRPr>
            </a:lvl2pPr>
            <a:lvl3pPr lvl="2" rtl="0">
              <a:lnSpc>
                <a:spcPct val="100000"/>
              </a:lnSpc>
              <a:spcBef>
                <a:spcPts val="0"/>
              </a:spcBef>
              <a:spcAft>
                <a:spcPts val="0"/>
              </a:spcAft>
              <a:buSzPts val="2400"/>
              <a:buFont typeface="Raleway"/>
              <a:buNone/>
              <a:defRPr sz="2400">
                <a:latin typeface="Raleway"/>
                <a:ea typeface="Raleway"/>
                <a:cs typeface="Raleway"/>
                <a:sym typeface="Raleway"/>
              </a:defRPr>
            </a:lvl3pPr>
            <a:lvl4pPr lvl="3" rtl="0">
              <a:lnSpc>
                <a:spcPct val="100000"/>
              </a:lnSpc>
              <a:spcBef>
                <a:spcPts val="0"/>
              </a:spcBef>
              <a:spcAft>
                <a:spcPts val="0"/>
              </a:spcAft>
              <a:buSzPts val="2400"/>
              <a:buFont typeface="Raleway"/>
              <a:buNone/>
              <a:defRPr sz="2400">
                <a:latin typeface="Raleway"/>
                <a:ea typeface="Raleway"/>
                <a:cs typeface="Raleway"/>
                <a:sym typeface="Raleway"/>
              </a:defRPr>
            </a:lvl4pPr>
            <a:lvl5pPr lvl="4" rtl="0">
              <a:lnSpc>
                <a:spcPct val="100000"/>
              </a:lnSpc>
              <a:spcBef>
                <a:spcPts val="0"/>
              </a:spcBef>
              <a:spcAft>
                <a:spcPts val="0"/>
              </a:spcAft>
              <a:buSzPts val="2400"/>
              <a:buFont typeface="Raleway"/>
              <a:buNone/>
              <a:defRPr sz="2400">
                <a:latin typeface="Raleway"/>
                <a:ea typeface="Raleway"/>
                <a:cs typeface="Raleway"/>
                <a:sym typeface="Raleway"/>
              </a:defRPr>
            </a:lvl5pPr>
            <a:lvl6pPr lvl="5" rtl="0">
              <a:lnSpc>
                <a:spcPct val="100000"/>
              </a:lnSpc>
              <a:spcBef>
                <a:spcPts val="0"/>
              </a:spcBef>
              <a:spcAft>
                <a:spcPts val="0"/>
              </a:spcAft>
              <a:buSzPts val="2400"/>
              <a:buFont typeface="Raleway"/>
              <a:buNone/>
              <a:defRPr sz="2400">
                <a:latin typeface="Raleway"/>
                <a:ea typeface="Raleway"/>
                <a:cs typeface="Raleway"/>
                <a:sym typeface="Raleway"/>
              </a:defRPr>
            </a:lvl6pPr>
            <a:lvl7pPr lvl="6" rtl="0">
              <a:lnSpc>
                <a:spcPct val="100000"/>
              </a:lnSpc>
              <a:spcBef>
                <a:spcPts val="0"/>
              </a:spcBef>
              <a:spcAft>
                <a:spcPts val="0"/>
              </a:spcAft>
              <a:buSzPts val="2400"/>
              <a:buFont typeface="Raleway"/>
              <a:buNone/>
              <a:defRPr sz="2400">
                <a:latin typeface="Raleway"/>
                <a:ea typeface="Raleway"/>
                <a:cs typeface="Raleway"/>
                <a:sym typeface="Raleway"/>
              </a:defRPr>
            </a:lvl7pPr>
            <a:lvl8pPr lvl="7" rtl="0">
              <a:lnSpc>
                <a:spcPct val="100000"/>
              </a:lnSpc>
              <a:spcBef>
                <a:spcPts val="0"/>
              </a:spcBef>
              <a:spcAft>
                <a:spcPts val="0"/>
              </a:spcAft>
              <a:buSzPts val="2400"/>
              <a:buFont typeface="Raleway"/>
              <a:buNone/>
              <a:defRPr sz="2400">
                <a:latin typeface="Raleway"/>
                <a:ea typeface="Raleway"/>
                <a:cs typeface="Raleway"/>
                <a:sym typeface="Raleway"/>
              </a:defRPr>
            </a:lvl8pPr>
            <a:lvl9pPr lvl="8"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114" name="Google Shape;114;p13"/>
          <p:cNvSpPr txBox="1">
            <a:spLocks noGrp="1"/>
          </p:cNvSpPr>
          <p:nvPr>
            <p:ph type="subTitle" idx="15"/>
          </p:nvPr>
        </p:nvSpPr>
        <p:spPr>
          <a:xfrm>
            <a:off x="5966150" y="3451057"/>
            <a:ext cx="2305500" cy="63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Raleway"/>
              <a:buNone/>
              <a:defRPr sz="1800">
                <a:solidFill>
                  <a:schemeClr val="dk1"/>
                </a:solidFill>
                <a:latin typeface="Kanit Medium"/>
                <a:ea typeface="Kanit Medium"/>
                <a:cs typeface="Kanit Medium"/>
                <a:sym typeface="Kanit Medium"/>
              </a:defRPr>
            </a:lvl1pPr>
            <a:lvl2pPr lvl="1" rtl="0">
              <a:lnSpc>
                <a:spcPct val="100000"/>
              </a:lnSpc>
              <a:spcBef>
                <a:spcPts val="0"/>
              </a:spcBef>
              <a:spcAft>
                <a:spcPts val="0"/>
              </a:spcAft>
              <a:buSzPts val="2400"/>
              <a:buFont typeface="Raleway"/>
              <a:buNone/>
              <a:defRPr sz="2400">
                <a:latin typeface="Raleway"/>
                <a:ea typeface="Raleway"/>
                <a:cs typeface="Raleway"/>
                <a:sym typeface="Raleway"/>
              </a:defRPr>
            </a:lvl2pPr>
            <a:lvl3pPr lvl="2" rtl="0">
              <a:lnSpc>
                <a:spcPct val="100000"/>
              </a:lnSpc>
              <a:spcBef>
                <a:spcPts val="0"/>
              </a:spcBef>
              <a:spcAft>
                <a:spcPts val="0"/>
              </a:spcAft>
              <a:buSzPts val="2400"/>
              <a:buFont typeface="Raleway"/>
              <a:buNone/>
              <a:defRPr sz="2400">
                <a:latin typeface="Raleway"/>
                <a:ea typeface="Raleway"/>
                <a:cs typeface="Raleway"/>
                <a:sym typeface="Raleway"/>
              </a:defRPr>
            </a:lvl3pPr>
            <a:lvl4pPr lvl="3" rtl="0">
              <a:lnSpc>
                <a:spcPct val="100000"/>
              </a:lnSpc>
              <a:spcBef>
                <a:spcPts val="0"/>
              </a:spcBef>
              <a:spcAft>
                <a:spcPts val="0"/>
              </a:spcAft>
              <a:buSzPts val="2400"/>
              <a:buFont typeface="Raleway"/>
              <a:buNone/>
              <a:defRPr sz="2400">
                <a:latin typeface="Raleway"/>
                <a:ea typeface="Raleway"/>
                <a:cs typeface="Raleway"/>
                <a:sym typeface="Raleway"/>
              </a:defRPr>
            </a:lvl4pPr>
            <a:lvl5pPr lvl="4" rtl="0">
              <a:lnSpc>
                <a:spcPct val="100000"/>
              </a:lnSpc>
              <a:spcBef>
                <a:spcPts val="0"/>
              </a:spcBef>
              <a:spcAft>
                <a:spcPts val="0"/>
              </a:spcAft>
              <a:buSzPts val="2400"/>
              <a:buFont typeface="Raleway"/>
              <a:buNone/>
              <a:defRPr sz="2400">
                <a:latin typeface="Raleway"/>
                <a:ea typeface="Raleway"/>
                <a:cs typeface="Raleway"/>
                <a:sym typeface="Raleway"/>
              </a:defRPr>
            </a:lvl5pPr>
            <a:lvl6pPr lvl="5" rtl="0">
              <a:lnSpc>
                <a:spcPct val="100000"/>
              </a:lnSpc>
              <a:spcBef>
                <a:spcPts val="0"/>
              </a:spcBef>
              <a:spcAft>
                <a:spcPts val="0"/>
              </a:spcAft>
              <a:buSzPts val="2400"/>
              <a:buFont typeface="Raleway"/>
              <a:buNone/>
              <a:defRPr sz="2400">
                <a:latin typeface="Raleway"/>
                <a:ea typeface="Raleway"/>
                <a:cs typeface="Raleway"/>
                <a:sym typeface="Raleway"/>
              </a:defRPr>
            </a:lvl6pPr>
            <a:lvl7pPr lvl="6" rtl="0">
              <a:lnSpc>
                <a:spcPct val="100000"/>
              </a:lnSpc>
              <a:spcBef>
                <a:spcPts val="0"/>
              </a:spcBef>
              <a:spcAft>
                <a:spcPts val="0"/>
              </a:spcAft>
              <a:buSzPts val="2400"/>
              <a:buFont typeface="Raleway"/>
              <a:buNone/>
              <a:defRPr sz="2400">
                <a:latin typeface="Raleway"/>
                <a:ea typeface="Raleway"/>
                <a:cs typeface="Raleway"/>
                <a:sym typeface="Raleway"/>
              </a:defRPr>
            </a:lvl7pPr>
            <a:lvl8pPr lvl="7" rtl="0">
              <a:lnSpc>
                <a:spcPct val="100000"/>
              </a:lnSpc>
              <a:spcBef>
                <a:spcPts val="0"/>
              </a:spcBef>
              <a:spcAft>
                <a:spcPts val="0"/>
              </a:spcAft>
              <a:buSzPts val="2400"/>
              <a:buFont typeface="Raleway"/>
              <a:buNone/>
              <a:defRPr sz="2400">
                <a:latin typeface="Raleway"/>
                <a:ea typeface="Raleway"/>
                <a:cs typeface="Raleway"/>
                <a:sym typeface="Raleway"/>
              </a:defRPr>
            </a:lvl8pPr>
            <a:lvl9pPr lvl="8"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p:cSld name="CUSTOM_4_1">
    <p:spTree>
      <p:nvGrpSpPr>
        <p:cNvPr id="1" name="Shape 115"/>
        <p:cNvGrpSpPr/>
        <p:nvPr/>
      </p:nvGrpSpPr>
      <p:grpSpPr>
        <a:xfrm>
          <a:off x="0" y="0"/>
          <a:ext cx="0" cy="0"/>
          <a:chOff x="0" y="0"/>
          <a:chExt cx="0" cy="0"/>
        </a:xfrm>
      </p:grpSpPr>
      <p:pic>
        <p:nvPicPr>
          <p:cNvPr id="116" name="Google Shape;116;p14"/>
          <p:cNvPicPr preferRelativeResize="0"/>
          <p:nvPr/>
        </p:nvPicPr>
        <p:blipFill>
          <a:blip r:embed="rId2">
            <a:alphaModFix/>
          </a:blip>
          <a:stretch>
            <a:fillRect/>
          </a:stretch>
        </p:blipFill>
        <p:spPr>
          <a:xfrm flipH="1">
            <a:off x="0" y="0"/>
            <a:ext cx="9144000" cy="5143501"/>
          </a:xfrm>
          <a:prstGeom prst="rect">
            <a:avLst/>
          </a:prstGeom>
          <a:noFill/>
          <a:ln>
            <a:noFill/>
          </a:ln>
        </p:spPr>
      </p:pic>
      <p:pic>
        <p:nvPicPr>
          <p:cNvPr id="117" name="Google Shape;117;p14"/>
          <p:cNvPicPr preferRelativeResize="0"/>
          <p:nvPr/>
        </p:nvPicPr>
        <p:blipFill>
          <a:blip r:embed="rId3">
            <a:alphaModFix/>
          </a:blip>
          <a:stretch>
            <a:fillRect/>
          </a:stretch>
        </p:blipFill>
        <p:spPr>
          <a:xfrm flipH="1">
            <a:off x="3728671" y="-1281828"/>
            <a:ext cx="3202525" cy="3202525"/>
          </a:xfrm>
          <a:prstGeom prst="rect">
            <a:avLst/>
          </a:prstGeom>
          <a:noFill/>
          <a:ln>
            <a:noFill/>
          </a:ln>
        </p:spPr>
      </p:pic>
      <p:pic>
        <p:nvPicPr>
          <p:cNvPr id="118" name="Google Shape;118;p14"/>
          <p:cNvPicPr preferRelativeResize="0"/>
          <p:nvPr/>
        </p:nvPicPr>
        <p:blipFill>
          <a:blip r:embed="rId3">
            <a:alphaModFix/>
          </a:blip>
          <a:stretch>
            <a:fillRect/>
          </a:stretch>
        </p:blipFill>
        <p:spPr>
          <a:xfrm flipH="1">
            <a:off x="1122856" y="4276025"/>
            <a:ext cx="1803650" cy="1803650"/>
          </a:xfrm>
          <a:prstGeom prst="rect">
            <a:avLst/>
          </a:prstGeom>
          <a:noFill/>
          <a:ln>
            <a:noFill/>
          </a:ln>
        </p:spPr>
      </p:pic>
      <p:pic>
        <p:nvPicPr>
          <p:cNvPr id="119" name="Google Shape;119;p14"/>
          <p:cNvPicPr preferRelativeResize="0"/>
          <p:nvPr/>
        </p:nvPicPr>
        <p:blipFill>
          <a:blip r:embed="rId3">
            <a:alphaModFix/>
          </a:blip>
          <a:stretch>
            <a:fillRect/>
          </a:stretch>
        </p:blipFill>
        <p:spPr>
          <a:xfrm flipH="1">
            <a:off x="7370396" y="3665297"/>
            <a:ext cx="3202525" cy="3202525"/>
          </a:xfrm>
          <a:prstGeom prst="rect">
            <a:avLst/>
          </a:prstGeom>
          <a:noFill/>
          <a:ln>
            <a:noFill/>
          </a:ln>
        </p:spPr>
      </p:pic>
      <p:pic>
        <p:nvPicPr>
          <p:cNvPr id="120" name="Google Shape;120;p14"/>
          <p:cNvPicPr preferRelativeResize="0"/>
          <p:nvPr/>
        </p:nvPicPr>
        <p:blipFill>
          <a:blip r:embed="rId4">
            <a:alphaModFix/>
          </a:blip>
          <a:stretch>
            <a:fillRect/>
          </a:stretch>
        </p:blipFill>
        <p:spPr>
          <a:xfrm flipH="1">
            <a:off x="-1386490" y="-26245"/>
            <a:ext cx="3803225" cy="2767425"/>
          </a:xfrm>
          <a:prstGeom prst="rect">
            <a:avLst/>
          </a:prstGeom>
          <a:noFill/>
          <a:ln>
            <a:noFill/>
          </a:ln>
        </p:spPr>
      </p:pic>
      <p:pic>
        <p:nvPicPr>
          <p:cNvPr id="121" name="Google Shape;121;p14"/>
          <p:cNvPicPr preferRelativeResize="0"/>
          <p:nvPr/>
        </p:nvPicPr>
        <p:blipFill>
          <a:blip r:embed="rId5">
            <a:alphaModFix/>
          </a:blip>
          <a:stretch>
            <a:fillRect/>
          </a:stretch>
        </p:blipFill>
        <p:spPr>
          <a:xfrm rot="5400000" flipH="1">
            <a:off x="6375013" y="-612858"/>
            <a:ext cx="3211575" cy="2448125"/>
          </a:xfrm>
          <a:prstGeom prst="rect">
            <a:avLst/>
          </a:prstGeom>
          <a:noFill/>
          <a:ln>
            <a:noFill/>
          </a:ln>
        </p:spPr>
      </p:pic>
      <p:sp>
        <p:nvSpPr>
          <p:cNvPr id="122" name="Google Shape;122;p14"/>
          <p:cNvSpPr/>
          <p:nvPr/>
        </p:nvSpPr>
        <p:spPr>
          <a:xfrm>
            <a:off x="410850" y="286650"/>
            <a:ext cx="8322300" cy="4570200"/>
          </a:xfrm>
          <a:prstGeom prst="roundRect">
            <a:avLst>
              <a:gd name="adj" fmla="val 13349"/>
            </a:avLst>
          </a:prstGeom>
          <a:solidFill>
            <a:schemeClr val="dk2"/>
          </a:solidFill>
          <a:ln>
            <a:noFill/>
          </a:ln>
          <a:effectLst>
            <a:outerShdw blurRad="200025" dist="19050" dir="3600000" algn="bl" rotWithShape="0">
              <a:srgbClr val="000000">
                <a:alpha val="2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23" name="Google Shape;123;p14"/>
          <p:cNvSpPr txBox="1">
            <a:spLocks noGrp="1"/>
          </p:cNvSpPr>
          <p:nvPr>
            <p:ph type="title"/>
          </p:nvPr>
        </p:nvSpPr>
        <p:spPr>
          <a:xfrm>
            <a:off x="4667150" y="985250"/>
            <a:ext cx="35016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4" name="Google Shape;124;p14"/>
          <p:cNvSpPr txBox="1">
            <a:spLocks noGrp="1"/>
          </p:cNvSpPr>
          <p:nvPr>
            <p:ph type="subTitle" idx="1"/>
          </p:nvPr>
        </p:nvSpPr>
        <p:spPr>
          <a:xfrm>
            <a:off x="4667150" y="1461200"/>
            <a:ext cx="3501600" cy="77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5" name="Google Shape;125;p14"/>
          <p:cNvSpPr>
            <a:spLocks noGrp="1"/>
          </p:cNvSpPr>
          <p:nvPr>
            <p:ph type="pic" idx="2"/>
          </p:nvPr>
        </p:nvSpPr>
        <p:spPr>
          <a:xfrm>
            <a:off x="4000300" y="2676850"/>
            <a:ext cx="4428600" cy="1931700"/>
          </a:xfrm>
          <a:prstGeom prst="roundRect">
            <a:avLst>
              <a:gd name="adj" fmla="val 16667"/>
            </a:avLst>
          </a:prstGeom>
          <a:noFill/>
          <a:ln>
            <a:noFill/>
          </a:ln>
        </p:spPr>
      </p:sp>
      <p:sp>
        <p:nvSpPr>
          <p:cNvPr id="126" name="Google Shape;126;p14"/>
          <p:cNvSpPr>
            <a:spLocks noGrp="1"/>
          </p:cNvSpPr>
          <p:nvPr>
            <p:ph type="pic" idx="3"/>
          </p:nvPr>
        </p:nvSpPr>
        <p:spPr>
          <a:xfrm>
            <a:off x="714775" y="535000"/>
            <a:ext cx="3117300" cy="4073700"/>
          </a:xfrm>
          <a:prstGeom prst="roundRect">
            <a:avLst>
              <a:gd name="adj" fmla="val 16667"/>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127"/>
        <p:cNvGrpSpPr/>
        <p:nvPr/>
      </p:nvGrpSpPr>
      <p:grpSpPr>
        <a:xfrm>
          <a:off x="0" y="0"/>
          <a:ext cx="0" cy="0"/>
          <a:chOff x="0" y="0"/>
          <a:chExt cx="0" cy="0"/>
        </a:xfrm>
      </p:grpSpPr>
      <p:pic>
        <p:nvPicPr>
          <p:cNvPr id="128" name="Google Shape;128;p15"/>
          <p:cNvPicPr preferRelativeResize="0"/>
          <p:nvPr/>
        </p:nvPicPr>
        <p:blipFill>
          <a:blip r:embed="rId2">
            <a:alphaModFix/>
          </a:blip>
          <a:stretch>
            <a:fillRect/>
          </a:stretch>
        </p:blipFill>
        <p:spPr>
          <a:xfrm rot="10799999" flipH="1">
            <a:off x="0" y="-1"/>
            <a:ext cx="9144000" cy="5143501"/>
          </a:xfrm>
          <a:prstGeom prst="rect">
            <a:avLst/>
          </a:prstGeom>
          <a:noFill/>
          <a:ln>
            <a:noFill/>
          </a:ln>
        </p:spPr>
      </p:pic>
      <p:pic>
        <p:nvPicPr>
          <p:cNvPr id="129" name="Google Shape;129;p15"/>
          <p:cNvPicPr preferRelativeResize="0"/>
          <p:nvPr/>
        </p:nvPicPr>
        <p:blipFill>
          <a:blip r:embed="rId3">
            <a:alphaModFix/>
          </a:blip>
          <a:stretch>
            <a:fillRect/>
          </a:stretch>
        </p:blipFill>
        <p:spPr>
          <a:xfrm flipH="1">
            <a:off x="-1341029" y="3137060"/>
            <a:ext cx="3202525" cy="3202525"/>
          </a:xfrm>
          <a:prstGeom prst="rect">
            <a:avLst/>
          </a:prstGeom>
          <a:noFill/>
          <a:ln>
            <a:noFill/>
          </a:ln>
        </p:spPr>
      </p:pic>
      <p:pic>
        <p:nvPicPr>
          <p:cNvPr id="130" name="Google Shape;130;p15"/>
          <p:cNvPicPr preferRelativeResize="0"/>
          <p:nvPr/>
        </p:nvPicPr>
        <p:blipFill>
          <a:blip r:embed="rId4">
            <a:alphaModFix/>
          </a:blip>
          <a:stretch>
            <a:fillRect/>
          </a:stretch>
        </p:blipFill>
        <p:spPr>
          <a:xfrm flipH="1">
            <a:off x="-150051" y="-305205"/>
            <a:ext cx="3803225" cy="2767425"/>
          </a:xfrm>
          <a:prstGeom prst="rect">
            <a:avLst/>
          </a:prstGeom>
          <a:noFill/>
          <a:ln>
            <a:noFill/>
          </a:ln>
        </p:spPr>
      </p:pic>
      <p:pic>
        <p:nvPicPr>
          <p:cNvPr id="131" name="Google Shape;131;p15"/>
          <p:cNvPicPr preferRelativeResize="0"/>
          <p:nvPr/>
        </p:nvPicPr>
        <p:blipFill>
          <a:blip r:embed="rId4">
            <a:alphaModFix/>
          </a:blip>
          <a:stretch>
            <a:fillRect/>
          </a:stretch>
        </p:blipFill>
        <p:spPr>
          <a:xfrm rot="-9899999" flipH="1">
            <a:off x="5459212" y="2705999"/>
            <a:ext cx="4205000" cy="3059774"/>
          </a:xfrm>
          <a:prstGeom prst="rect">
            <a:avLst/>
          </a:prstGeom>
          <a:noFill/>
          <a:ln>
            <a:noFill/>
          </a:ln>
        </p:spPr>
      </p:pic>
      <p:pic>
        <p:nvPicPr>
          <p:cNvPr id="132" name="Google Shape;132;p15"/>
          <p:cNvPicPr preferRelativeResize="0"/>
          <p:nvPr/>
        </p:nvPicPr>
        <p:blipFill>
          <a:blip r:embed="rId3">
            <a:alphaModFix/>
          </a:blip>
          <a:stretch>
            <a:fillRect/>
          </a:stretch>
        </p:blipFill>
        <p:spPr>
          <a:xfrm flipH="1">
            <a:off x="8116481" y="658563"/>
            <a:ext cx="1803650" cy="1803650"/>
          </a:xfrm>
          <a:prstGeom prst="rect">
            <a:avLst/>
          </a:prstGeom>
          <a:noFill/>
          <a:ln>
            <a:noFill/>
          </a:ln>
        </p:spPr>
      </p:pic>
      <p:pic>
        <p:nvPicPr>
          <p:cNvPr id="133" name="Google Shape;133;p15"/>
          <p:cNvPicPr preferRelativeResize="0"/>
          <p:nvPr/>
        </p:nvPicPr>
        <p:blipFill>
          <a:blip r:embed="rId3">
            <a:alphaModFix/>
          </a:blip>
          <a:stretch>
            <a:fillRect/>
          </a:stretch>
        </p:blipFill>
        <p:spPr>
          <a:xfrm flipH="1">
            <a:off x="5208649" y="-487775"/>
            <a:ext cx="910350" cy="910350"/>
          </a:xfrm>
          <a:prstGeom prst="rect">
            <a:avLst/>
          </a:prstGeom>
          <a:noFill/>
          <a:ln>
            <a:noFill/>
          </a:ln>
        </p:spPr>
      </p:pic>
      <p:sp>
        <p:nvSpPr>
          <p:cNvPr id="134" name="Google Shape;134;p15"/>
          <p:cNvSpPr/>
          <p:nvPr/>
        </p:nvSpPr>
        <p:spPr>
          <a:xfrm>
            <a:off x="529200" y="628350"/>
            <a:ext cx="8085600" cy="3886800"/>
          </a:xfrm>
          <a:prstGeom prst="roundRect">
            <a:avLst>
              <a:gd name="adj" fmla="val 13349"/>
            </a:avLst>
          </a:prstGeom>
          <a:solidFill>
            <a:schemeClr val="dk2"/>
          </a:solidFill>
          <a:ln>
            <a:noFill/>
          </a:ln>
          <a:effectLst>
            <a:outerShdw blurRad="200025" dist="19050" dir="3600000" algn="bl" rotWithShape="0">
              <a:srgbClr val="000000">
                <a:alpha val="2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35" name="Google Shape;135;p15"/>
          <p:cNvSpPr txBox="1">
            <a:spLocks noGrp="1"/>
          </p:cNvSpPr>
          <p:nvPr>
            <p:ph type="title" hasCustomPrompt="1"/>
          </p:nvPr>
        </p:nvSpPr>
        <p:spPr>
          <a:xfrm>
            <a:off x="798388" y="1423988"/>
            <a:ext cx="3492600" cy="768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500" u="sng">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36" name="Google Shape;136;p15"/>
          <p:cNvSpPr txBox="1">
            <a:spLocks noGrp="1"/>
          </p:cNvSpPr>
          <p:nvPr>
            <p:ph type="subTitle" idx="1"/>
          </p:nvPr>
        </p:nvSpPr>
        <p:spPr>
          <a:xfrm>
            <a:off x="798400" y="2182912"/>
            <a:ext cx="3492600" cy="41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None/>
              <a:defRPr sz="1400">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None/>
              <a:defRPr>
                <a:solidFill>
                  <a:schemeClr val="dk1"/>
                </a:solidFill>
              </a:defRPr>
            </a:lvl4pPr>
            <a:lvl5pPr lvl="4" algn="ctr" rtl="0">
              <a:lnSpc>
                <a:spcPct val="100000"/>
              </a:lnSpc>
              <a:spcBef>
                <a:spcPts val="0"/>
              </a:spcBef>
              <a:spcAft>
                <a:spcPts val="0"/>
              </a:spcAft>
              <a:buClr>
                <a:schemeClr val="dk1"/>
              </a:buClr>
              <a:buSzPts val="1200"/>
              <a:buNone/>
              <a:defRPr>
                <a:solidFill>
                  <a:schemeClr val="dk1"/>
                </a:solidFill>
              </a:defRPr>
            </a:lvl5pPr>
            <a:lvl6pPr lvl="5" algn="ctr" rtl="0">
              <a:lnSpc>
                <a:spcPct val="100000"/>
              </a:lnSpc>
              <a:spcBef>
                <a:spcPts val="0"/>
              </a:spcBef>
              <a:spcAft>
                <a:spcPts val="0"/>
              </a:spcAft>
              <a:buClr>
                <a:schemeClr val="dk1"/>
              </a:buClr>
              <a:buSzPts val="1200"/>
              <a:buNone/>
              <a:defRPr>
                <a:solidFill>
                  <a:schemeClr val="dk1"/>
                </a:solidFill>
              </a:defRPr>
            </a:lvl6pPr>
            <a:lvl7pPr lvl="6" algn="ctr" rtl="0">
              <a:lnSpc>
                <a:spcPct val="100000"/>
              </a:lnSpc>
              <a:spcBef>
                <a:spcPts val="0"/>
              </a:spcBef>
              <a:spcAft>
                <a:spcPts val="0"/>
              </a:spcAft>
              <a:buClr>
                <a:schemeClr val="dk1"/>
              </a:buClr>
              <a:buSzPts val="1200"/>
              <a:buNone/>
              <a:defRPr>
                <a:solidFill>
                  <a:schemeClr val="dk1"/>
                </a:solidFill>
              </a:defRPr>
            </a:lvl7pPr>
            <a:lvl8pPr lvl="7" algn="ctr" rtl="0">
              <a:lnSpc>
                <a:spcPct val="100000"/>
              </a:lnSpc>
              <a:spcBef>
                <a:spcPts val="0"/>
              </a:spcBef>
              <a:spcAft>
                <a:spcPts val="0"/>
              </a:spcAft>
              <a:buClr>
                <a:schemeClr val="dk1"/>
              </a:buClr>
              <a:buSzPts val="1200"/>
              <a:buNone/>
              <a:defRPr>
                <a:solidFill>
                  <a:schemeClr val="dk1"/>
                </a:solidFill>
              </a:defRPr>
            </a:lvl8pPr>
            <a:lvl9pPr lvl="8" algn="ctr" rtl="0">
              <a:lnSpc>
                <a:spcPct val="100000"/>
              </a:lnSpc>
              <a:spcBef>
                <a:spcPts val="0"/>
              </a:spcBef>
              <a:spcAft>
                <a:spcPts val="0"/>
              </a:spcAft>
              <a:buClr>
                <a:schemeClr val="dk1"/>
              </a:buClr>
              <a:buSzPts val="1200"/>
              <a:buNone/>
              <a:defRPr>
                <a:solidFill>
                  <a:schemeClr val="dk1"/>
                </a:solidFill>
              </a:defRPr>
            </a:lvl9pPr>
          </a:lstStyle>
          <a:p>
            <a:endParaRPr/>
          </a:p>
        </p:txBody>
      </p:sp>
      <p:sp>
        <p:nvSpPr>
          <p:cNvPr id="137" name="Google Shape;137;p15"/>
          <p:cNvSpPr txBox="1">
            <a:spLocks noGrp="1"/>
          </p:cNvSpPr>
          <p:nvPr>
            <p:ph type="title" idx="2" hasCustomPrompt="1"/>
          </p:nvPr>
        </p:nvSpPr>
        <p:spPr>
          <a:xfrm>
            <a:off x="2825700" y="2772502"/>
            <a:ext cx="3492600" cy="768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500" u="sng">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38" name="Google Shape;138;p15"/>
          <p:cNvSpPr txBox="1">
            <a:spLocks noGrp="1"/>
          </p:cNvSpPr>
          <p:nvPr>
            <p:ph type="subTitle" idx="3"/>
          </p:nvPr>
        </p:nvSpPr>
        <p:spPr>
          <a:xfrm>
            <a:off x="2825700" y="3531413"/>
            <a:ext cx="3492600" cy="41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None/>
              <a:defRPr sz="1400">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None/>
              <a:defRPr>
                <a:solidFill>
                  <a:schemeClr val="dk1"/>
                </a:solidFill>
              </a:defRPr>
            </a:lvl4pPr>
            <a:lvl5pPr lvl="4" algn="ctr" rtl="0">
              <a:lnSpc>
                <a:spcPct val="100000"/>
              </a:lnSpc>
              <a:spcBef>
                <a:spcPts val="0"/>
              </a:spcBef>
              <a:spcAft>
                <a:spcPts val="0"/>
              </a:spcAft>
              <a:buClr>
                <a:schemeClr val="dk1"/>
              </a:buClr>
              <a:buSzPts val="1200"/>
              <a:buNone/>
              <a:defRPr>
                <a:solidFill>
                  <a:schemeClr val="dk1"/>
                </a:solidFill>
              </a:defRPr>
            </a:lvl5pPr>
            <a:lvl6pPr lvl="5" algn="ctr" rtl="0">
              <a:lnSpc>
                <a:spcPct val="100000"/>
              </a:lnSpc>
              <a:spcBef>
                <a:spcPts val="0"/>
              </a:spcBef>
              <a:spcAft>
                <a:spcPts val="0"/>
              </a:spcAft>
              <a:buClr>
                <a:schemeClr val="dk1"/>
              </a:buClr>
              <a:buSzPts val="1200"/>
              <a:buNone/>
              <a:defRPr>
                <a:solidFill>
                  <a:schemeClr val="dk1"/>
                </a:solidFill>
              </a:defRPr>
            </a:lvl6pPr>
            <a:lvl7pPr lvl="6" algn="ctr" rtl="0">
              <a:lnSpc>
                <a:spcPct val="100000"/>
              </a:lnSpc>
              <a:spcBef>
                <a:spcPts val="0"/>
              </a:spcBef>
              <a:spcAft>
                <a:spcPts val="0"/>
              </a:spcAft>
              <a:buClr>
                <a:schemeClr val="dk1"/>
              </a:buClr>
              <a:buSzPts val="1200"/>
              <a:buNone/>
              <a:defRPr>
                <a:solidFill>
                  <a:schemeClr val="dk1"/>
                </a:solidFill>
              </a:defRPr>
            </a:lvl7pPr>
            <a:lvl8pPr lvl="7" algn="ctr" rtl="0">
              <a:lnSpc>
                <a:spcPct val="100000"/>
              </a:lnSpc>
              <a:spcBef>
                <a:spcPts val="0"/>
              </a:spcBef>
              <a:spcAft>
                <a:spcPts val="0"/>
              </a:spcAft>
              <a:buClr>
                <a:schemeClr val="dk1"/>
              </a:buClr>
              <a:buSzPts val="1200"/>
              <a:buNone/>
              <a:defRPr>
                <a:solidFill>
                  <a:schemeClr val="dk1"/>
                </a:solidFill>
              </a:defRPr>
            </a:lvl8pPr>
            <a:lvl9pPr lvl="8" algn="ctr" rtl="0">
              <a:lnSpc>
                <a:spcPct val="100000"/>
              </a:lnSpc>
              <a:spcBef>
                <a:spcPts val="0"/>
              </a:spcBef>
              <a:spcAft>
                <a:spcPts val="0"/>
              </a:spcAft>
              <a:buClr>
                <a:schemeClr val="dk1"/>
              </a:buClr>
              <a:buSzPts val="1200"/>
              <a:buNone/>
              <a:defRPr>
                <a:solidFill>
                  <a:schemeClr val="dk1"/>
                </a:solidFill>
              </a:defRPr>
            </a:lvl9pPr>
          </a:lstStyle>
          <a:p>
            <a:endParaRPr/>
          </a:p>
        </p:txBody>
      </p:sp>
      <p:sp>
        <p:nvSpPr>
          <p:cNvPr id="139" name="Google Shape;139;p15"/>
          <p:cNvSpPr txBox="1">
            <a:spLocks noGrp="1"/>
          </p:cNvSpPr>
          <p:nvPr>
            <p:ph type="title" idx="4" hasCustomPrompt="1"/>
          </p:nvPr>
        </p:nvSpPr>
        <p:spPr>
          <a:xfrm>
            <a:off x="4853013" y="1423988"/>
            <a:ext cx="3492600" cy="768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500" u="sng">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40" name="Google Shape;140;p15"/>
          <p:cNvSpPr txBox="1">
            <a:spLocks noGrp="1"/>
          </p:cNvSpPr>
          <p:nvPr>
            <p:ph type="subTitle" idx="5"/>
          </p:nvPr>
        </p:nvSpPr>
        <p:spPr>
          <a:xfrm>
            <a:off x="4853025" y="2182912"/>
            <a:ext cx="3492600" cy="41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None/>
              <a:defRPr sz="1400">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None/>
              <a:defRPr>
                <a:solidFill>
                  <a:schemeClr val="dk1"/>
                </a:solidFill>
              </a:defRPr>
            </a:lvl4pPr>
            <a:lvl5pPr lvl="4" algn="ctr" rtl="0">
              <a:lnSpc>
                <a:spcPct val="100000"/>
              </a:lnSpc>
              <a:spcBef>
                <a:spcPts val="0"/>
              </a:spcBef>
              <a:spcAft>
                <a:spcPts val="0"/>
              </a:spcAft>
              <a:buClr>
                <a:schemeClr val="dk1"/>
              </a:buClr>
              <a:buSzPts val="1200"/>
              <a:buNone/>
              <a:defRPr>
                <a:solidFill>
                  <a:schemeClr val="dk1"/>
                </a:solidFill>
              </a:defRPr>
            </a:lvl5pPr>
            <a:lvl6pPr lvl="5" algn="ctr" rtl="0">
              <a:lnSpc>
                <a:spcPct val="100000"/>
              </a:lnSpc>
              <a:spcBef>
                <a:spcPts val="0"/>
              </a:spcBef>
              <a:spcAft>
                <a:spcPts val="0"/>
              </a:spcAft>
              <a:buClr>
                <a:schemeClr val="dk1"/>
              </a:buClr>
              <a:buSzPts val="1200"/>
              <a:buNone/>
              <a:defRPr>
                <a:solidFill>
                  <a:schemeClr val="dk1"/>
                </a:solidFill>
              </a:defRPr>
            </a:lvl6pPr>
            <a:lvl7pPr lvl="6" algn="ctr" rtl="0">
              <a:lnSpc>
                <a:spcPct val="100000"/>
              </a:lnSpc>
              <a:spcBef>
                <a:spcPts val="0"/>
              </a:spcBef>
              <a:spcAft>
                <a:spcPts val="0"/>
              </a:spcAft>
              <a:buClr>
                <a:schemeClr val="dk1"/>
              </a:buClr>
              <a:buSzPts val="1200"/>
              <a:buNone/>
              <a:defRPr>
                <a:solidFill>
                  <a:schemeClr val="dk1"/>
                </a:solidFill>
              </a:defRPr>
            </a:lvl7pPr>
            <a:lvl8pPr lvl="7" algn="ctr" rtl="0">
              <a:lnSpc>
                <a:spcPct val="100000"/>
              </a:lnSpc>
              <a:spcBef>
                <a:spcPts val="0"/>
              </a:spcBef>
              <a:spcAft>
                <a:spcPts val="0"/>
              </a:spcAft>
              <a:buClr>
                <a:schemeClr val="dk1"/>
              </a:buClr>
              <a:buSzPts val="1200"/>
              <a:buNone/>
              <a:defRPr>
                <a:solidFill>
                  <a:schemeClr val="dk1"/>
                </a:solidFill>
              </a:defRPr>
            </a:lvl8pPr>
            <a:lvl9pPr lvl="8" algn="ctr" rtl="0">
              <a:lnSpc>
                <a:spcPct val="100000"/>
              </a:lnSpc>
              <a:spcBef>
                <a:spcPts val="0"/>
              </a:spcBef>
              <a:spcAft>
                <a:spcPts val="0"/>
              </a:spcAft>
              <a:buClr>
                <a:schemeClr val="dk1"/>
              </a:buClr>
              <a:buSzPts val="1200"/>
              <a:buNone/>
              <a:defRPr>
                <a:solidFill>
                  <a:schemeClr val="dk1"/>
                </a:solidFil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41"/>
        <p:cNvGrpSpPr/>
        <p:nvPr/>
      </p:nvGrpSpPr>
      <p:grpSpPr>
        <a:xfrm>
          <a:off x="0" y="0"/>
          <a:ext cx="0" cy="0"/>
          <a:chOff x="0" y="0"/>
          <a:chExt cx="0" cy="0"/>
        </a:xfrm>
      </p:grpSpPr>
      <p:pic>
        <p:nvPicPr>
          <p:cNvPr id="142" name="Google Shape;142;p16"/>
          <p:cNvPicPr preferRelativeResize="0"/>
          <p:nvPr/>
        </p:nvPicPr>
        <p:blipFill>
          <a:blip r:embed="rId2">
            <a:alphaModFix/>
          </a:blip>
          <a:stretch>
            <a:fillRect/>
          </a:stretch>
        </p:blipFill>
        <p:spPr>
          <a:xfrm rot="10799999" flipH="1">
            <a:off x="0" y="-1"/>
            <a:ext cx="9144000" cy="5143501"/>
          </a:xfrm>
          <a:prstGeom prst="rect">
            <a:avLst/>
          </a:prstGeom>
          <a:noFill/>
          <a:ln>
            <a:noFill/>
          </a:ln>
        </p:spPr>
      </p:pic>
      <p:pic>
        <p:nvPicPr>
          <p:cNvPr id="143" name="Google Shape;143;p16"/>
          <p:cNvPicPr preferRelativeResize="0"/>
          <p:nvPr/>
        </p:nvPicPr>
        <p:blipFill>
          <a:blip r:embed="rId3">
            <a:alphaModFix/>
          </a:blip>
          <a:stretch>
            <a:fillRect/>
          </a:stretch>
        </p:blipFill>
        <p:spPr>
          <a:xfrm flipH="1">
            <a:off x="1" y="-35224"/>
            <a:ext cx="2961100" cy="2257200"/>
          </a:xfrm>
          <a:prstGeom prst="rect">
            <a:avLst/>
          </a:prstGeom>
          <a:noFill/>
          <a:ln>
            <a:noFill/>
          </a:ln>
        </p:spPr>
      </p:pic>
      <p:pic>
        <p:nvPicPr>
          <p:cNvPr id="144" name="Google Shape;144;p16"/>
          <p:cNvPicPr preferRelativeResize="0"/>
          <p:nvPr/>
        </p:nvPicPr>
        <p:blipFill>
          <a:blip r:embed="rId4">
            <a:alphaModFix/>
          </a:blip>
          <a:stretch>
            <a:fillRect/>
          </a:stretch>
        </p:blipFill>
        <p:spPr>
          <a:xfrm rot="-5400000" flipH="1">
            <a:off x="-364502" y="3231198"/>
            <a:ext cx="2676800" cy="1947799"/>
          </a:xfrm>
          <a:prstGeom prst="rect">
            <a:avLst/>
          </a:prstGeom>
          <a:noFill/>
          <a:ln>
            <a:noFill/>
          </a:ln>
        </p:spPr>
      </p:pic>
      <p:pic>
        <p:nvPicPr>
          <p:cNvPr id="145" name="Google Shape;145;p16"/>
          <p:cNvPicPr preferRelativeResize="0"/>
          <p:nvPr/>
        </p:nvPicPr>
        <p:blipFill>
          <a:blip r:embed="rId4">
            <a:alphaModFix/>
          </a:blip>
          <a:stretch>
            <a:fillRect/>
          </a:stretch>
        </p:blipFill>
        <p:spPr>
          <a:xfrm rot="5400000" flipH="1">
            <a:off x="7126773" y="372473"/>
            <a:ext cx="2676800" cy="1947799"/>
          </a:xfrm>
          <a:prstGeom prst="rect">
            <a:avLst/>
          </a:prstGeom>
          <a:noFill/>
          <a:ln>
            <a:noFill/>
          </a:ln>
        </p:spPr>
      </p:pic>
      <p:sp>
        <p:nvSpPr>
          <p:cNvPr id="146" name="Google Shape;146;p16"/>
          <p:cNvSpPr/>
          <p:nvPr/>
        </p:nvSpPr>
        <p:spPr>
          <a:xfrm>
            <a:off x="410850" y="286650"/>
            <a:ext cx="8322300" cy="4570200"/>
          </a:xfrm>
          <a:prstGeom prst="roundRect">
            <a:avLst>
              <a:gd name="adj" fmla="val 13349"/>
            </a:avLst>
          </a:prstGeom>
          <a:solidFill>
            <a:schemeClr val="dk2"/>
          </a:solidFill>
          <a:ln>
            <a:noFill/>
          </a:ln>
          <a:effectLst>
            <a:outerShdw blurRad="200025" dist="19050" dir="3600000" algn="bl" rotWithShape="0">
              <a:srgbClr val="000000">
                <a:alpha val="2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47" name="Google Shape;147;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8" name="Google Shape;148;p16"/>
          <p:cNvSpPr txBox="1">
            <a:spLocks noGrp="1"/>
          </p:cNvSpPr>
          <p:nvPr>
            <p:ph type="subTitle" idx="1"/>
          </p:nvPr>
        </p:nvSpPr>
        <p:spPr>
          <a:xfrm>
            <a:off x="1439438" y="1531091"/>
            <a:ext cx="6270900" cy="69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9" name="Google Shape;149;p16"/>
          <p:cNvSpPr txBox="1">
            <a:spLocks noGrp="1"/>
          </p:cNvSpPr>
          <p:nvPr>
            <p:ph type="subTitle" idx="2"/>
          </p:nvPr>
        </p:nvSpPr>
        <p:spPr>
          <a:xfrm>
            <a:off x="1439438" y="2695151"/>
            <a:ext cx="6270900" cy="69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0" name="Google Shape;150;p16"/>
          <p:cNvSpPr txBox="1">
            <a:spLocks noGrp="1"/>
          </p:cNvSpPr>
          <p:nvPr>
            <p:ph type="subTitle" idx="3"/>
          </p:nvPr>
        </p:nvSpPr>
        <p:spPr>
          <a:xfrm>
            <a:off x="1433638" y="3859211"/>
            <a:ext cx="6270900" cy="69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1" name="Google Shape;151;p16"/>
          <p:cNvSpPr txBox="1">
            <a:spLocks noGrp="1"/>
          </p:cNvSpPr>
          <p:nvPr>
            <p:ph type="subTitle" idx="4"/>
          </p:nvPr>
        </p:nvSpPr>
        <p:spPr>
          <a:xfrm>
            <a:off x="1439441" y="1069211"/>
            <a:ext cx="6270900" cy="527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800">
                <a:solidFill>
                  <a:schemeClr val="dk1"/>
                </a:solidFill>
                <a:latin typeface="Kanit Medium"/>
                <a:ea typeface="Kanit Medium"/>
                <a:cs typeface="Kanit Medium"/>
                <a:sym typeface="Kanit Medium"/>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152" name="Google Shape;152;p16"/>
          <p:cNvSpPr txBox="1">
            <a:spLocks noGrp="1"/>
          </p:cNvSpPr>
          <p:nvPr>
            <p:ph type="subTitle" idx="5"/>
          </p:nvPr>
        </p:nvSpPr>
        <p:spPr>
          <a:xfrm>
            <a:off x="1439451" y="2233271"/>
            <a:ext cx="6270900" cy="527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800">
                <a:solidFill>
                  <a:schemeClr val="dk1"/>
                </a:solidFill>
                <a:latin typeface="Kanit Medium"/>
                <a:ea typeface="Kanit Medium"/>
                <a:cs typeface="Kanit Medium"/>
                <a:sym typeface="Kanit Medium"/>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153" name="Google Shape;153;p16"/>
          <p:cNvSpPr txBox="1">
            <a:spLocks noGrp="1"/>
          </p:cNvSpPr>
          <p:nvPr>
            <p:ph type="subTitle" idx="6"/>
          </p:nvPr>
        </p:nvSpPr>
        <p:spPr>
          <a:xfrm>
            <a:off x="1433638" y="3397331"/>
            <a:ext cx="6270900" cy="527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800">
                <a:solidFill>
                  <a:schemeClr val="dk1"/>
                </a:solidFill>
                <a:latin typeface="Kanit Medium"/>
                <a:ea typeface="Kanit Medium"/>
                <a:cs typeface="Kanit Medium"/>
                <a:sym typeface="Kanit Medium"/>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pic>
        <p:nvPicPr>
          <p:cNvPr id="154" name="Google Shape;154;p16"/>
          <p:cNvPicPr preferRelativeResize="0"/>
          <p:nvPr/>
        </p:nvPicPr>
        <p:blipFill>
          <a:blip r:embed="rId5">
            <a:alphaModFix/>
          </a:blip>
          <a:stretch>
            <a:fillRect/>
          </a:stretch>
        </p:blipFill>
        <p:spPr>
          <a:xfrm flipH="1">
            <a:off x="8161856" y="3801513"/>
            <a:ext cx="1803650" cy="180365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155"/>
        <p:cNvGrpSpPr/>
        <p:nvPr/>
      </p:nvGrpSpPr>
      <p:grpSpPr>
        <a:xfrm>
          <a:off x="0" y="0"/>
          <a:ext cx="0" cy="0"/>
          <a:chOff x="0" y="0"/>
          <a:chExt cx="0" cy="0"/>
        </a:xfrm>
      </p:grpSpPr>
      <p:pic>
        <p:nvPicPr>
          <p:cNvPr id="156" name="Google Shape;156;p17"/>
          <p:cNvPicPr preferRelativeResize="0"/>
          <p:nvPr/>
        </p:nvPicPr>
        <p:blipFill>
          <a:blip r:embed="rId2">
            <a:alphaModFix/>
          </a:blip>
          <a:stretch>
            <a:fillRect/>
          </a:stretch>
        </p:blipFill>
        <p:spPr>
          <a:xfrm rot="-10799999">
            <a:off x="0" y="-1"/>
            <a:ext cx="9144000" cy="5143501"/>
          </a:xfrm>
          <a:prstGeom prst="rect">
            <a:avLst/>
          </a:prstGeom>
          <a:noFill/>
          <a:ln>
            <a:noFill/>
          </a:ln>
        </p:spPr>
      </p:pic>
      <p:pic>
        <p:nvPicPr>
          <p:cNvPr id="157" name="Google Shape;157;p17"/>
          <p:cNvPicPr preferRelativeResize="0"/>
          <p:nvPr/>
        </p:nvPicPr>
        <p:blipFill>
          <a:blip r:embed="rId3">
            <a:alphaModFix/>
          </a:blip>
          <a:stretch>
            <a:fillRect/>
          </a:stretch>
        </p:blipFill>
        <p:spPr>
          <a:xfrm rot="5400000" flipH="1">
            <a:off x="6476913" y="356238"/>
            <a:ext cx="3175725" cy="2310850"/>
          </a:xfrm>
          <a:prstGeom prst="rect">
            <a:avLst/>
          </a:prstGeom>
          <a:noFill/>
          <a:ln>
            <a:noFill/>
          </a:ln>
        </p:spPr>
      </p:pic>
      <p:pic>
        <p:nvPicPr>
          <p:cNvPr id="158" name="Google Shape;158;p17"/>
          <p:cNvPicPr preferRelativeResize="0"/>
          <p:nvPr/>
        </p:nvPicPr>
        <p:blipFill>
          <a:blip r:embed="rId4">
            <a:alphaModFix/>
          </a:blip>
          <a:stretch>
            <a:fillRect/>
          </a:stretch>
        </p:blipFill>
        <p:spPr>
          <a:xfrm flipH="1">
            <a:off x="-639919" y="1117263"/>
            <a:ext cx="1803650" cy="1803650"/>
          </a:xfrm>
          <a:prstGeom prst="rect">
            <a:avLst/>
          </a:prstGeom>
          <a:noFill/>
          <a:ln>
            <a:noFill/>
          </a:ln>
        </p:spPr>
      </p:pic>
      <p:pic>
        <p:nvPicPr>
          <p:cNvPr id="159" name="Google Shape;159;p17"/>
          <p:cNvPicPr preferRelativeResize="0"/>
          <p:nvPr/>
        </p:nvPicPr>
        <p:blipFill>
          <a:blip r:embed="rId4">
            <a:alphaModFix/>
          </a:blip>
          <a:stretch>
            <a:fillRect/>
          </a:stretch>
        </p:blipFill>
        <p:spPr>
          <a:xfrm flipH="1">
            <a:off x="8119349" y="4940825"/>
            <a:ext cx="910350" cy="910350"/>
          </a:xfrm>
          <a:prstGeom prst="rect">
            <a:avLst/>
          </a:prstGeom>
          <a:noFill/>
          <a:ln>
            <a:noFill/>
          </a:ln>
        </p:spPr>
      </p:pic>
      <p:pic>
        <p:nvPicPr>
          <p:cNvPr id="160" name="Google Shape;160;p17"/>
          <p:cNvPicPr preferRelativeResize="0"/>
          <p:nvPr/>
        </p:nvPicPr>
        <p:blipFill>
          <a:blip r:embed="rId3">
            <a:alphaModFix/>
          </a:blip>
          <a:stretch>
            <a:fillRect/>
          </a:stretch>
        </p:blipFill>
        <p:spPr>
          <a:xfrm rot="10800000">
            <a:off x="-415255" y="3161470"/>
            <a:ext cx="3803225" cy="2767425"/>
          </a:xfrm>
          <a:prstGeom prst="rect">
            <a:avLst/>
          </a:prstGeom>
          <a:noFill/>
          <a:ln>
            <a:noFill/>
          </a:ln>
        </p:spPr>
      </p:pic>
      <p:sp>
        <p:nvSpPr>
          <p:cNvPr id="161" name="Google Shape;161;p17"/>
          <p:cNvSpPr/>
          <p:nvPr/>
        </p:nvSpPr>
        <p:spPr>
          <a:xfrm>
            <a:off x="410850" y="286650"/>
            <a:ext cx="8322300" cy="4570200"/>
          </a:xfrm>
          <a:prstGeom prst="roundRect">
            <a:avLst>
              <a:gd name="adj" fmla="val 13349"/>
            </a:avLst>
          </a:prstGeom>
          <a:solidFill>
            <a:schemeClr val="dk2"/>
          </a:solidFill>
          <a:ln>
            <a:noFill/>
          </a:ln>
          <a:effectLst>
            <a:outerShdw blurRad="200025" dist="19050" dir="3600000" algn="bl" rotWithShape="0">
              <a:srgbClr val="000000">
                <a:alpha val="2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62" name="Google Shape;162;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3" name="Google Shape;163;p17"/>
          <p:cNvSpPr txBox="1">
            <a:spLocks noGrp="1"/>
          </p:cNvSpPr>
          <p:nvPr>
            <p:ph type="subTitle" idx="1"/>
          </p:nvPr>
        </p:nvSpPr>
        <p:spPr>
          <a:xfrm>
            <a:off x="1163725" y="1382675"/>
            <a:ext cx="2967000" cy="5259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Raleway"/>
              <a:buNone/>
              <a:defRPr sz="1800">
                <a:solidFill>
                  <a:schemeClr val="dk1"/>
                </a:solidFill>
                <a:latin typeface="Kanit Medium"/>
                <a:ea typeface="Kanit Medium"/>
                <a:cs typeface="Kanit Medium"/>
                <a:sym typeface="Kanit Medium"/>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164" name="Google Shape;164;p17"/>
          <p:cNvSpPr txBox="1">
            <a:spLocks noGrp="1"/>
          </p:cNvSpPr>
          <p:nvPr>
            <p:ph type="subTitle" idx="2"/>
          </p:nvPr>
        </p:nvSpPr>
        <p:spPr>
          <a:xfrm>
            <a:off x="1163726" y="1832375"/>
            <a:ext cx="2967000" cy="1027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5" name="Google Shape;165;p17"/>
          <p:cNvSpPr txBox="1">
            <a:spLocks noGrp="1"/>
          </p:cNvSpPr>
          <p:nvPr>
            <p:ph type="subTitle" idx="3"/>
          </p:nvPr>
        </p:nvSpPr>
        <p:spPr>
          <a:xfrm>
            <a:off x="5013252" y="1832375"/>
            <a:ext cx="2967000" cy="1027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6" name="Google Shape;166;p17"/>
          <p:cNvSpPr txBox="1">
            <a:spLocks noGrp="1"/>
          </p:cNvSpPr>
          <p:nvPr>
            <p:ph type="subTitle" idx="4"/>
          </p:nvPr>
        </p:nvSpPr>
        <p:spPr>
          <a:xfrm>
            <a:off x="1163726" y="3393976"/>
            <a:ext cx="2967000" cy="1027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7" name="Google Shape;167;p17"/>
          <p:cNvSpPr txBox="1">
            <a:spLocks noGrp="1"/>
          </p:cNvSpPr>
          <p:nvPr>
            <p:ph type="subTitle" idx="5"/>
          </p:nvPr>
        </p:nvSpPr>
        <p:spPr>
          <a:xfrm>
            <a:off x="5013252" y="3393976"/>
            <a:ext cx="2967000" cy="1027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8" name="Google Shape;168;p17"/>
          <p:cNvSpPr txBox="1">
            <a:spLocks noGrp="1"/>
          </p:cNvSpPr>
          <p:nvPr>
            <p:ph type="subTitle" idx="6"/>
          </p:nvPr>
        </p:nvSpPr>
        <p:spPr>
          <a:xfrm>
            <a:off x="1163725" y="2944276"/>
            <a:ext cx="2967000" cy="5259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Raleway"/>
              <a:buNone/>
              <a:defRPr sz="1800">
                <a:solidFill>
                  <a:schemeClr val="dk1"/>
                </a:solidFill>
                <a:latin typeface="Kanit Medium"/>
                <a:ea typeface="Kanit Medium"/>
                <a:cs typeface="Kanit Medium"/>
                <a:sym typeface="Kanit Medium"/>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169" name="Google Shape;169;p17"/>
          <p:cNvSpPr txBox="1">
            <a:spLocks noGrp="1"/>
          </p:cNvSpPr>
          <p:nvPr>
            <p:ph type="subTitle" idx="7"/>
          </p:nvPr>
        </p:nvSpPr>
        <p:spPr>
          <a:xfrm>
            <a:off x="5013250" y="1382675"/>
            <a:ext cx="2967000" cy="5259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Raleway"/>
              <a:buNone/>
              <a:defRPr sz="1800">
                <a:solidFill>
                  <a:schemeClr val="dk1"/>
                </a:solidFill>
                <a:latin typeface="Kanit Medium"/>
                <a:ea typeface="Kanit Medium"/>
                <a:cs typeface="Kanit Medium"/>
                <a:sym typeface="Kanit Medium"/>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170" name="Google Shape;170;p17"/>
          <p:cNvSpPr txBox="1">
            <a:spLocks noGrp="1"/>
          </p:cNvSpPr>
          <p:nvPr>
            <p:ph type="subTitle" idx="8"/>
          </p:nvPr>
        </p:nvSpPr>
        <p:spPr>
          <a:xfrm>
            <a:off x="5013250" y="2944276"/>
            <a:ext cx="2967000" cy="5259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Raleway"/>
              <a:buNone/>
              <a:defRPr sz="1800">
                <a:solidFill>
                  <a:schemeClr val="dk1"/>
                </a:solidFill>
                <a:latin typeface="Kanit Medium"/>
                <a:ea typeface="Kanit Medium"/>
                <a:cs typeface="Kanit Medium"/>
                <a:sym typeface="Kanit Medium"/>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71"/>
        <p:cNvGrpSpPr/>
        <p:nvPr/>
      </p:nvGrpSpPr>
      <p:grpSpPr>
        <a:xfrm>
          <a:off x="0" y="0"/>
          <a:ext cx="0" cy="0"/>
          <a:chOff x="0" y="0"/>
          <a:chExt cx="0" cy="0"/>
        </a:xfrm>
      </p:grpSpPr>
      <p:pic>
        <p:nvPicPr>
          <p:cNvPr id="172" name="Google Shape;172;p18"/>
          <p:cNvPicPr preferRelativeResize="0"/>
          <p:nvPr/>
        </p:nvPicPr>
        <p:blipFill>
          <a:blip r:embed="rId2">
            <a:alphaModFix/>
          </a:blip>
          <a:stretch>
            <a:fillRect/>
          </a:stretch>
        </p:blipFill>
        <p:spPr>
          <a:xfrm rot="-1" flipH="1">
            <a:off x="0" y="-1"/>
            <a:ext cx="9144000" cy="5143501"/>
          </a:xfrm>
          <a:prstGeom prst="rect">
            <a:avLst/>
          </a:prstGeom>
          <a:noFill/>
          <a:ln>
            <a:noFill/>
          </a:ln>
        </p:spPr>
      </p:pic>
      <p:pic>
        <p:nvPicPr>
          <p:cNvPr id="173" name="Google Shape;173;p18"/>
          <p:cNvPicPr preferRelativeResize="0"/>
          <p:nvPr/>
        </p:nvPicPr>
        <p:blipFill>
          <a:blip r:embed="rId3">
            <a:alphaModFix/>
          </a:blip>
          <a:stretch>
            <a:fillRect/>
          </a:stretch>
        </p:blipFill>
        <p:spPr>
          <a:xfrm flipH="1">
            <a:off x="5378221" y="3541685"/>
            <a:ext cx="3202525" cy="3202525"/>
          </a:xfrm>
          <a:prstGeom prst="rect">
            <a:avLst/>
          </a:prstGeom>
          <a:noFill/>
          <a:ln>
            <a:noFill/>
          </a:ln>
        </p:spPr>
      </p:pic>
      <p:pic>
        <p:nvPicPr>
          <p:cNvPr id="174" name="Google Shape;174;p18"/>
          <p:cNvPicPr preferRelativeResize="0"/>
          <p:nvPr/>
        </p:nvPicPr>
        <p:blipFill>
          <a:blip r:embed="rId4">
            <a:alphaModFix/>
          </a:blip>
          <a:stretch>
            <a:fillRect/>
          </a:stretch>
        </p:blipFill>
        <p:spPr>
          <a:xfrm rot="-5400000">
            <a:off x="-636380" y="-539230"/>
            <a:ext cx="3803225" cy="2767425"/>
          </a:xfrm>
          <a:prstGeom prst="rect">
            <a:avLst/>
          </a:prstGeom>
          <a:noFill/>
          <a:ln>
            <a:noFill/>
          </a:ln>
        </p:spPr>
      </p:pic>
      <p:pic>
        <p:nvPicPr>
          <p:cNvPr id="175" name="Google Shape;175;p18"/>
          <p:cNvPicPr preferRelativeResize="0"/>
          <p:nvPr/>
        </p:nvPicPr>
        <p:blipFill>
          <a:blip r:embed="rId3">
            <a:alphaModFix/>
          </a:blip>
          <a:stretch>
            <a:fillRect/>
          </a:stretch>
        </p:blipFill>
        <p:spPr>
          <a:xfrm flipH="1">
            <a:off x="7673756" y="-922337"/>
            <a:ext cx="1803650" cy="1803650"/>
          </a:xfrm>
          <a:prstGeom prst="rect">
            <a:avLst/>
          </a:prstGeom>
          <a:noFill/>
          <a:ln>
            <a:noFill/>
          </a:ln>
        </p:spPr>
      </p:pic>
      <p:pic>
        <p:nvPicPr>
          <p:cNvPr id="176" name="Google Shape;176;p18"/>
          <p:cNvPicPr preferRelativeResize="0"/>
          <p:nvPr/>
        </p:nvPicPr>
        <p:blipFill>
          <a:blip r:embed="rId3">
            <a:alphaModFix/>
          </a:blip>
          <a:stretch>
            <a:fillRect/>
          </a:stretch>
        </p:blipFill>
        <p:spPr>
          <a:xfrm flipH="1">
            <a:off x="975599" y="4515550"/>
            <a:ext cx="910350" cy="910350"/>
          </a:xfrm>
          <a:prstGeom prst="rect">
            <a:avLst/>
          </a:prstGeom>
          <a:noFill/>
          <a:ln>
            <a:noFill/>
          </a:ln>
        </p:spPr>
      </p:pic>
      <p:sp>
        <p:nvSpPr>
          <p:cNvPr id="177" name="Google Shape;177;p18"/>
          <p:cNvSpPr/>
          <p:nvPr/>
        </p:nvSpPr>
        <p:spPr>
          <a:xfrm>
            <a:off x="410850" y="286650"/>
            <a:ext cx="8322300" cy="4570200"/>
          </a:xfrm>
          <a:prstGeom prst="roundRect">
            <a:avLst>
              <a:gd name="adj" fmla="val 13349"/>
            </a:avLst>
          </a:prstGeom>
          <a:solidFill>
            <a:schemeClr val="dk2"/>
          </a:solidFill>
          <a:ln>
            <a:noFill/>
          </a:ln>
          <a:effectLst>
            <a:outerShdw blurRad="200025" dist="19050" dir="3600000" algn="bl" rotWithShape="0">
              <a:srgbClr val="000000">
                <a:alpha val="2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78" name="Google Shape;178;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9" name="Google Shape;179;p18"/>
          <p:cNvSpPr txBox="1">
            <a:spLocks noGrp="1"/>
          </p:cNvSpPr>
          <p:nvPr>
            <p:ph type="subTitle" idx="1"/>
          </p:nvPr>
        </p:nvSpPr>
        <p:spPr>
          <a:xfrm>
            <a:off x="791288" y="1689454"/>
            <a:ext cx="2146800" cy="118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0" name="Google Shape;180;p18"/>
          <p:cNvSpPr txBox="1">
            <a:spLocks noGrp="1"/>
          </p:cNvSpPr>
          <p:nvPr>
            <p:ph type="subTitle" idx="2"/>
          </p:nvPr>
        </p:nvSpPr>
        <p:spPr>
          <a:xfrm>
            <a:off x="3498151" y="1689444"/>
            <a:ext cx="2147700" cy="118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1" name="Google Shape;181;p18"/>
          <p:cNvSpPr txBox="1">
            <a:spLocks noGrp="1"/>
          </p:cNvSpPr>
          <p:nvPr>
            <p:ph type="subTitle" idx="3"/>
          </p:nvPr>
        </p:nvSpPr>
        <p:spPr>
          <a:xfrm>
            <a:off x="791288" y="3178699"/>
            <a:ext cx="2147700" cy="118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2" name="Google Shape;182;p18"/>
          <p:cNvSpPr txBox="1">
            <a:spLocks noGrp="1"/>
          </p:cNvSpPr>
          <p:nvPr>
            <p:ph type="subTitle" idx="4"/>
          </p:nvPr>
        </p:nvSpPr>
        <p:spPr>
          <a:xfrm>
            <a:off x="3498151" y="3178699"/>
            <a:ext cx="2147700" cy="118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3" name="Google Shape;183;p18"/>
          <p:cNvSpPr txBox="1">
            <a:spLocks noGrp="1"/>
          </p:cNvSpPr>
          <p:nvPr>
            <p:ph type="subTitle" idx="5"/>
          </p:nvPr>
        </p:nvSpPr>
        <p:spPr>
          <a:xfrm>
            <a:off x="6205015" y="1689444"/>
            <a:ext cx="2147700" cy="118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4" name="Google Shape;184;p18"/>
          <p:cNvSpPr txBox="1">
            <a:spLocks noGrp="1"/>
          </p:cNvSpPr>
          <p:nvPr>
            <p:ph type="subTitle" idx="6"/>
          </p:nvPr>
        </p:nvSpPr>
        <p:spPr>
          <a:xfrm>
            <a:off x="6205014" y="3178699"/>
            <a:ext cx="2147700" cy="118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5" name="Google Shape;185;p18"/>
          <p:cNvSpPr txBox="1">
            <a:spLocks noGrp="1"/>
          </p:cNvSpPr>
          <p:nvPr>
            <p:ph type="subTitle" idx="7"/>
          </p:nvPr>
        </p:nvSpPr>
        <p:spPr>
          <a:xfrm>
            <a:off x="791288" y="1412475"/>
            <a:ext cx="21477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800">
                <a:solidFill>
                  <a:schemeClr val="dk1"/>
                </a:solidFill>
                <a:latin typeface="Kanit Medium"/>
                <a:ea typeface="Kanit Medium"/>
                <a:cs typeface="Kanit Medium"/>
                <a:sym typeface="Kanit Medium"/>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186" name="Google Shape;186;p18"/>
          <p:cNvSpPr txBox="1">
            <a:spLocks noGrp="1"/>
          </p:cNvSpPr>
          <p:nvPr>
            <p:ph type="subTitle" idx="8"/>
          </p:nvPr>
        </p:nvSpPr>
        <p:spPr>
          <a:xfrm>
            <a:off x="3498151" y="1412475"/>
            <a:ext cx="21477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800">
                <a:solidFill>
                  <a:schemeClr val="dk1"/>
                </a:solidFill>
                <a:latin typeface="Kanit Medium"/>
                <a:ea typeface="Kanit Medium"/>
                <a:cs typeface="Kanit Medium"/>
                <a:sym typeface="Kanit Medium"/>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187" name="Google Shape;187;p18"/>
          <p:cNvSpPr txBox="1">
            <a:spLocks noGrp="1"/>
          </p:cNvSpPr>
          <p:nvPr>
            <p:ph type="subTitle" idx="9"/>
          </p:nvPr>
        </p:nvSpPr>
        <p:spPr>
          <a:xfrm>
            <a:off x="6205014" y="1412475"/>
            <a:ext cx="21477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800">
                <a:solidFill>
                  <a:schemeClr val="dk1"/>
                </a:solidFill>
                <a:latin typeface="Kanit Medium"/>
                <a:ea typeface="Kanit Medium"/>
                <a:cs typeface="Kanit Medium"/>
                <a:sym typeface="Kanit Medium"/>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188" name="Google Shape;188;p18"/>
          <p:cNvSpPr txBox="1">
            <a:spLocks noGrp="1"/>
          </p:cNvSpPr>
          <p:nvPr>
            <p:ph type="subTitle" idx="13"/>
          </p:nvPr>
        </p:nvSpPr>
        <p:spPr>
          <a:xfrm>
            <a:off x="791288" y="2898505"/>
            <a:ext cx="21477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800">
                <a:solidFill>
                  <a:schemeClr val="dk1"/>
                </a:solidFill>
                <a:latin typeface="Kanit Medium"/>
                <a:ea typeface="Kanit Medium"/>
                <a:cs typeface="Kanit Medium"/>
                <a:sym typeface="Kanit Medium"/>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189" name="Google Shape;189;p18"/>
          <p:cNvSpPr txBox="1">
            <a:spLocks noGrp="1"/>
          </p:cNvSpPr>
          <p:nvPr>
            <p:ph type="subTitle" idx="14"/>
          </p:nvPr>
        </p:nvSpPr>
        <p:spPr>
          <a:xfrm>
            <a:off x="3498151" y="2898507"/>
            <a:ext cx="21477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800">
                <a:solidFill>
                  <a:schemeClr val="dk1"/>
                </a:solidFill>
                <a:latin typeface="Kanit Medium"/>
                <a:ea typeface="Kanit Medium"/>
                <a:cs typeface="Kanit Medium"/>
                <a:sym typeface="Kanit Medium"/>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190" name="Google Shape;190;p18"/>
          <p:cNvSpPr txBox="1">
            <a:spLocks noGrp="1"/>
          </p:cNvSpPr>
          <p:nvPr>
            <p:ph type="subTitle" idx="15"/>
          </p:nvPr>
        </p:nvSpPr>
        <p:spPr>
          <a:xfrm>
            <a:off x="6205014" y="2898507"/>
            <a:ext cx="21477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800">
                <a:solidFill>
                  <a:schemeClr val="dk1"/>
                </a:solidFill>
                <a:latin typeface="Kanit Medium"/>
                <a:ea typeface="Kanit Medium"/>
                <a:cs typeface="Kanit Medium"/>
                <a:sym typeface="Kanit Medium"/>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91"/>
        <p:cNvGrpSpPr/>
        <p:nvPr/>
      </p:nvGrpSpPr>
      <p:grpSpPr>
        <a:xfrm>
          <a:off x="0" y="0"/>
          <a:ext cx="0" cy="0"/>
          <a:chOff x="0" y="0"/>
          <a:chExt cx="0" cy="0"/>
        </a:xfrm>
      </p:grpSpPr>
      <p:pic>
        <p:nvPicPr>
          <p:cNvPr id="192" name="Google Shape;192;p19"/>
          <p:cNvPicPr preferRelativeResize="0"/>
          <p:nvPr/>
        </p:nvPicPr>
        <p:blipFill>
          <a:blip r:embed="rId2">
            <a:alphaModFix/>
          </a:blip>
          <a:stretch>
            <a:fillRect/>
          </a:stretch>
        </p:blipFill>
        <p:spPr>
          <a:xfrm rot="10800000" flipH="1">
            <a:off x="0" y="0"/>
            <a:ext cx="9144000" cy="5143501"/>
          </a:xfrm>
          <a:prstGeom prst="rect">
            <a:avLst/>
          </a:prstGeom>
          <a:noFill/>
          <a:ln>
            <a:noFill/>
          </a:ln>
        </p:spPr>
      </p:pic>
      <p:pic>
        <p:nvPicPr>
          <p:cNvPr id="193" name="Google Shape;193;p19"/>
          <p:cNvPicPr preferRelativeResize="0"/>
          <p:nvPr/>
        </p:nvPicPr>
        <p:blipFill>
          <a:blip r:embed="rId3">
            <a:alphaModFix/>
          </a:blip>
          <a:stretch>
            <a:fillRect/>
          </a:stretch>
        </p:blipFill>
        <p:spPr>
          <a:xfrm rot="5400001">
            <a:off x="6365924" y="2964010"/>
            <a:ext cx="3211575" cy="2448125"/>
          </a:xfrm>
          <a:prstGeom prst="rect">
            <a:avLst/>
          </a:prstGeom>
          <a:noFill/>
          <a:ln>
            <a:noFill/>
          </a:ln>
        </p:spPr>
      </p:pic>
      <p:pic>
        <p:nvPicPr>
          <p:cNvPr id="194" name="Google Shape;194;p19"/>
          <p:cNvPicPr preferRelativeResize="0"/>
          <p:nvPr/>
        </p:nvPicPr>
        <p:blipFill>
          <a:blip r:embed="rId4">
            <a:alphaModFix/>
          </a:blip>
          <a:stretch>
            <a:fillRect/>
          </a:stretch>
        </p:blipFill>
        <p:spPr>
          <a:xfrm>
            <a:off x="-906451" y="-857501"/>
            <a:ext cx="2890825" cy="2890850"/>
          </a:xfrm>
          <a:prstGeom prst="rect">
            <a:avLst/>
          </a:prstGeom>
          <a:noFill/>
          <a:ln>
            <a:noFill/>
          </a:ln>
        </p:spPr>
      </p:pic>
      <p:sp>
        <p:nvSpPr>
          <p:cNvPr id="195" name="Google Shape;195;p19"/>
          <p:cNvSpPr/>
          <p:nvPr/>
        </p:nvSpPr>
        <p:spPr>
          <a:xfrm>
            <a:off x="410850" y="286650"/>
            <a:ext cx="8322300" cy="4570200"/>
          </a:xfrm>
          <a:prstGeom prst="roundRect">
            <a:avLst>
              <a:gd name="adj" fmla="val 13349"/>
            </a:avLst>
          </a:prstGeom>
          <a:solidFill>
            <a:schemeClr val="dk2"/>
          </a:solidFill>
          <a:ln>
            <a:noFill/>
          </a:ln>
          <a:effectLst>
            <a:outerShdw blurRad="200025" dist="19050" dir="3600000" algn="bl" rotWithShape="0">
              <a:srgbClr val="000000">
                <a:alpha val="2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pic>
        <p:nvPicPr>
          <p:cNvPr id="196" name="Google Shape;196;p19"/>
          <p:cNvPicPr preferRelativeResize="0"/>
          <p:nvPr/>
        </p:nvPicPr>
        <p:blipFill>
          <a:blip r:embed="rId5">
            <a:alphaModFix/>
          </a:blip>
          <a:stretch>
            <a:fillRect/>
          </a:stretch>
        </p:blipFill>
        <p:spPr>
          <a:xfrm rot="10800000">
            <a:off x="-228602" y="3673763"/>
            <a:ext cx="2676800" cy="1947799"/>
          </a:xfrm>
          <a:prstGeom prst="rect">
            <a:avLst/>
          </a:prstGeom>
          <a:noFill/>
          <a:ln>
            <a:noFill/>
          </a:ln>
        </p:spPr>
      </p:pic>
      <p:sp>
        <p:nvSpPr>
          <p:cNvPr id="197" name="Google Shape;197;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pic>
        <p:nvPicPr>
          <p:cNvPr id="198" name="Google Shape;198;p19"/>
          <p:cNvPicPr preferRelativeResize="0"/>
          <p:nvPr/>
        </p:nvPicPr>
        <p:blipFill>
          <a:blip r:embed="rId5">
            <a:alphaModFix/>
          </a:blip>
          <a:stretch>
            <a:fillRect/>
          </a:stretch>
        </p:blipFill>
        <p:spPr>
          <a:xfrm>
            <a:off x="6938098" y="-283652"/>
            <a:ext cx="2676800" cy="1947799"/>
          </a:xfrm>
          <a:prstGeom prst="rect">
            <a:avLst/>
          </a:prstGeom>
          <a:noFill/>
          <a:ln>
            <a:noFill/>
          </a:ln>
        </p:spPr>
      </p:pic>
      <p:pic>
        <p:nvPicPr>
          <p:cNvPr id="199" name="Google Shape;199;p19"/>
          <p:cNvPicPr preferRelativeResize="0"/>
          <p:nvPr/>
        </p:nvPicPr>
        <p:blipFill>
          <a:blip r:embed="rId4">
            <a:alphaModFix/>
          </a:blip>
          <a:stretch>
            <a:fillRect/>
          </a:stretch>
        </p:blipFill>
        <p:spPr>
          <a:xfrm>
            <a:off x="4479594" y="4647650"/>
            <a:ext cx="910350" cy="91035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200"/>
        <p:cNvGrpSpPr/>
        <p:nvPr/>
      </p:nvGrpSpPr>
      <p:grpSpPr>
        <a:xfrm>
          <a:off x="0" y="0"/>
          <a:ext cx="0" cy="0"/>
          <a:chOff x="0" y="0"/>
          <a:chExt cx="0" cy="0"/>
        </a:xfrm>
      </p:grpSpPr>
      <p:pic>
        <p:nvPicPr>
          <p:cNvPr id="201" name="Google Shape;201;p20"/>
          <p:cNvPicPr preferRelativeResize="0"/>
          <p:nvPr/>
        </p:nvPicPr>
        <p:blipFill>
          <a:blip r:embed="rId2">
            <a:alphaModFix/>
          </a:blip>
          <a:stretch>
            <a:fillRect/>
          </a:stretch>
        </p:blipFill>
        <p:spPr>
          <a:xfrm rot="1">
            <a:off x="0" y="-1"/>
            <a:ext cx="9144000" cy="5143501"/>
          </a:xfrm>
          <a:prstGeom prst="rect">
            <a:avLst/>
          </a:prstGeom>
          <a:noFill/>
          <a:ln>
            <a:noFill/>
          </a:ln>
        </p:spPr>
      </p:pic>
      <p:pic>
        <p:nvPicPr>
          <p:cNvPr id="202" name="Google Shape;202;p20"/>
          <p:cNvPicPr preferRelativeResize="0"/>
          <p:nvPr/>
        </p:nvPicPr>
        <p:blipFill>
          <a:blip r:embed="rId3">
            <a:alphaModFix/>
          </a:blip>
          <a:stretch>
            <a:fillRect/>
          </a:stretch>
        </p:blipFill>
        <p:spPr>
          <a:xfrm flipH="1">
            <a:off x="6827633" y="-1382503"/>
            <a:ext cx="3202525" cy="3202525"/>
          </a:xfrm>
          <a:prstGeom prst="rect">
            <a:avLst/>
          </a:prstGeom>
          <a:noFill/>
          <a:ln>
            <a:noFill/>
          </a:ln>
        </p:spPr>
      </p:pic>
      <p:sp>
        <p:nvSpPr>
          <p:cNvPr id="203" name="Google Shape;203;p20"/>
          <p:cNvSpPr/>
          <p:nvPr/>
        </p:nvSpPr>
        <p:spPr>
          <a:xfrm>
            <a:off x="529200" y="628350"/>
            <a:ext cx="8085600" cy="3886800"/>
          </a:xfrm>
          <a:prstGeom prst="roundRect">
            <a:avLst>
              <a:gd name="adj" fmla="val 13349"/>
            </a:avLst>
          </a:prstGeom>
          <a:solidFill>
            <a:schemeClr val="dk2"/>
          </a:solidFill>
          <a:ln>
            <a:noFill/>
          </a:ln>
          <a:effectLst>
            <a:outerShdw blurRad="200025" dist="19050" dir="3600000" algn="bl" rotWithShape="0">
              <a:srgbClr val="000000">
                <a:alpha val="2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pic>
        <p:nvPicPr>
          <p:cNvPr id="204" name="Google Shape;204;p20"/>
          <p:cNvPicPr preferRelativeResize="0"/>
          <p:nvPr/>
        </p:nvPicPr>
        <p:blipFill>
          <a:blip r:embed="rId4">
            <a:alphaModFix/>
          </a:blip>
          <a:stretch>
            <a:fillRect/>
          </a:stretch>
        </p:blipFill>
        <p:spPr>
          <a:xfrm rot="10800000" flipH="1">
            <a:off x="6631288" y="2693655"/>
            <a:ext cx="3211575" cy="2448125"/>
          </a:xfrm>
          <a:prstGeom prst="rect">
            <a:avLst/>
          </a:prstGeom>
          <a:noFill/>
          <a:ln>
            <a:noFill/>
          </a:ln>
        </p:spPr>
      </p:pic>
      <p:sp>
        <p:nvSpPr>
          <p:cNvPr id="205" name="Google Shape;205;p20"/>
          <p:cNvSpPr txBox="1">
            <a:spLocks noGrp="1"/>
          </p:cNvSpPr>
          <p:nvPr>
            <p:ph type="ctrTitle"/>
          </p:nvPr>
        </p:nvSpPr>
        <p:spPr>
          <a:xfrm>
            <a:off x="2429950" y="822225"/>
            <a:ext cx="4284000" cy="99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06" name="Google Shape;206;p20"/>
          <p:cNvSpPr txBox="1">
            <a:spLocks noGrp="1"/>
          </p:cNvSpPr>
          <p:nvPr>
            <p:ph type="subTitle" idx="1"/>
          </p:nvPr>
        </p:nvSpPr>
        <p:spPr>
          <a:xfrm>
            <a:off x="2429950" y="1780750"/>
            <a:ext cx="4284000" cy="103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07" name="Google Shape;207;p20"/>
          <p:cNvSpPr txBox="1"/>
          <p:nvPr/>
        </p:nvSpPr>
        <p:spPr>
          <a:xfrm>
            <a:off x="2471250" y="3496925"/>
            <a:ext cx="4201500" cy="615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000" b="1">
                <a:solidFill>
                  <a:schemeClr val="dk1"/>
                </a:solidFill>
                <a:latin typeface="DM Sans"/>
                <a:ea typeface="DM Sans"/>
                <a:cs typeface="DM Sans"/>
                <a:sym typeface="DM Sans"/>
              </a:rPr>
              <a:t>CREDITS:</a:t>
            </a:r>
            <a:r>
              <a:rPr lang="en" sz="1000">
                <a:solidFill>
                  <a:schemeClr val="dk1"/>
                </a:solidFill>
                <a:latin typeface="DM Sans"/>
                <a:ea typeface="DM Sans"/>
                <a:cs typeface="DM Sans"/>
                <a:sym typeface="DM Sans"/>
              </a:rPr>
              <a:t> This presentation template was created by </a:t>
            </a:r>
            <a:r>
              <a:rPr lang="en" sz="1000" b="1" u="sng">
                <a:solidFill>
                  <a:schemeClr val="dk1"/>
                </a:solidFill>
                <a:latin typeface="DM Sans"/>
                <a:ea typeface="DM Sans"/>
                <a:cs typeface="DM Sans"/>
                <a:sym typeface="DM Sans"/>
                <a:hlinkClick r:id="rId5">
                  <a:extLst>
                    <a:ext uri="{A12FA001-AC4F-418D-AE19-62706E023703}">
                      <ahyp:hlinkClr xmlns:ahyp="http://schemas.microsoft.com/office/drawing/2018/hyperlinkcolor" val="tx"/>
                    </a:ext>
                  </a:extLst>
                </a:hlinkClick>
              </a:rPr>
              <a:t>Slidesgo</a:t>
            </a:r>
            <a:r>
              <a:rPr lang="en" sz="1000" b="1" u="sng">
                <a:solidFill>
                  <a:schemeClr val="dk1"/>
                </a:solidFill>
                <a:latin typeface="DM Sans"/>
                <a:ea typeface="DM Sans"/>
                <a:cs typeface="DM Sans"/>
                <a:sym typeface="DM Sans"/>
              </a:rPr>
              <a:t>,</a:t>
            </a:r>
            <a:r>
              <a:rPr lang="en" sz="1000" b="1">
                <a:solidFill>
                  <a:schemeClr val="dk1"/>
                </a:solidFill>
                <a:latin typeface="DM Sans"/>
                <a:ea typeface="DM Sans"/>
                <a:cs typeface="DM Sans"/>
                <a:sym typeface="DM Sans"/>
              </a:rPr>
              <a:t> </a:t>
            </a:r>
            <a:r>
              <a:rPr lang="en" sz="1000">
                <a:solidFill>
                  <a:schemeClr val="dk1"/>
                </a:solidFill>
                <a:latin typeface="DM Sans"/>
                <a:ea typeface="DM Sans"/>
                <a:cs typeface="DM Sans"/>
                <a:sym typeface="DM Sans"/>
              </a:rPr>
              <a:t>including icons by </a:t>
            </a:r>
            <a:r>
              <a:rPr lang="en" sz="1000" b="1" u="sng">
                <a:solidFill>
                  <a:schemeClr val="dk1"/>
                </a:solidFill>
                <a:latin typeface="DM Sans"/>
                <a:ea typeface="DM Sans"/>
                <a:cs typeface="DM Sans"/>
                <a:sym typeface="DM Sans"/>
                <a:hlinkClick r:id="rId6">
                  <a:extLst>
                    <a:ext uri="{A12FA001-AC4F-418D-AE19-62706E023703}">
                      <ahyp:hlinkClr xmlns:ahyp="http://schemas.microsoft.com/office/drawing/2018/hyperlinkcolor" val="tx"/>
                    </a:ext>
                  </a:extLst>
                </a:hlinkClick>
              </a:rPr>
              <a:t>Flaticon</a:t>
            </a:r>
            <a:r>
              <a:rPr lang="en" sz="1000" b="1">
                <a:solidFill>
                  <a:schemeClr val="dk1"/>
                </a:solidFill>
                <a:latin typeface="DM Sans"/>
                <a:ea typeface="DM Sans"/>
                <a:cs typeface="DM Sans"/>
                <a:sym typeface="DM Sans"/>
              </a:rPr>
              <a:t> </a:t>
            </a:r>
            <a:r>
              <a:rPr lang="en" sz="1000">
                <a:solidFill>
                  <a:schemeClr val="dk1"/>
                </a:solidFill>
                <a:latin typeface="DM Sans"/>
                <a:ea typeface="DM Sans"/>
                <a:cs typeface="DM Sans"/>
                <a:sym typeface="DM Sans"/>
              </a:rPr>
              <a:t>and infographics &amp; images by </a:t>
            </a:r>
            <a:r>
              <a:rPr lang="en" sz="1000" b="1" u="sng">
                <a:solidFill>
                  <a:schemeClr val="dk1"/>
                </a:solidFill>
                <a:latin typeface="DM Sans"/>
                <a:ea typeface="DM Sans"/>
                <a:cs typeface="DM Sans"/>
                <a:sym typeface="DM Sans"/>
                <a:hlinkClick r:id="rId7">
                  <a:extLst>
                    <a:ext uri="{A12FA001-AC4F-418D-AE19-62706E023703}">
                      <ahyp:hlinkClr xmlns:ahyp="http://schemas.microsoft.com/office/drawing/2018/hyperlinkcolor" val="tx"/>
                    </a:ext>
                  </a:extLst>
                </a:hlinkClick>
              </a:rPr>
              <a:t>Freepik</a:t>
            </a:r>
            <a:endParaRPr sz="1000" b="1" u="sng">
              <a:solidFill>
                <a:schemeClr val="dk1"/>
              </a:solidFill>
              <a:highlight>
                <a:srgbClr val="DFDEFC"/>
              </a:highlight>
              <a:latin typeface="DM Sans"/>
              <a:ea typeface="DM Sans"/>
              <a:cs typeface="DM Sans"/>
              <a:sym typeface="DM Sans"/>
            </a:endParaRPr>
          </a:p>
        </p:txBody>
      </p:sp>
      <p:pic>
        <p:nvPicPr>
          <p:cNvPr id="208" name="Google Shape;208;p20"/>
          <p:cNvPicPr preferRelativeResize="0"/>
          <p:nvPr/>
        </p:nvPicPr>
        <p:blipFill>
          <a:blip r:embed="rId8">
            <a:alphaModFix/>
          </a:blip>
          <a:stretch>
            <a:fillRect/>
          </a:stretch>
        </p:blipFill>
        <p:spPr>
          <a:xfrm flipH="1">
            <a:off x="-189065" y="-319705"/>
            <a:ext cx="3803225" cy="2767425"/>
          </a:xfrm>
          <a:prstGeom prst="rect">
            <a:avLst/>
          </a:prstGeom>
          <a:noFill/>
          <a:ln>
            <a:noFill/>
          </a:ln>
        </p:spPr>
      </p:pic>
      <p:pic>
        <p:nvPicPr>
          <p:cNvPr id="209" name="Google Shape;209;p20"/>
          <p:cNvPicPr preferRelativeResize="0"/>
          <p:nvPr/>
        </p:nvPicPr>
        <p:blipFill>
          <a:blip r:embed="rId3">
            <a:alphaModFix/>
          </a:blip>
          <a:stretch>
            <a:fillRect/>
          </a:stretch>
        </p:blipFill>
        <p:spPr>
          <a:xfrm flipH="1">
            <a:off x="142425" y="3131900"/>
            <a:ext cx="910350" cy="910350"/>
          </a:xfrm>
          <a:prstGeom prst="rect">
            <a:avLst/>
          </a:prstGeom>
          <a:noFill/>
          <a:ln>
            <a:noFill/>
          </a:ln>
        </p:spPr>
      </p:pic>
      <p:pic>
        <p:nvPicPr>
          <p:cNvPr id="210" name="Google Shape;210;p20"/>
          <p:cNvPicPr preferRelativeResize="0"/>
          <p:nvPr/>
        </p:nvPicPr>
        <p:blipFill>
          <a:blip r:embed="rId3">
            <a:alphaModFix/>
          </a:blip>
          <a:stretch>
            <a:fillRect/>
          </a:stretch>
        </p:blipFill>
        <p:spPr>
          <a:xfrm flipH="1">
            <a:off x="1463031" y="4681075"/>
            <a:ext cx="1803650" cy="18036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pic>
        <p:nvPicPr>
          <p:cNvPr id="19" name="Google Shape;19;p3"/>
          <p:cNvPicPr preferRelativeResize="0"/>
          <p:nvPr/>
        </p:nvPicPr>
        <p:blipFill>
          <a:blip r:embed="rId2">
            <a:alphaModFix/>
          </a:blip>
          <a:stretch>
            <a:fillRect/>
          </a:stretch>
        </p:blipFill>
        <p:spPr>
          <a:xfrm rot="10799999" flipH="1">
            <a:off x="0" y="-1"/>
            <a:ext cx="9144000" cy="5143501"/>
          </a:xfrm>
          <a:prstGeom prst="rect">
            <a:avLst/>
          </a:prstGeom>
          <a:noFill/>
          <a:ln>
            <a:noFill/>
          </a:ln>
        </p:spPr>
      </p:pic>
      <p:pic>
        <p:nvPicPr>
          <p:cNvPr id="20" name="Google Shape;20;p3"/>
          <p:cNvPicPr preferRelativeResize="0"/>
          <p:nvPr/>
        </p:nvPicPr>
        <p:blipFill>
          <a:blip r:embed="rId3">
            <a:alphaModFix/>
          </a:blip>
          <a:stretch>
            <a:fillRect/>
          </a:stretch>
        </p:blipFill>
        <p:spPr>
          <a:xfrm flipH="1">
            <a:off x="5194431" y="238388"/>
            <a:ext cx="1803650" cy="1803650"/>
          </a:xfrm>
          <a:prstGeom prst="rect">
            <a:avLst/>
          </a:prstGeom>
          <a:noFill/>
          <a:ln>
            <a:noFill/>
          </a:ln>
        </p:spPr>
      </p:pic>
      <p:pic>
        <p:nvPicPr>
          <p:cNvPr id="21" name="Google Shape;21;p3"/>
          <p:cNvPicPr preferRelativeResize="0"/>
          <p:nvPr/>
        </p:nvPicPr>
        <p:blipFill>
          <a:blip r:embed="rId4">
            <a:alphaModFix/>
          </a:blip>
          <a:stretch>
            <a:fillRect/>
          </a:stretch>
        </p:blipFill>
        <p:spPr>
          <a:xfrm rot="10800000" flipH="1">
            <a:off x="6543745" y="3120073"/>
            <a:ext cx="3211575" cy="2448125"/>
          </a:xfrm>
          <a:prstGeom prst="rect">
            <a:avLst/>
          </a:prstGeom>
          <a:noFill/>
          <a:ln>
            <a:noFill/>
          </a:ln>
        </p:spPr>
      </p:pic>
      <p:pic>
        <p:nvPicPr>
          <p:cNvPr id="22" name="Google Shape;22;p3"/>
          <p:cNvPicPr preferRelativeResize="0"/>
          <p:nvPr/>
        </p:nvPicPr>
        <p:blipFill>
          <a:blip r:embed="rId3">
            <a:alphaModFix/>
          </a:blip>
          <a:stretch>
            <a:fillRect/>
          </a:stretch>
        </p:blipFill>
        <p:spPr>
          <a:xfrm flipH="1">
            <a:off x="1281731" y="4200788"/>
            <a:ext cx="1803650" cy="1803650"/>
          </a:xfrm>
          <a:prstGeom prst="rect">
            <a:avLst/>
          </a:prstGeom>
          <a:noFill/>
          <a:ln>
            <a:noFill/>
          </a:ln>
        </p:spPr>
      </p:pic>
      <p:pic>
        <p:nvPicPr>
          <p:cNvPr id="23" name="Google Shape;23;p3"/>
          <p:cNvPicPr preferRelativeResize="0"/>
          <p:nvPr/>
        </p:nvPicPr>
        <p:blipFill>
          <a:blip r:embed="rId3">
            <a:alphaModFix/>
          </a:blip>
          <a:stretch>
            <a:fillRect/>
          </a:stretch>
        </p:blipFill>
        <p:spPr>
          <a:xfrm flipH="1">
            <a:off x="8740549" y="79825"/>
            <a:ext cx="910350" cy="910350"/>
          </a:xfrm>
          <a:prstGeom prst="rect">
            <a:avLst/>
          </a:prstGeom>
          <a:noFill/>
          <a:ln>
            <a:noFill/>
          </a:ln>
        </p:spPr>
      </p:pic>
      <p:sp>
        <p:nvSpPr>
          <p:cNvPr id="24" name="Google Shape;24;p3"/>
          <p:cNvSpPr/>
          <p:nvPr/>
        </p:nvSpPr>
        <p:spPr>
          <a:xfrm>
            <a:off x="529200" y="628350"/>
            <a:ext cx="8085600" cy="3886800"/>
          </a:xfrm>
          <a:prstGeom prst="roundRect">
            <a:avLst>
              <a:gd name="adj" fmla="val 13349"/>
            </a:avLst>
          </a:prstGeom>
          <a:solidFill>
            <a:schemeClr val="dk2"/>
          </a:solidFill>
          <a:ln>
            <a:noFill/>
          </a:ln>
          <a:effectLst>
            <a:outerShdw blurRad="200025" dist="19050" dir="3600000" algn="bl" rotWithShape="0">
              <a:srgbClr val="000000">
                <a:alpha val="2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5" name="Google Shape;25;p3"/>
          <p:cNvSpPr txBox="1">
            <a:spLocks noGrp="1"/>
          </p:cNvSpPr>
          <p:nvPr>
            <p:ph type="title"/>
          </p:nvPr>
        </p:nvSpPr>
        <p:spPr>
          <a:xfrm>
            <a:off x="2600250" y="2346400"/>
            <a:ext cx="3943500" cy="139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6" name="Google Shape;26;p3"/>
          <p:cNvSpPr txBox="1">
            <a:spLocks noGrp="1"/>
          </p:cNvSpPr>
          <p:nvPr>
            <p:ph type="title" idx="2" hasCustomPrompt="1"/>
          </p:nvPr>
        </p:nvSpPr>
        <p:spPr>
          <a:xfrm>
            <a:off x="4013250" y="1553600"/>
            <a:ext cx="1117500" cy="8418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6000" u="sng">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pic>
        <p:nvPicPr>
          <p:cNvPr id="27" name="Google Shape;27;p3"/>
          <p:cNvPicPr preferRelativeResize="0"/>
          <p:nvPr/>
        </p:nvPicPr>
        <p:blipFill>
          <a:blip r:embed="rId5">
            <a:alphaModFix/>
          </a:blip>
          <a:stretch>
            <a:fillRect/>
          </a:stretch>
        </p:blipFill>
        <p:spPr>
          <a:xfrm flipH="1">
            <a:off x="-1" y="-548305"/>
            <a:ext cx="3803225" cy="2767425"/>
          </a:xfrm>
          <a:prstGeom prst="rect">
            <a:avLst/>
          </a:prstGeom>
          <a:noFill/>
          <a:ln>
            <a:noFill/>
          </a:ln>
        </p:spPr>
      </p:pic>
      <p:pic>
        <p:nvPicPr>
          <p:cNvPr id="28" name="Google Shape;28;p3"/>
          <p:cNvPicPr preferRelativeResize="0"/>
          <p:nvPr/>
        </p:nvPicPr>
        <p:blipFill>
          <a:blip r:embed="rId3">
            <a:alphaModFix/>
          </a:blip>
          <a:stretch>
            <a:fillRect/>
          </a:stretch>
        </p:blipFill>
        <p:spPr>
          <a:xfrm flipH="1">
            <a:off x="133699" y="3121025"/>
            <a:ext cx="910350" cy="91035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11"/>
        <p:cNvGrpSpPr/>
        <p:nvPr/>
      </p:nvGrpSpPr>
      <p:grpSpPr>
        <a:xfrm>
          <a:off x="0" y="0"/>
          <a:ext cx="0" cy="0"/>
          <a:chOff x="0" y="0"/>
          <a:chExt cx="0" cy="0"/>
        </a:xfrm>
      </p:grpSpPr>
      <p:pic>
        <p:nvPicPr>
          <p:cNvPr id="212" name="Google Shape;212;p21"/>
          <p:cNvPicPr preferRelativeResize="0"/>
          <p:nvPr/>
        </p:nvPicPr>
        <p:blipFill>
          <a:blip r:embed="rId2">
            <a:alphaModFix/>
          </a:blip>
          <a:stretch>
            <a:fillRect/>
          </a:stretch>
        </p:blipFill>
        <p:spPr>
          <a:xfrm flipH="1">
            <a:off x="0" y="0"/>
            <a:ext cx="9144000" cy="5143501"/>
          </a:xfrm>
          <a:prstGeom prst="rect">
            <a:avLst/>
          </a:prstGeom>
          <a:noFill/>
          <a:ln>
            <a:noFill/>
          </a:ln>
        </p:spPr>
      </p:pic>
      <p:pic>
        <p:nvPicPr>
          <p:cNvPr id="213" name="Google Shape;213;p21"/>
          <p:cNvPicPr preferRelativeResize="0"/>
          <p:nvPr/>
        </p:nvPicPr>
        <p:blipFill>
          <a:blip r:embed="rId3">
            <a:alphaModFix/>
          </a:blip>
          <a:stretch>
            <a:fillRect/>
          </a:stretch>
        </p:blipFill>
        <p:spPr>
          <a:xfrm flipH="1">
            <a:off x="7105073" y="-857501"/>
            <a:ext cx="2890825" cy="2890850"/>
          </a:xfrm>
          <a:prstGeom prst="rect">
            <a:avLst/>
          </a:prstGeom>
          <a:noFill/>
          <a:ln>
            <a:noFill/>
          </a:ln>
        </p:spPr>
      </p:pic>
      <p:sp>
        <p:nvSpPr>
          <p:cNvPr id="214" name="Google Shape;214;p21"/>
          <p:cNvSpPr/>
          <p:nvPr/>
        </p:nvSpPr>
        <p:spPr>
          <a:xfrm>
            <a:off x="410850" y="286650"/>
            <a:ext cx="8322300" cy="4570200"/>
          </a:xfrm>
          <a:prstGeom prst="roundRect">
            <a:avLst>
              <a:gd name="adj" fmla="val 13349"/>
            </a:avLst>
          </a:prstGeom>
          <a:solidFill>
            <a:schemeClr val="dk2"/>
          </a:solidFill>
          <a:ln>
            <a:noFill/>
          </a:ln>
          <a:effectLst>
            <a:outerShdw blurRad="200025" dist="19050" dir="3600000" algn="bl" rotWithShape="0">
              <a:srgbClr val="000000">
                <a:alpha val="2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pic>
        <p:nvPicPr>
          <p:cNvPr id="215" name="Google Shape;215;p21"/>
          <p:cNvPicPr preferRelativeResize="0"/>
          <p:nvPr/>
        </p:nvPicPr>
        <p:blipFill>
          <a:blip r:embed="rId4">
            <a:alphaModFix/>
          </a:blip>
          <a:stretch>
            <a:fillRect/>
          </a:stretch>
        </p:blipFill>
        <p:spPr>
          <a:xfrm rot="10800000" flipH="1">
            <a:off x="6724074" y="3214163"/>
            <a:ext cx="2676800" cy="1947799"/>
          </a:xfrm>
          <a:prstGeom prst="rect">
            <a:avLst/>
          </a:prstGeom>
          <a:noFill/>
          <a:ln>
            <a:noFill/>
          </a:ln>
        </p:spPr>
      </p:pic>
      <p:pic>
        <p:nvPicPr>
          <p:cNvPr id="216" name="Google Shape;216;p21"/>
          <p:cNvPicPr preferRelativeResize="0"/>
          <p:nvPr/>
        </p:nvPicPr>
        <p:blipFill>
          <a:blip r:embed="rId4">
            <a:alphaModFix/>
          </a:blip>
          <a:stretch>
            <a:fillRect/>
          </a:stretch>
        </p:blipFill>
        <p:spPr>
          <a:xfrm flipH="1">
            <a:off x="-1058851" y="-207452"/>
            <a:ext cx="2676800" cy="1947799"/>
          </a:xfrm>
          <a:prstGeom prst="rect">
            <a:avLst/>
          </a:prstGeom>
          <a:noFill/>
          <a:ln>
            <a:noFill/>
          </a:ln>
        </p:spPr>
      </p:pic>
      <p:pic>
        <p:nvPicPr>
          <p:cNvPr id="217" name="Google Shape;217;p21"/>
          <p:cNvPicPr preferRelativeResize="0"/>
          <p:nvPr/>
        </p:nvPicPr>
        <p:blipFill>
          <a:blip r:embed="rId3">
            <a:alphaModFix/>
          </a:blip>
          <a:stretch>
            <a:fillRect/>
          </a:stretch>
        </p:blipFill>
        <p:spPr>
          <a:xfrm flipH="1">
            <a:off x="3242304" y="4571450"/>
            <a:ext cx="910350" cy="910350"/>
          </a:xfrm>
          <a:prstGeom prst="rect">
            <a:avLst/>
          </a:prstGeom>
          <a:noFill/>
          <a:ln>
            <a:noFill/>
          </a:ln>
        </p:spPr>
      </p:pic>
      <p:pic>
        <p:nvPicPr>
          <p:cNvPr id="218" name="Google Shape;218;p21"/>
          <p:cNvPicPr preferRelativeResize="0"/>
          <p:nvPr/>
        </p:nvPicPr>
        <p:blipFill>
          <a:blip r:embed="rId5">
            <a:alphaModFix/>
          </a:blip>
          <a:stretch>
            <a:fillRect/>
          </a:stretch>
        </p:blipFill>
        <p:spPr>
          <a:xfrm rot="-5400001" flipH="1">
            <a:off x="-411852" y="3497410"/>
            <a:ext cx="3211575" cy="2448125"/>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1">
  <p:cSld name="CUSTOM_8">
    <p:spTree>
      <p:nvGrpSpPr>
        <p:cNvPr id="1" name="Shape 219"/>
        <p:cNvGrpSpPr/>
        <p:nvPr/>
      </p:nvGrpSpPr>
      <p:grpSpPr>
        <a:xfrm>
          <a:off x="0" y="0"/>
          <a:ext cx="0" cy="0"/>
          <a:chOff x="0" y="0"/>
          <a:chExt cx="0" cy="0"/>
        </a:xfrm>
      </p:grpSpPr>
      <p:pic>
        <p:nvPicPr>
          <p:cNvPr id="220" name="Google Shape;220;p22"/>
          <p:cNvPicPr preferRelativeResize="0"/>
          <p:nvPr/>
        </p:nvPicPr>
        <p:blipFill>
          <a:blip r:embed="rId2">
            <a:alphaModFix/>
          </a:blip>
          <a:stretch>
            <a:fillRect/>
          </a:stretch>
        </p:blipFill>
        <p:spPr>
          <a:xfrm rot="10800000">
            <a:off x="-1341029" y="-487775"/>
            <a:ext cx="3202525" cy="3202525"/>
          </a:xfrm>
          <a:prstGeom prst="rect">
            <a:avLst/>
          </a:prstGeom>
          <a:noFill/>
          <a:ln>
            <a:noFill/>
          </a:ln>
        </p:spPr>
      </p:pic>
      <p:pic>
        <p:nvPicPr>
          <p:cNvPr id="221" name="Google Shape;221;p22"/>
          <p:cNvPicPr preferRelativeResize="0"/>
          <p:nvPr/>
        </p:nvPicPr>
        <p:blipFill>
          <a:blip r:embed="rId2">
            <a:alphaModFix/>
          </a:blip>
          <a:stretch>
            <a:fillRect/>
          </a:stretch>
        </p:blipFill>
        <p:spPr>
          <a:xfrm rot="10800000">
            <a:off x="8116481" y="3770597"/>
            <a:ext cx="1803650" cy="1803650"/>
          </a:xfrm>
          <a:prstGeom prst="rect">
            <a:avLst/>
          </a:prstGeom>
          <a:noFill/>
          <a:ln>
            <a:noFill/>
          </a:ln>
        </p:spPr>
      </p:pic>
      <p:sp>
        <p:nvSpPr>
          <p:cNvPr id="222" name="Google Shape;222;p22"/>
          <p:cNvSpPr/>
          <p:nvPr/>
        </p:nvSpPr>
        <p:spPr>
          <a:xfrm>
            <a:off x="410850" y="286650"/>
            <a:ext cx="8322300" cy="4570200"/>
          </a:xfrm>
          <a:prstGeom prst="roundRect">
            <a:avLst>
              <a:gd name="adj" fmla="val 13349"/>
            </a:avLst>
          </a:prstGeom>
          <a:solidFill>
            <a:schemeClr val="dk2"/>
          </a:solidFill>
          <a:ln>
            <a:noFill/>
          </a:ln>
          <a:effectLst>
            <a:outerShdw blurRad="200025" dist="19050" dir="3600000" algn="bl" rotWithShape="0">
              <a:srgbClr val="000000">
                <a:alpha val="2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pic>
        <p:nvPicPr>
          <p:cNvPr id="223" name="Google Shape;223;p22"/>
          <p:cNvPicPr preferRelativeResize="0"/>
          <p:nvPr/>
        </p:nvPicPr>
        <p:blipFill>
          <a:blip r:embed="rId3">
            <a:alphaModFix/>
          </a:blip>
          <a:stretch>
            <a:fillRect/>
          </a:stretch>
        </p:blipFill>
        <p:spPr>
          <a:xfrm rot="-900001">
            <a:off x="5459212" y="-675964"/>
            <a:ext cx="4205000" cy="3059774"/>
          </a:xfrm>
          <a:prstGeom prst="rect">
            <a:avLst/>
          </a:prstGeom>
          <a:noFill/>
          <a:ln>
            <a:noFill/>
          </a:ln>
        </p:spPr>
      </p:pic>
      <p:pic>
        <p:nvPicPr>
          <p:cNvPr id="224" name="Google Shape;224;p22"/>
          <p:cNvPicPr preferRelativeResize="0"/>
          <p:nvPr/>
        </p:nvPicPr>
        <p:blipFill>
          <a:blip r:embed="rId2">
            <a:alphaModFix/>
          </a:blip>
          <a:stretch>
            <a:fillRect/>
          </a:stretch>
        </p:blipFill>
        <p:spPr>
          <a:xfrm rot="10800000">
            <a:off x="5649699" y="4638097"/>
            <a:ext cx="910350" cy="910350"/>
          </a:xfrm>
          <a:prstGeom prst="rect">
            <a:avLst/>
          </a:prstGeom>
          <a:noFill/>
          <a:ln>
            <a:noFill/>
          </a:ln>
        </p:spPr>
      </p:pic>
      <p:pic>
        <p:nvPicPr>
          <p:cNvPr id="225" name="Google Shape;225;p22"/>
          <p:cNvPicPr preferRelativeResize="0"/>
          <p:nvPr/>
        </p:nvPicPr>
        <p:blipFill>
          <a:blip r:embed="rId3">
            <a:alphaModFix/>
          </a:blip>
          <a:stretch>
            <a:fillRect/>
          </a:stretch>
        </p:blipFill>
        <p:spPr>
          <a:xfrm rot="10800000">
            <a:off x="-150051" y="3389590"/>
            <a:ext cx="3803225" cy="27674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9"/>
        <p:cNvGrpSpPr/>
        <p:nvPr/>
      </p:nvGrpSpPr>
      <p:grpSpPr>
        <a:xfrm>
          <a:off x="0" y="0"/>
          <a:ext cx="0" cy="0"/>
          <a:chOff x="0" y="0"/>
          <a:chExt cx="0" cy="0"/>
        </a:xfrm>
      </p:grpSpPr>
      <p:pic>
        <p:nvPicPr>
          <p:cNvPr id="30" name="Google Shape;30;p4"/>
          <p:cNvPicPr preferRelativeResize="0"/>
          <p:nvPr/>
        </p:nvPicPr>
        <p:blipFill>
          <a:blip r:embed="rId2">
            <a:alphaModFix/>
          </a:blip>
          <a:stretch>
            <a:fillRect/>
          </a:stretch>
        </p:blipFill>
        <p:spPr>
          <a:xfrm rot="10799999" flipH="1">
            <a:off x="0" y="-1"/>
            <a:ext cx="9144000" cy="5143501"/>
          </a:xfrm>
          <a:prstGeom prst="rect">
            <a:avLst/>
          </a:prstGeom>
          <a:noFill/>
          <a:ln>
            <a:noFill/>
          </a:ln>
        </p:spPr>
      </p:pic>
      <p:sp>
        <p:nvSpPr>
          <p:cNvPr id="31" name="Google Shape;31;p4"/>
          <p:cNvSpPr/>
          <p:nvPr/>
        </p:nvSpPr>
        <p:spPr>
          <a:xfrm>
            <a:off x="410850" y="286650"/>
            <a:ext cx="8322300" cy="4570200"/>
          </a:xfrm>
          <a:prstGeom prst="roundRect">
            <a:avLst>
              <a:gd name="adj" fmla="val 13349"/>
            </a:avLst>
          </a:prstGeom>
          <a:solidFill>
            <a:schemeClr val="dk2"/>
          </a:solidFill>
          <a:ln>
            <a:noFill/>
          </a:ln>
          <a:effectLst>
            <a:outerShdw blurRad="200025" dist="19050" dir="3600000" algn="bl" rotWithShape="0">
              <a:srgbClr val="000000">
                <a:alpha val="2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 name="Google Shape;32;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3" name="Google Shape;33;p4"/>
          <p:cNvSpPr txBox="1">
            <a:spLocks noGrp="1"/>
          </p:cNvSpPr>
          <p:nvPr>
            <p:ph type="body" idx="1"/>
          </p:nvPr>
        </p:nvSpPr>
        <p:spPr>
          <a:xfrm>
            <a:off x="872400" y="1457275"/>
            <a:ext cx="3573600" cy="1376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000000"/>
              </a:buClr>
              <a:buSzPts val="1400"/>
              <a:buFont typeface="Arial"/>
              <a:buChar char="●"/>
              <a:defRPr>
                <a:solidFill>
                  <a:srgbClr val="434343"/>
                </a:solidFill>
              </a:defRPr>
            </a:lvl1pPr>
            <a:lvl2pPr marL="914400" lvl="1" indent="-317500" rtl="0">
              <a:lnSpc>
                <a:spcPct val="115000"/>
              </a:lnSpc>
              <a:spcBef>
                <a:spcPts val="0"/>
              </a:spcBef>
              <a:spcAft>
                <a:spcPts val="0"/>
              </a:spcAft>
              <a:buClr>
                <a:srgbClr val="000000"/>
              </a:buClr>
              <a:buSzPts val="1400"/>
              <a:buFont typeface="Arial"/>
              <a:buChar char="○"/>
              <a:defRPr>
                <a:solidFill>
                  <a:srgbClr val="434343"/>
                </a:solidFill>
              </a:defRPr>
            </a:lvl2pPr>
            <a:lvl3pPr marL="1371600" lvl="2" indent="-317500" rtl="0">
              <a:lnSpc>
                <a:spcPct val="115000"/>
              </a:lnSpc>
              <a:spcBef>
                <a:spcPts val="0"/>
              </a:spcBef>
              <a:spcAft>
                <a:spcPts val="0"/>
              </a:spcAft>
              <a:buClr>
                <a:srgbClr val="000000"/>
              </a:buClr>
              <a:buSzPts val="1400"/>
              <a:buFont typeface="Arial"/>
              <a:buChar char="■"/>
              <a:defRPr>
                <a:solidFill>
                  <a:srgbClr val="434343"/>
                </a:solidFill>
              </a:defRPr>
            </a:lvl3pPr>
            <a:lvl4pPr marL="1828800" lvl="3" indent="-317500" rtl="0">
              <a:lnSpc>
                <a:spcPct val="115000"/>
              </a:lnSpc>
              <a:spcBef>
                <a:spcPts val="0"/>
              </a:spcBef>
              <a:spcAft>
                <a:spcPts val="0"/>
              </a:spcAft>
              <a:buClr>
                <a:srgbClr val="000000"/>
              </a:buClr>
              <a:buSzPts val="1400"/>
              <a:buFont typeface="Arial"/>
              <a:buChar char="●"/>
              <a:defRPr>
                <a:solidFill>
                  <a:srgbClr val="434343"/>
                </a:solidFill>
              </a:defRPr>
            </a:lvl4pPr>
            <a:lvl5pPr marL="2286000" lvl="4" indent="-317500" rtl="0">
              <a:lnSpc>
                <a:spcPct val="115000"/>
              </a:lnSpc>
              <a:spcBef>
                <a:spcPts val="0"/>
              </a:spcBef>
              <a:spcAft>
                <a:spcPts val="0"/>
              </a:spcAft>
              <a:buClr>
                <a:srgbClr val="000000"/>
              </a:buClr>
              <a:buSzPts val="1400"/>
              <a:buFont typeface="Arial"/>
              <a:buChar char="○"/>
              <a:defRPr>
                <a:solidFill>
                  <a:srgbClr val="434343"/>
                </a:solidFill>
              </a:defRPr>
            </a:lvl5pPr>
            <a:lvl6pPr marL="2743200" lvl="5" indent="-317500" rtl="0">
              <a:lnSpc>
                <a:spcPct val="115000"/>
              </a:lnSpc>
              <a:spcBef>
                <a:spcPts val="0"/>
              </a:spcBef>
              <a:spcAft>
                <a:spcPts val="0"/>
              </a:spcAft>
              <a:buClr>
                <a:srgbClr val="000000"/>
              </a:buClr>
              <a:buSzPts val="1400"/>
              <a:buFont typeface="Arial"/>
              <a:buChar char="■"/>
              <a:defRPr>
                <a:solidFill>
                  <a:srgbClr val="434343"/>
                </a:solidFill>
              </a:defRPr>
            </a:lvl6pPr>
            <a:lvl7pPr marL="3200400" lvl="6" indent="-317500" rtl="0">
              <a:lnSpc>
                <a:spcPct val="115000"/>
              </a:lnSpc>
              <a:spcBef>
                <a:spcPts val="0"/>
              </a:spcBef>
              <a:spcAft>
                <a:spcPts val="0"/>
              </a:spcAft>
              <a:buClr>
                <a:srgbClr val="000000"/>
              </a:buClr>
              <a:buSzPts val="1400"/>
              <a:buFont typeface="Arial"/>
              <a:buChar char="●"/>
              <a:defRPr>
                <a:solidFill>
                  <a:srgbClr val="434343"/>
                </a:solidFill>
              </a:defRPr>
            </a:lvl7pPr>
            <a:lvl8pPr marL="3657600" lvl="7" indent="-317500" rtl="0">
              <a:lnSpc>
                <a:spcPct val="115000"/>
              </a:lnSpc>
              <a:spcBef>
                <a:spcPts val="0"/>
              </a:spcBef>
              <a:spcAft>
                <a:spcPts val="0"/>
              </a:spcAft>
              <a:buClr>
                <a:srgbClr val="000000"/>
              </a:buClr>
              <a:buSzPts val="1400"/>
              <a:buFont typeface="Arial"/>
              <a:buChar char="○"/>
              <a:defRPr>
                <a:solidFill>
                  <a:srgbClr val="434343"/>
                </a:solidFill>
              </a:defRPr>
            </a:lvl8pPr>
            <a:lvl9pPr marL="4114800" lvl="8" indent="-317500" rtl="0">
              <a:lnSpc>
                <a:spcPct val="115000"/>
              </a:lnSpc>
              <a:spcBef>
                <a:spcPts val="0"/>
              </a:spcBef>
              <a:spcAft>
                <a:spcPts val="0"/>
              </a:spcAft>
              <a:buClr>
                <a:srgbClr val="000000"/>
              </a:buClr>
              <a:buSzPts val="1400"/>
              <a:buFont typeface="Arial"/>
              <a:buChar char="■"/>
              <a:defRPr>
                <a:solidFill>
                  <a:srgbClr val="434343"/>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4"/>
        <p:cNvGrpSpPr/>
        <p:nvPr/>
      </p:nvGrpSpPr>
      <p:grpSpPr>
        <a:xfrm>
          <a:off x="0" y="0"/>
          <a:ext cx="0" cy="0"/>
          <a:chOff x="0" y="0"/>
          <a:chExt cx="0" cy="0"/>
        </a:xfrm>
      </p:grpSpPr>
      <p:pic>
        <p:nvPicPr>
          <p:cNvPr id="35" name="Google Shape;35;p5"/>
          <p:cNvPicPr preferRelativeResize="0"/>
          <p:nvPr/>
        </p:nvPicPr>
        <p:blipFill>
          <a:blip r:embed="rId2">
            <a:alphaModFix/>
          </a:blip>
          <a:stretch>
            <a:fillRect/>
          </a:stretch>
        </p:blipFill>
        <p:spPr>
          <a:xfrm rot="-1" flipH="1">
            <a:off x="0" y="-1"/>
            <a:ext cx="9144000" cy="5143501"/>
          </a:xfrm>
          <a:prstGeom prst="rect">
            <a:avLst/>
          </a:prstGeom>
          <a:noFill/>
          <a:ln>
            <a:noFill/>
          </a:ln>
        </p:spPr>
      </p:pic>
      <p:sp>
        <p:nvSpPr>
          <p:cNvPr id="36" name="Google Shape;36;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7" name="Google Shape;37;p5"/>
          <p:cNvSpPr txBox="1">
            <a:spLocks noGrp="1"/>
          </p:cNvSpPr>
          <p:nvPr>
            <p:ph type="subTitle" idx="1"/>
          </p:nvPr>
        </p:nvSpPr>
        <p:spPr>
          <a:xfrm>
            <a:off x="4898705" y="2269350"/>
            <a:ext cx="2907000" cy="1476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8" name="Google Shape;38;p5"/>
          <p:cNvSpPr txBox="1">
            <a:spLocks noGrp="1"/>
          </p:cNvSpPr>
          <p:nvPr>
            <p:ph type="subTitle" idx="2"/>
          </p:nvPr>
        </p:nvSpPr>
        <p:spPr>
          <a:xfrm>
            <a:off x="1338275" y="2269350"/>
            <a:ext cx="2907000" cy="1476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9" name="Google Shape;39;p5"/>
          <p:cNvSpPr txBox="1">
            <a:spLocks noGrp="1"/>
          </p:cNvSpPr>
          <p:nvPr>
            <p:ph type="subTitle" idx="3"/>
          </p:nvPr>
        </p:nvSpPr>
        <p:spPr>
          <a:xfrm>
            <a:off x="1338275" y="1915425"/>
            <a:ext cx="2907000" cy="415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800">
                <a:solidFill>
                  <a:schemeClr val="dk1"/>
                </a:solidFill>
                <a:latin typeface="Kanit Medium"/>
                <a:ea typeface="Kanit Medium"/>
                <a:cs typeface="Kanit Medium"/>
                <a:sym typeface="Kanit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40" name="Google Shape;40;p5"/>
          <p:cNvSpPr txBox="1">
            <a:spLocks noGrp="1"/>
          </p:cNvSpPr>
          <p:nvPr>
            <p:ph type="subTitle" idx="4"/>
          </p:nvPr>
        </p:nvSpPr>
        <p:spPr>
          <a:xfrm>
            <a:off x="4898720" y="1915425"/>
            <a:ext cx="2907000" cy="415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800">
                <a:solidFill>
                  <a:schemeClr val="dk1"/>
                </a:solidFill>
                <a:latin typeface="Kanit Medium"/>
                <a:ea typeface="Kanit Medium"/>
                <a:cs typeface="Kanit Medium"/>
                <a:sym typeface="Kanit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pic>
        <p:nvPicPr>
          <p:cNvPr id="41" name="Google Shape;41;p5"/>
          <p:cNvPicPr preferRelativeResize="0"/>
          <p:nvPr/>
        </p:nvPicPr>
        <p:blipFill>
          <a:blip r:embed="rId3">
            <a:alphaModFix/>
          </a:blip>
          <a:stretch>
            <a:fillRect/>
          </a:stretch>
        </p:blipFill>
        <p:spPr>
          <a:xfrm rot="-5400000" flipH="1">
            <a:off x="-419868" y="3555136"/>
            <a:ext cx="3211575" cy="2448125"/>
          </a:xfrm>
          <a:prstGeom prst="rect">
            <a:avLst/>
          </a:prstGeom>
          <a:noFill/>
          <a:ln>
            <a:noFill/>
          </a:ln>
        </p:spPr>
      </p:pic>
      <p:sp>
        <p:nvSpPr>
          <p:cNvPr id="42" name="Google Shape;42;p5"/>
          <p:cNvSpPr/>
          <p:nvPr/>
        </p:nvSpPr>
        <p:spPr>
          <a:xfrm>
            <a:off x="410850" y="286650"/>
            <a:ext cx="8322300" cy="4570200"/>
          </a:xfrm>
          <a:prstGeom prst="roundRect">
            <a:avLst>
              <a:gd name="adj" fmla="val 13349"/>
            </a:avLst>
          </a:prstGeom>
          <a:solidFill>
            <a:schemeClr val="dk2"/>
          </a:solidFill>
          <a:ln>
            <a:noFill/>
          </a:ln>
          <a:effectLst>
            <a:outerShdw blurRad="200025" dist="19050" dir="3600000" algn="bl" rotWithShape="0">
              <a:srgbClr val="000000">
                <a:alpha val="2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pic>
        <p:nvPicPr>
          <p:cNvPr id="43" name="Google Shape;43;p5"/>
          <p:cNvPicPr preferRelativeResize="0"/>
          <p:nvPr/>
        </p:nvPicPr>
        <p:blipFill>
          <a:blip r:embed="rId4">
            <a:alphaModFix/>
          </a:blip>
          <a:stretch>
            <a:fillRect/>
          </a:stretch>
        </p:blipFill>
        <p:spPr>
          <a:xfrm rot="10800000" flipH="1">
            <a:off x="6619598" y="3195698"/>
            <a:ext cx="2676800" cy="1947799"/>
          </a:xfrm>
          <a:prstGeom prst="rect">
            <a:avLst/>
          </a:prstGeom>
          <a:noFill/>
          <a:ln>
            <a:noFill/>
          </a:ln>
        </p:spPr>
      </p:pic>
      <p:pic>
        <p:nvPicPr>
          <p:cNvPr id="44" name="Google Shape;44;p5"/>
          <p:cNvPicPr preferRelativeResize="0"/>
          <p:nvPr/>
        </p:nvPicPr>
        <p:blipFill>
          <a:blip r:embed="rId5">
            <a:alphaModFix/>
          </a:blip>
          <a:stretch>
            <a:fillRect/>
          </a:stretch>
        </p:blipFill>
        <p:spPr>
          <a:xfrm flipH="1">
            <a:off x="-693819" y="-366837"/>
            <a:ext cx="1803650" cy="1803650"/>
          </a:xfrm>
          <a:prstGeom prst="rect">
            <a:avLst/>
          </a:prstGeom>
          <a:noFill/>
          <a:ln>
            <a:noFill/>
          </a:ln>
        </p:spPr>
      </p:pic>
      <p:pic>
        <p:nvPicPr>
          <p:cNvPr id="45" name="Google Shape;45;p5"/>
          <p:cNvPicPr preferRelativeResize="0"/>
          <p:nvPr/>
        </p:nvPicPr>
        <p:blipFill>
          <a:blip r:embed="rId5">
            <a:alphaModFix/>
          </a:blip>
          <a:stretch>
            <a:fillRect/>
          </a:stretch>
        </p:blipFill>
        <p:spPr>
          <a:xfrm flipH="1">
            <a:off x="8289781" y="286650"/>
            <a:ext cx="1803650" cy="180365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6"/>
        <p:cNvGrpSpPr/>
        <p:nvPr/>
      </p:nvGrpSpPr>
      <p:grpSpPr>
        <a:xfrm>
          <a:off x="0" y="0"/>
          <a:ext cx="0" cy="0"/>
          <a:chOff x="0" y="0"/>
          <a:chExt cx="0" cy="0"/>
        </a:xfrm>
      </p:grpSpPr>
      <p:pic>
        <p:nvPicPr>
          <p:cNvPr id="47" name="Google Shape;47;p6"/>
          <p:cNvPicPr preferRelativeResize="0"/>
          <p:nvPr/>
        </p:nvPicPr>
        <p:blipFill>
          <a:blip r:embed="rId2">
            <a:alphaModFix/>
          </a:blip>
          <a:stretch>
            <a:fillRect/>
          </a:stretch>
        </p:blipFill>
        <p:spPr>
          <a:xfrm rot="10800000" flipH="1">
            <a:off x="0" y="0"/>
            <a:ext cx="9144000" cy="5143501"/>
          </a:xfrm>
          <a:prstGeom prst="rect">
            <a:avLst/>
          </a:prstGeom>
          <a:noFill/>
          <a:ln>
            <a:noFill/>
          </a:ln>
        </p:spPr>
      </p:pic>
      <p:pic>
        <p:nvPicPr>
          <p:cNvPr id="48" name="Google Shape;48;p6"/>
          <p:cNvPicPr preferRelativeResize="0"/>
          <p:nvPr/>
        </p:nvPicPr>
        <p:blipFill>
          <a:blip r:embed="rId3">
            <a:alphaModFix/>
          </a:blip>
          <a:stretch>
            <a:fillRect/>
          </a:stretch>
        </p:blipFill>
        <p:spPr>
          <a:xfrm rot="-5260864">
            <a:off x="-484014" y="-669565"/>
            <a:ext cx="3211575" cy="2448125"/>
          </a:xfrm>
          <a:prstGeom prst="rect">
            <a:avLst/>
          </a:prstGeom>
          <a:noFill/>
          <a:ln>
            <a:noFill/>
          </a:ln>
        </p:spPr>
      </p:pic>
      <p:pic>
        <p:nvPicPr>
          <p:cNvPr id="49" name="Google Shape;49;p6"/>
          <p:cNvPicPr preferRelativeResize="0"/>
          <p:nvPr/>
        </p:nvPicPr>
        <p:blipFill>
          <a:blip r:embed="rId4">
            <a:alphaModFix/>
          </a:blip>
          <a:stretch>
            <a:fillRect/>
          </a:stretch>
        </p:blipFill>
        <p:spPr>
          <a:xfrm>
            <a:off x="4479594" y="4647650"/>
            <a:ext cx="910350" cy="910350"/>
          </a:xfrm>
          <a:prstGeom prst="rect">
            <a:avLst/>
          </a:prstGeom>
          <a:noFill/>
          <a:ln>
            <a:noFill/>
          </a:ln>
        </p:spPr>
      </p:pic>
      <p:pic>
        <p:nvPicPr>
          <p:cNvPr id="50" name="Google Shape;50;p6"/>
          <p:cNvPicPr preferRelativeResize="0"/>
          <p:nvPr/>
        </p:nvPicPr>
        <p:blipFill>
          <a:blip r:embed="rId4">
            <a:alphaModFix/>
          </a:blip>
          <a:stretch>
            <a:fillRect/>
          </a:stretch>
        </p:blipFill>
        <p:spPr>
          <a:xfrm>
            <a:off x="8074263" y="262275"/>
            <a:ext cx="1803650" cy="1803650"/>
          </a:xfrm>
          <a:prstGeom prst="rect">
            <a:avLst/>
          </a:prstGeom>
          <a:noFill/>
          <a:ln>
            <a:noFill/>
          </a:ln>
        </p:spPr>
      </p:pic>
      <p:sp>
        <p:nvSpPr>
          <p:cNvPr id="51" name="Google Shape;51;p6"/>
          <p:cNvSpPr/>
          <p:nvPr/>
        </p:nvSpPr>
        <p:spPr>
          <a:xfrm>
            <a:off x="410850" y="286650"/>
            <a:ext cx="8322300" cy="4570200"/>
          </a:xfrm>
          <a:prstGeom prst="roundRect">
            <a:avLst>
              <a:gd name="adj" fmla="val 13349"/>
            </a:avLst>
          </a:prstGeom>
          <a:solidFill>
            <a:schemeClr val="dk2"/>
          </a:solidFill>
          <a:ln>
            <a:noFill/>
          </a:ln>
          <a:effectLst>
            <a:outerShdw blurRad="200025" dist="19050" dir="3600000" algn="bl" rotWithShape="0">
              <a:srgbClr val="000000">
                <a:alpha val="2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pic>
        <p:nvPicPr>
          <p:cNvPr id="52" name="Google Shape;52;p6"/>
          <p:cNvPicPr preferRelativeResize="0"/>
          <p:nvPr/>
        </p:nvPicPr>
        <p:blipFill>
          <a:blip r:embed="rId5">
            <a:alphaModFix/>
          </a:blip>
          <a:stretch>
            <a:fillRect/>
          </a:stretch>
        </p:blipFill>
        <p:spPr>
          <a:xfrm rot="10800000">
            <a:off x="-304802" y="3195698"/>
            <a:ext cx="2676800" cy="1947799"/>
          </a:xfrm>
          <a:prstGeom prst="rect">
            <a:avLst/>
          </a:prstGeom>
          <a:noFill/>
          <a:ln>
            <a:noFill/>
          </a:ln>
        </p:spPr>
      </p:pic>
      <p:sp>
        <p:nvSpPr>
          <p:cNvPr id="53" name="Google Shape;53;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4"/>
        <p:cNvGrpSpPr/>
        <p:nvPr/>
      </p:nvGrpSpPr>
      <p:grpSpPr>
        <a:xfrm>
          <a:off x="0" y="0"/>
          <a:ext cx="0" cy="0"/>
          <a:chOff x="0" y="0"/>
          <a:chExt cx="0" cy="0"/>
        </a:xfrm>
      </p:grpSpPr>
      <p:pic>
        <p:nvPicPr>
          <p:cNvPr id="55" name="Google Shape;55;p7"/>
          <p:cNvPicPr preferRelativeResize="0"/>
          <p:nvPr/>
        </p:nvPicPr>
        <p:blipFill>
          <a:blip r:embed="rId2">
            <a:alphaModFix/>
          </a:blip>
          <a:stretch>
            <a:fillRect/>
          </a:stretch>
        </p:blipFill>
        <p:spPr>
          <a:xfrm>
            <a:off x="0" y="0"/>
            <a:ext cx="9144000" cy="5143501"/>
          </a:xfrm>
          <a:prstGeom prst="rect">
            <a:avLst/>
          </a:prstGeom>
          <a:noFill/>
          <a:ln>
            <a:noFill/>
          </a:ln>
        </p:spPr>
      </p:pic>
      <p:pic>
        <p:nvPicPr>
          <p:cNvPr id="56" name="Google Shape;56;p7"/>
          <p:cNvPicPr preferRelativeResize="0"/>
          <p:nvPr/>
        </p:nvPicPr>
        <p:blipFill>
          <a:blip r:embed="rId3">
            <a:alphaModFix/>
          </a:blip>
          <a:stretch>
            <a:fillRect/>
          </a:stretch>
        </p:blipFill>
        <p:spPr>
          <a:xfrm>
            <a:off x="5761674" y="-305205"/>
            <a:ext cx="3803225" cy="2767425"/>
          </a:xfrm>
          <a:prstGeom prst="rect">
            <a:avLst/>
          </a:prstGeom>
          <a:noFill/>
          <a:ln>
            <a:noFill/>
          </a:ln>
        </p:spPr>
      </p:pic>
      <p:pic>
        <p:nvPicPr>
          <p:cNvPr id="57" name="Google Shape;57;p7"/>
          <p:cNvPicPr preferRelativeResize="0"/>
          <p:nvPr/>
        </p:nvPicPr>
        <p:blipFill>
          <a:blip r:embed="rId3">
            <a:alphaModFix/>
          </a:blip>
          <a:stretch>
            <a:fillRect/>
          </a:stretch>
        </p:blipFill>
        <p:spPr>
          <a:xfrm rot="-5400000" flipH="1">
            <a:off x="-597463" y="2505639"/>
            <a:ext cx="4205001" cy="3059774"/>
          </a:xfrm>
          <a:prstGeom prst="rect">
            <a:avLst/>
          </a:prstGeom>
          <a:noFill/>
          <a:ln>
            <a:noFill/>
          </a:ln>
        </p:spPr>
      </p:pic>
      <p:pic>
        <p:nvPicPr>
          <p:cNvPr id="58" name="Google Shape;58;p7"/>
          <p:cNvPicPr preferRelativeResize="0"/>
          <p:nvPr/>
        </p:nvPicPr>
        <p:blipFill>
          <a:blip r:embed="rId4">
            <a:alphaModFix/>
          </a:blip>
          <a:stretch>
            <a:fillRect/>
          </a:stretch>
        </p:blipFill>
        <p:spPr>
          <a:xfrm flipH="1">
            <a:off x="1138656" y="-1077287"/>
            <a:ext cx="1803650" cy="1803650"/>
          </a:xfrm>
          <a:prstGeom prst="rect">
            <a:avLst/>
          </a:prstGeom>
          <a:noFill/>
          <a:ln>
            <a:noFill/>
          </a:ln>
        </p:spPr>
      </p:pic>
      <p:pic>
        <p:nvPicPr>
          <p:cNvPr id="59" name="Google Shape;59;p7"/>
          <p:cNvPicPr preferRelativeResize="0"/>
          <p:nvPr/>
        </p:nvPicPr>
        <p:blipFill>
          <a:blip r:embed="rId4">
            <a:alphaModFix/>
          </a:blip>
          <a:stretch>
            <a:fillRect/>
          </a:stretch>
        </p:blipFill>
        <p:spPr>
          <a:xfrm flipH="1">
            <a:off x="8563124" y="4730275"/>
            <a:ext cx="910350" cy="910350"/>
          </a:xfrm>
          <a:prstGeom prst="rect">
            <a:avLst/>
          </a:prstGeom>
          <a:noFill/>
          <a:ln>
            <a:noFill/>
          </a:ln>
        </p:spPr>
      </p:pic>
      <p:sp>
        <p:nvSpPr>
          <p:cNvPr id="60" name="Google Shape;60;p7"/>
          <p:cNvSpPr/>
          <p:nvPr/>
        </p:nvSpPr>
        <p:spPr>
          <a:xfrm>
            <a:off x="410850" y="286650"/>
            <a:ext cx="8322300" cy="4570200"/>
          </a:xfrm>
          <a:prstGeom prst="roundRect">
            <a:avLst>
              <a:gd name="adj" fmla="val 13349"/>
            </a:avLst>
          </a:prstGeom>
          <a:solidFill>
            <a:schemeClr val="dk2"/>
          </a:solidFill>
          <a:ln>
            <a:noFill/>
          </a:ln>
          <a:effectLst>
            <a:outerShdw blurRad="200025" dist="19050" dir="3600000" algn="bl" rotWithShape="0">
              <a:srgbClr val="000000">
                <a:alpha val="2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61" name="Google Shape;61;p7"/>
          <p:cNvSpPr txBox="1">
            <a:spLocks noGrp="1"/>
          </p:cNvSpPr>
          <p:nvPr>
            <p:ph type="title"/>
          </p:nvPr>
        </p:nvSpPr>
        <p:spPr>
          <a:xfrm>
            <a:off x="1101000" y="1130825"/>
            <a:ext cx="3519600" cy="1102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2" name="Google Shape;62;p7"/>
          <p:cNvSpPr txBox="1">
            <a:spLocks noGrp="1"/>
          </p:cNvSpPr>
          <p:nvPr>
            <p:ph type="body" idx="1"/>
          </p:nvPr>
        </p:nvSpPr>
        <p:spPr>
          <a:xfrm>
            <a:off x="1101000" y="2257075"/>
            <a:ext cx="3519600" cy="1697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solidFill>
                  <a:srgbClr val="434343"/>
                </a:solidFill>
              </a:defRPr>
            </a:lvl1pPr>
            <a:lvl2pPr marL="914400" lvl="1" indent="-304800" rtl="0">
              <a:lnSpc>
                <a:spcPct val="115000"/>
              </a:lnSpc>
              <a:spcBef>
                <a:spcPts val="0"/>
              </a:spcBef>
              <a:spcAft>
                <a:spcPts val="0"/>
              </a:spcAft>
              <a:buSzPts val="1200"/>
              <a:buChar char="○"/>
              <a:defRPr>
                <a:solidFill>
                  <a:srgbClr val="434343"/>
                </a:solidFill>
              </a:defRPr>
            </a:lvl2pPr>
            <a:lvl3pPr marL="1371600" lvl="2" indent="-304800" rtl="0">
              <a:lnSpc>
                <a:spcPct val="115000"/>
              </a:lnSpc>
              <a:spcBef>
                <a:spcPts val="0"/>
              </a:spcBef>
              <a:spcAft>
                <a:spcPts val="0"/>
              </a:spcAft>
              <a:buSzPts val="1200"/>
              <a:buChar char="■"/>
              <a:defRPr>
                <a:solidFill>
                  <a:srgbClr val="434343"/>
                </a:solidFill>
              </a:defRPr>
            </a:lvl3pPr>
            <a:lvl4pPr marL="1828800" lvl="3" indent="-304800" rtl="0">
              <a:lnSpc>
                <a:spcPct val="115000"/>
              </a:lnSpc>
              <a:spcBef>
                <a:spcPts val="0"/>
              </a:spcBef>
              <a:spcAft>
                <a:spcPts val="0"/>
              </a:spcAft>
              <a:buSzPts val="1200"/>
              <a:buChar char="●"/>
              <a:defRPr>
                <a:solidFill>
                  <a:srgbClr val="434343"/>
                </a:solidFill>
              </a:defRPr>
            </a:lvl4pPr>
            <a:lvl5pPr marL="2286000" lvl="4" indent="-304800" rtl="0">
              <a:lnSpc>
                <a:spcPct val="115000"/>
              </a:lnSpc>
              <a:spcBef>
                <a:spcPts val="0"/>
              </a:spcBef>
              <a:spcAft>
                <a:spcPts val="0"/>
              </a:spcAft>
              <a:buSzPts val="1200"/>
              <a:buChar char="○"/>
              <a:defRPr>
                <a:solidFill>
                  <a:srgbClr val="434343"/>
                </a:solidFill>
              </a:defRPr>
            </a:lvl5pPr>
            <a:lvl6pPr marL="2743200" lvl="5" indent="-304800" rtl="0">
              <a:lnSpc>
                <a:spcPct val="115000"/>
              </a:lnSpc>
              <a:spcBef>
                <a:spcPts val="0"/>
              </a:spcBef>
              <a:spcAft>
                <a:spcPts val="0"/>
              </a:spcAft>
              <a:buSzPts val="1200"/>
              <a:buChar char="■"/>
              <a:defRPr>
                <a:solidFill>
                  <a:srgbClr val="434343"/>
                </a:solidFill>
              </a:defRPr>
            </a:lvl6pPr>
            <a:lvl7pPr marL="3200400" lvl="6" indent="-304800" rtl="0">
              <a:lnSpc>
                <a:spcPct val="115000"/>
              </a:lnSpc>
              <a:spcBef>
                <a:spcPts val="0"/>
              </a:spcBef>
              <a:spcAft>
                <a:spcPts val="0"/>
              </a:spcAft>
              <a:buSzPts val="1200"/>
              <a:buChar char="●"/>
              <a:defRPr>
                <a:solidFill>
                  <a:srgbClr val="434343"/>
                </a:solidFill>
              </a:defRPr>
            </a:lvl7pPr>
            <a:lvl8pPr marL="3657600" lvl="7" indent="-304800" rtl="0">
              <a:lnSpc>
                <a:spcPct val="115000"/>
              </a:lnSpc>
              <a:spcBef>
                <a:spcPts val="0"/>
              </a:spcBef>
              <a:spcAft>
                <a:spcPts val="0"/>
              </a:spcAft>
              <a:buSzPts val="1200"/>
              <a:buChar char="○"/>
              <a:defRPr>
                <a:solidFill>
                  <a:srgbClr val="434343"/>
                </a:solidFill>
              </a:defRPr>
            </a:lvl8pPr>
            <a:lvl9pPr marL="4114800" lvl="8" indent="-304800" rtl="0">
              <a:lnSpc>
                <a:spcPct val="115000"/>
              </a:lnSpc>
              <a:spcBef>
                <a:spcPts val="0"/>
              </a:spcBef>
              <a:spcAft>
                <a:spcPts val="0"/>
              </a:spcAft>
              <a:buSzPts val="1200"/>
              <a:buChar char="■"/>
              <a:defRPr>
                <a:solidFill>
                  <a:srgbClr val="434343"/>
                </a:solidFill>
              </a:defRPr>
            </a:lvl9pPr>
          </a:lstStyle>
          <a:p>
            <a:endParaRPr/>
          </a:p>
        </p:txBody>
      </p:sp>
      <p:sp>
        <p:nvSpPr>
          <p:cNvPr id="63" name="Google Shape;63;p7"/>
          <p:cNvSpPr>
            <a:spLocks noGrp="1"/>
          </p:cNvSpPr>
          <p:nvPr>
            <p:ph type="pic" idx="2"/>
          </p:nvPr>
        </p:nvSpPr>
        <p:spPr>
          <a:xfrm>
            <a:off x="5267000" y="535000"/>
            <a:ext cx="3173700" cy="4073400"/>
          </a:xfrm>
          <a:prstGeom prst="roundRect">
            <a:avLst>
              <a:gd name="adj" fmla="val 16667"/>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4"/>
        <p:cNvGrpSpPr/>
        <p:nvPr/>
      </p:nvGrpSpPr>
      <p:grpSpPr>
        <a:xfrm>
          <a:off x="0" y="0"/>
          <a:ext cx="0" cy="0"/>
          <a:chOff x="0" y="0"/>
          <a:chExt cx="0" cy="0"/>
        </a:xfrm>
      </p:grpSpPr>
      <p:pic>
        <p:nvPicPr>
          <p:cNvPr id="65" name="Google Shape;65;p8"/>
          <p:cNvPicPr preferRelativeResize="0"/>
          <p:nvPr/>
        </p:nvPicPr>
        <p:blipFill>
          <a:blip r:embed="rId2">
            <a:alphaModFix/>
          </a:blip>
          <a:stretch>
            <a:fillRect/>
          </a:stretch>
        </p:blipFill>
        <p:spPr>
          <a:xfrm>
            <a:off x="0" y="0"/>
            <a:ext cx="9144000" cy="5143501"/>
          </a:xfrm>
          <a:prstGeom prst="rect">
            <a:avLst/>
          </a:prstGeom>
          <a:noFill/>
          <a:ln>
            <a:noFill/>
          </a:ln>
        </p:spPr>
      </p:pic>
      <p:sp>
        <p:nvSpPr>
          <p:cNvPr id="66" name="Google Shape;66;p8"/>
          <p:cNvSpPr/>
          <p:nvPr/>
        </p:nvSpPr>
        <p:spPr>
          <a:xfrm>
            <a:off x="529200" y="628350"/>
            <a:ext cx="8085600" cy="3886800"/>
          </a:xfrm>
          <a:prstGeom prst="roundRect">
            <a:avLst>
              <a:gd name="adj" fmla="val 13349"/>
            </a:avLst>
          </a:prstGeom>
          <a:solidFill>
            <a:schemeClr val="dk2"/>
          </a:solidFill>
          <a:ln>
            <a:noFill/>
          </a:ln>
          <a:effectLst>
            <a:outerShdw blurRad="200025" dist="19050" dir="3600000" algn="bl" rotWithShape="0">
              <a:srgbClr val="000000">
                <a:alpha val="2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67" name="Google Shape;67;p8"/>
          <p:cNvSpPr txBox="1">
            <a:spLocks noGrp="1"/>
          </p:cNvSpPr>
          <p:nvPr>
            <p:ph type="title"/>
          </p:nvPr>
        </p:nvSpPr>
        <p:spPr>
          <a:xfrm>
            <a:off x="2724150" y="1307100"/>
            <a:ext cx="36957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pic>
        <p:nvPicPr>
          <p:cNvPr id="68" name="Google Shape;68;p8"/>
          <p:cNvPicPr preferRelativeResize="0"/>
          <p:nvPr/>
        </p:nvPicPr>
        <p:blipFill>
          <a:blip r:embed="rId3">
            <a:alphaModFix/>
          </a:blip>
          <a:stretch>
            <a:fillRect/>
          </a:stretch>
        </p:blipFill>
        <p:spPr>
          <a:xfrm flipH="1">
            <a:off x="-24849" y="-533805"/>
            <a:ext cx="3803225" cy="2767425"/>
          </a:xfrm>
          <a:prstGeom prst="rect">
            <a:avLst/>
          </a:prstGeom>
          <a:noFill/>
          <a:ln>
            <a:noFill/>
          </a:ln>
        </p:spPr>
      </p:pic>
      <p:pic>
        <p:nvPicPr>
          <p:cNvPr id="69" name="Google Shape;69;p8"/>
          <p:cNvPicPr preferRelativeResize="0"/>
          <p:nvPr/>
        </p:nvPicPr>
        <p:blipFill>
          <a:blip r:embed="rId3">
            <a:alphaModFix/>
          </a:blip>
          <a:stretch>
            <a:fillRect/>
          </a:stretch>
        </p:blipFill>
        <p:spPr>
          <a:xfrm rot="5400000">
            <a:off x="5932511" y="2277039"/>
            <a:ext cx="4205001" cy="3059774"/>
          </a:xfrm>
          <a:prstGeom prst="rect">
            <a:avLst/>
          </a:prstGeom>
          <a:noFill/>
          <a:ln>
            <a:noFill/>
          </a:ln>
        </p:spPr>
      </p:pic>
      <p:pic>
        <p:nvPicPr>
          <p:cNvPr id="70" name="Google Shape;70;p8"/>
          <p:cNvPicPr preferRelativeResize="0"/>
          <p:nvPr/>
        </p:nvPicPr>
        <p:blipFill>
          <a:blip r:embed="rId4">
            <a:alphaModFix/>
          </a:blip>
          <a:stretch>
            <a:fillRect/>
          </a:stretch>
        </p:blipFill>
        <p:spPr>
          <a:xfrm>
            <a:off x="6597743" y="-1305887"/>
            <a:ext cx="1803650" cy="1803650"/>
          </a:xfrm>
          <a:prstGeom prst="rect">
            <a:avLst/>
          </a:prstGeom>
          <a:noFill/>
          <a:ln>
            <a:noFill/>
          </a:ln>
        </p:spPr>
      </p:pic>
      <p:pic>
        <p:nvPicPr>
          <p:cNvPr id="71" name="Google Shape;71;p8"/>
          <p:cNvPicPr preferRelativeResize="0"/>
          <p:nvPr/>
        </p:nvPicPr>
        <p:blipFill>
          <a:blip r:embed="rId4">
            <a:alphaModFix/>
          </a:blip>
          <a:stretch>
            <a:fillRect/>
          </a:stretch>
        </p:blipFill>
        <p:spPr>
          <a:xfrm>
            <a:off x="66575" y="4501675"/>
            <a:ext cx="910350" cy="91035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2"/>
        <p:cNvGrpSpPr/>
        <p:nvPr/>
      </p:nvGrpSpPr>
      <p:grpSpPr>
        <a:xfrm>
          <a:off x="0" y="0"/>
          <a:ext cx="0" cy="0"/>
          <a:chOff x="0" y="0"/>
          <a:chExt cx="0" cy="0"/>
        </a:xfrm>
      </p:grpSpPr>
      <p:pic>
        <p:nvPicPr>
          <p:cNvPr id="73" name="Google Shape;73;p9"/>
          <p:cNvPicPr preferRelativeResize="0"/>
          <p:nvPr/>
        </p:nvPicPr>
        <p:blipFill>
          <a:blip r:embed="rId2">
            <a:alphaModFix/>
          </a:blip>
          <a:stretch>
            <a:fillRect/>
          </a:stretch>
        </p:blipFill>
        <p:spPr>
          <a:xfrm flipH="1">
            <a:off x="0" y="0"/>
            <a:ext cx="9144000" cy="5143501"/>
          </a:xfrm>
          <a:prstGeom prst="rect">
            <a:avLst/>
          </a:prstGeom>
          <a:noFill/>
          <a:ln>
            <a:noFill/>
          </a:ln>
        </p:spPr>
      </p:pic>
      <p:sp>
        <p:nvSpPr>
          <p:cNvPr id="74" name="Google Shape;74;p9"/>
          <p:cNvSpPr/>
          <p:nvPr/>
        </p:nvSpPr>
        <p:spPr>
          <a:xfrm>
            <a:off x="529200" y="628350"/>
            <a:ext cx="8085600" cy="3886800"/>
          </a:xfrm>
          <a:prstGeom prst="roundRect">
            <a:avLst>
              <a:gd name="adj" fmla="val 13349"/>
            </a:avLst>
          </a:prstGeom>
          <a:solidFill>
            <a:schemeClr val="dk2"/>
          </a:solidFill>
          <a:ln>
            <a:noFill/>
          </a:ln>
          <a:effectLst>
            <a:outerShdw blurRad="200025" dist="19050" dir="3600000" algn="bl" rotWithShape="0">
              <a:srgbClr val="000000">
                <a:alpha val="2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pic>
        <p:nvPicPr>
          <p:cNvPr id="75" name="Google Shape;75;p9"/>
          <p:cNvPicPr preferRelativeResize="0"/>
          <p:nvPr/>
        </p:nvPicPr>
        <p:blipFill>
          <a:blip r:embed="rId3">
            <a:alphaModFix/>
          </a:blip>
          <a:stretch>
            <a:fillRect/>
          </a:stretch>
        </p:blipFill>
        <p:spPr>
          <a:xfrm>
            <a:off x="486333" y="4119763"/>
            <a:ext cx="1803650" cy="1803650"/>
          </a:xfrm>
          <a:prstGeom prst="rect">
            <a:avLst/>
          </a:prstGeom>
          <a:noFill/>
          <a:ln>
            <a:noFill/>
          </a:ln>
        </p:spPr>
      </p:pic>
      <p:sp>
        <p:nvSpPr>
          <p:cNvPr id="76" name="Google Shape;76;p9"/>
          <p:cNvSpPr txBox="1">
            <a:spLocks noGrp="1"/>
          </p:cNvSpPr>
          <p:nvPr>
            <p:ph type="title"/>
          </p:nvPr>
        </p:nvSpPr>
        <p:spPr>
          <a:xfrm>
            <a:off x="2201850" y="1584874"/>
            <a:ext cx="4740300" cy="84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7" name="Google Shape;77;p9"/>
          <p:cNvSpPr txBox="1">
            <a:spLocks noGrp="1"/>
          </p:cNvSpPr>
          <p:nvPr>
            <p:ph type="subTitle" idx="1"/>
          </p:nvPr>
        </p:nvSpPr>
        <p:spPr>
          <a:xfrm>
            <a:off x="2201925" y="2427926"/>
            <a:ext cx="4740300" cy="113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pic>
        <p:nvPicPr>
          <p:cNvPr id="78" name="Google Shape;78;p9"/>
          <p:cNvPicPr preferRelativeResize="0"/>
          <p:nvPr/>
        </p:nvPicPr>
        <p:blipFill>
          <a:blip r:embed="rId4">
            <a:alphaModFix/>
          </a:blip>
          <a:stretch>
            <a:fillRect/>
          </a:stretch>
        </p:blipFill>
        <p:spPr>
          <a:xfrm rot="-847602">
            <a:off x="5476340" y="-1143405"/>
            <a:ext cx="3803225" cy="2767425"/>
          </a:xfrm>
          <a:prstGeom prst="rect">
            <a:avLst/>
          </a:prstGeom>
          <a:noFill/>
          <a:ln>
            <a:noFill/>
          </a:ln>
        </p:spPr>
      </p:pic>
      <p:pic>
        <p:nvPicPr>
          <p:cNvPr id="79" name="Google Shape;79;p9"/>
          <p:cNvPicPr preferRelativeResize="0"/>
          <p:nvPr/>
        </p:nvPicPr>
        <p:blipFill>
          <a:blip r:embed="rId4">
            <a:alphaModFix/>
          </a:blip>
          <a:stretch>
            <a:fillRect/>
          </a:stretch>
        </p:blipFill>
        <p:spPr>
          <a:xfrm rot="-5400000">
            <a:off x="-1041400" y="-268286"/>
            <a:ext cx="4488025" cy="3265750"/>
          </a:xfrm>
          <a:prstGeom prst="rect">
            <a:avLst/>
          </a:prstGeom>
          <a:noFill/>
          <a:ln>
            <a:noFill/>
          </a:ln>
        </p:spPr>
      </p:pic>
      <p:pic>
        <p:nvPicPr>
          <p:cNvPr id="80" name="Google Shape;80;p9"/>
          <p:cNvPicPr preferRelativeResize="0"/>
          <p:nvPr/>
        </p:nvPicPr>
        <p:blipFill>
          <a:blip r:embed="rId4">
            <a:alphaModFix/>
          </a:blip>
          <a:stretch>
            <a:fillRect/>
          </a:stretch>
        </p:blipFill>
        <p:spPr>
          <a:xfrm rot="5400000">
            <a:off x="6831690" y="3154998"/>
            <a:ext cx="2676800" cy="1947799"/>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1"/>
        <p:cNvGrpSpPr/>
        <p:nvPr/>
      </p:nvGrpSpPr>
      <p:grpSpPr>
        <a:xfrm>
          <a:off x="0" y="0"/>
          <a:ext cx="0" cy="0"/>
          <a:chOff x="0" y="0"/>
          <a:chExt cx="0" cy="0"/>
        </a:xfrm>
      </p:grpSpPr>
      <p:sp>
        <p:nvSpPr>
          <p:cNvPr id="82" name="Google Shape;82;p10"/>
          <p:cNvSpPr>
            <a:spLocks noGrp="1"/>
          </p:cNvSpPr>
          <p:nvPr>
            <p:ph type="pic" idx="2"/>
          </p:nvPr>
        </p:nvSpPr>
        <p:spPr>
          <a:xfrm>
            <a:off x="-6875" y="0"/>
            <a:ext cx="9144000" cy="5157300"/>
          </a:xfrm>
          <a:prstGeom prst="rect">
            <a:avLst/>
          </a:prstGeom>
          <a:noFill/>
          <a:ln>
            <a:noFill/>
          </a:ln>
        </p:spPr>
      </p:sp>
      <p:sp>
        <p:nvSpPr>
          <p:cNvPr id="83" name="Google Shape;83;p10"/>
          <p:cNvSpPr txBox="1">
            <a:spLocks noGrp="1"/>
          </p:cNvSpPr>
          <p:nvPr>
            <p:ph type="title"/>
          </p:nvPr>
        </p:nvSpPr>
        <p:spPr>
          <a:xfrm>
            <a:off x="720000" y="4038000"/>
            <a:ext cx="7704000" cy="5727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l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Kanit Medium"/>
              <a:buNone/>
              <a:defRPr sz="3000">
                <a:solidFill>
                  <a:schemeClr val="dk1"/>
                </a:solidFill>
                <a:latin typeface="Kanit Medium"/>
                <a:ea typeface="Kanit Medium"/>
                <a:cs typeface="Kanit Medium"/>
                <a:sym typeface="Kanit Medium"/>
              </a:defRPr>
            </a:lvl1pPr>
            <a:lvl2pPr lvl="1" rtl="0">
              <a:spcBef>
                <a:spcPts val="0"/>
              </a:spcBef>
              <a:spcAft>
                <a:spcPts val="0"/>
              </a:spcAft>
              <a:buClr>
                <a:schemeClr val="dk1"/>
              </a:buClr>
              <a:buSzPts val="3500"/>
              <a:buFont typeface="Kanit Medium"/>
              <a:buNone/>
              <a:defRPr sz="3500">
                <a:solidFill>
                  <a:schemeClr val="dk1"/>
                </a:solidFill>
                <a:latin typeface="Kanit Medium"/>
                <a:ea typeface="Kanit Medium"/>
                <a:cs typeface="Kanit Medium"/>
                <a:sym typeface="Kanit Medium"/>
              </a:defRPr>
            </a:lvl2pPr>
            <a:lvl3pPr lvl="2" rtl="0">
              <a:spcBef>
                <a:spcPts val="0"/>
              </a:spcBef>
              <a:spcAft>
                <a:spcPts val="0"/>
              </a:spcAft>
              <a:buClr>
                <a:schemeClr val="dk1"/>
              </a:buClr>
              <a:buSzPts val="3500"/>
              <a:buFont typeface="Kanit Medium"/>
              <a:buNone/>
              <a:defRPr sz="3500">
                <a:solidFill>
                  <a:schemeClr val="dk1"/>
                </a:solidFill>
                <a:latin typeface="Kanit Medium"/>
                <a:ea typeface="Kanit Medium"/>
                <a:cs typeface="Kanit Medium"/>
                <a:sym typeface="Kanit Medium"/>
              </a:defRPr>
            </a:lvl3pPr>
            <a:lvl4pPr lvl="3" rtl="0">
              <a:spcBef>
                <a:spcPts val="0"/>
              </a:spcBef>
              <a:spcAft>
                <a:spcPts val="0"/>
              </a:spcAft>
              <a:buClr>
                <a:schemeClr val="dk1"/>
              </a:buClr>
              <a:buSzPts val="3500"/>
              <a:buFont typeface="Kanit Medium"/>
              <a:buNone/>
              <a:defRPr sz="3500">
                <a:solidFill>
                  <a:schemeClr val="dk1"/>
                </a:solidFill>
                <a:latin typeface="Kanit Medium"/>
                <a:ea typeface="Kanit Medium"/>
                <a:cs typeface="Kanit Medium"/>
                <a:sym typeface="Kanit Medium"/>
              </a:defRPr>
            </a:lvl4pPr>
            <a:lvl5pPr lvl="4" rtl="0">
              <a:spcBef>
                <a:spcPts val="0"/>
              </a:spcBef>
              <a:spcAft>
                <a:spcPts val="0"/>
              </a:spcAft>
              <a:buClr>
                <a:schemeClr val="dk1"/>
              </a:buClr>
              <a:buSzPts val="3500"/>
              <a:buFont typeface="Kanit Medium"/>
              <a:buNone/>
              <a:defRPr sz="3500">
                <a:solidFill>
                  <a:schemeClr val="dk1"/>
                </a:solidFill>
                <a:latin typeface="Kanit Medium"/>
                <a:ea typeface="Kanit Medium"/>
                <a:cs typeface="Kanit Medium"/>
                <a:sym typeface="Kanit Medium"/>
              </a:defRPr>
            </a:lvl5pPr>
            <a:lvl6pPr lvl="5" rtl="0">
              <a:spcBef>
                <a:spcPts val="0"/>
              </a:spcBef>
              <a:spcAft>
                <a:spcPts val="0"/>
              </a:spcAft>
              <a:buClr>
                <a:schemeClr val="dk1"/>
              </a:buClr>
              <a:buSzPts val="3500"/>
              <a:buFont typeface="Kanit Medium"/>
              <a:buNone/>
              <a:defRPr sz="3500">
                <a:solidFill>
                  <a:schemeClr val="dk1"/>
                </a:solidFill>
                <a:latin typeface="Kanit Medium"/>
                <a:ea typeface="Kanit Medium"/>
                <a:cs typeface="Kanit Medium"/>
                <a:sym typeface="Kanit Medium"/>
              </a:defRPr>
            </a:lvl6pPr>
            <a:lvl7pPr lvl="6" rtl="0">
              <a:spcBef>
                <a:spcPts val="0"/>
              </a:spcBef>
              <a:spcAft>
                <a:spcPts val="0"/>
              </a:spcAft>
              <a:buClr>
                <a:schemeClr val="dk1"/>
              </a:buClr>
              <a:buSzPts val="3500"/>
              <a:buFont typeface="Kanit Medium"/>
              <a:buNone/>
              <a:defRPr sz="3500">
                <a:solidFill>
                  <a:schemeClr val="dk1"/>
                </a:solidFill>
                <a:latin typeface="Kanit Medium"/>
                <a:ea typeface="Kanit Medium"/>
                <a:cs typeface="Kanit Medium"/>
                <a:sym typeface="Kanit Medium"/>
              </a:defRPr>
            </a:lvl7pPr>
            <a:lvl8pPr lvl="7" rtl="0">
              <a:spcBef>
                <a:spcPts val="0"/>
              </a:spcBef>
              <a:spcAft>
                <a:spcPts val="0"/>
              </a:spcAft>
              <a:buClr>
                <a:schemeClr val="dk1"/>
              </a:buClr>
              <a:buSzPts val="3500"/>
              <a:buFont typeface="Kanit Medium"/>
              <a:buNone/>
              <a:defRPr sz="3500">
                <a:solidFill>
                  <a:schemeClr val="dk1"/>
                </a:solidFill>
                <a:latin typeface="Kanit Medium"/>
                <a:ea typeface="Kanit Medium"/>
                <a:cs typeface="Kanit Medium"/>
                <a:sym typeface="Kanit Medium"/>
              </a:defRPr>
            </a:lvl8pPr>
            <a:lvl9pPr lvl="8" rtl="0">
              <a:spcBef>
                <a:spcPts val="0"/>
              </a:spcBef>
              <a:spcAft>
                <a:spcPts val="0"/>
              </a:spcAft>
              <a:buClr>
                <a:schemeClr val="dk1"/>
              </a:buClr>
              <a:buSzPts val="3500"/>
              <a:buFont typeface="Kanit Medium"/>
              <a:buNone/>
              <a:defRPr sz="3500">
                <a:solidFill>
                  <a:schemeClr val="dk1"/>
                </a:solidFill>
                <a:latin typeface="Kanit Medium"/>
                <a:ea typeface="Kanit Medium"/>
                <a:cs typeface="Kanit Medium"/>
                <a:sym typeface="Kanit Medium"/>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1pPr>
            <a:lvl2pPr marL="914400" lvl="1"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2pPr>
            <a:lvl3pPr marL="1371600" lvl="2"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3pPr>
            <a:lvl4pPr marL="1828800" lvl="3"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4pPr>
            <a:lvl5pPr marL="2286000" lvl="4"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5pPr>
            <a:lvl6pPr marL="2743200" lvl="5"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6pPr>
            <a:lvl7pPr marL="3200400" lvl="6"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7pPr>
            <a:lvl8pPr marL="3657600" lvl="7"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8pPr>
            <a:lvl9pPr marL="4114800" lvl="8"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kaggle.com/datasets/aasheesh200/framingham-heart-study-dataset/" TargetMode="External"/><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3"/>
          <p:cNvSpPr txBox="1">
            <a:spLocks noGrp="1"/>
          </p:cNvSpPr>
          <p:nvPr>
            <p:ph type="ctrTitle"/>
          </p:nvPr>
        </p:nvSpPr>
        <p:spPr>
          <a:xfrm>
            <a:off x="1372650" y="2475400"/>
            <a:ext cx="6398700" cy="82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Coronary Heart Disease (CHD) Prediction</a:t>
            </a:r>
            <a:endParaRPr>
              <a:latin typeface="Kanit Medium"/>
              <a:ea typeface="Kanit Medium"/>
              <a:cs typeface="Kanit Medium"/>
              <a:sym typeface="Kanit Medium"/>
            </a:endParaRPr>
          </a:p>
        </p:txBody>
      </p:sp>
      <p:sp>
        <p:nvSpPr>
          <p:cNvPr id="231" name="Google Shape;231;p23"/>
          <p:cNvSpPr txBox="1">
            <a:spLocks noGrp="1"/>
          </p:cNvSpPr>
          <p:nvPr>
            <p:ph type="subTitle" idx="1"/>
          </p:nvPr>
        </p:nvSpPr>
        <p:spPr>
          <a:xfrm>
            <a:off x="2392500" y="3334275"/>
            <a:ext cx="4359000" cy="409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DM Sans"/>
                <a:ea typeface="DM Sans"/>
                <a:cs typeface="DM Sans"/>
                <a:sym typeface="DM Sans"/>
              </a:rPr>
              <a:t>Jackson Holmes, Josh Hee, Sean Fu, Aneesh Harwalkar</a:t>
            </a:r>
            <a:endParaRPr>
              <a:latin typeface="DM Sans"/>
              <a:ea typeface="DM Sans"/>
              <a:cs typeface="DM Sans"/>
              <a:sym typeface="DM Sans"/>
            </a:endParaRPr>
          </a:p>
        </p:txBody>
      </p:sp>
      <p:grpSp>
        <p:nvGrpSpPr>
          <p:cNvPr id="232" name="Google Shape;232;p23"/>
          <p:cNvGrpSpPr/>
          <p:nvPr/>
        </p:nvGrpSpPr>
        <p:grpSpPr>
          <a:xfrm>
            <a:off x="7729025" y="3743775"/>
            <a:ext cx="563100" cy="563100"/>
            <a:chOff x="7729025" y="3743775"/>
            <a:chExt cx="563100" cy="563100"/>
          </a:xfrm>
        </p:grpSpPr>
        <p:sp>
          <p:nvSpPr>
            <p:cNvPr id="233" name="Google Shape;233;p23"/>
            <p:cNvSpPr/>
            <p:nvPr/>
          </p:nvSpPr>
          <p:spPr>
            <a:xfrm>
              <a:off x="7729025" y="3743775"/>
              <a:ext cx="563100" cy="563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BM Plex Sans"/>
                <a:ea typeface="IBM Plex Sans"/>
                <a:cs typeface="IBM Plex Sans"/>
                <a:sym typeface="IBM Plex Sans"/>
              </a:endParaRPr>
            </a:p>
          </p:txBody>
        </p:sp>
        <p:grpSp>
          <p:nvGrpSpPr>
            <p:cNvPr id="234" name="Google Shape;234;p23"/>
            <p:cNvGrpSpPr/>
            <p:nvPr/>
          </p:nvGrpSpPr>
          <p:grpSpPr>
            <a:xfrm>
              <a:off x="7887597" y="3902370"/>
              <a:ext cx="245942" cy="245912"/>
              <a:chOff x="3865225" y="1103750"/>
              <a:chExt cx="302400" cy="302400"/>
            </a:xfrm>
          </p:grpSpPr>
          <p:sp>
            <p:nvSpPr>
              <p:cNvPr id="235" name="Google Shape;235;p23"/>
              <p:cNvSpPr/>
              <p:nvPr/>
            </p:nvSpPr>
            <p:spPr>
              <a:xfrm>
                <a:off x="3973525" y="1103750"/>
                <a:ext cx="85800" cy="3024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36" name="Google Shape;236;p23"/>
              <p:cNvSpPr/>
              <p:nvPr/>
            </p:nvSpPr>
            <p:spPr>
              <a:xfrm rot="5400000">
                <a:off x="3973525" y="1103750"/>
                <a:ext cx="85800" cy="3024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2"/>
          <p:cNvSpPr txBox="1">
            <a:spLocks noGrp="1"/>
          </p:cNvSpPr>
          <p:nvPr>
            <p:ph type="title"/>
          </p:nvPr>
        </p:nvSpPr>
        <p:spPr>
          <a:xfrm>
            <a:off x="2600250" y="2346400"/>
            <a:ext cx="3943500" cy="139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Methodology</a:t>
            </a:r>
            <a:endParaRPr/>
          </a:p>
        </p:txBody>
      </p:sp>
      <p:sp>
        <p:nvSpPr>
          <p:cNvPr id="318" name="Google Shape;318;p32"/>
          <p:cNvSpPr txBox="1">
            <a:spLocks noGrp="1"/>
          </p:cNvSpPr>
          <p:nvPr>
            <p:ph type="title" idx="2"/>
          </p:nvPr>
        </p:nvSpPr>
        <p:spPr>
          <a:xfrm>
            <a:off x="4013250" y="1553600"/>
            <a:ext cx="1117500"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03</a:t>
            </a:r>
            <a:endParaRPr/>
          </a:p>
        </p:txBody>
      </p:sp>
      <p:grpSp>
        <p:nvGrpSpPr>
          <p:cNvPr id="319" name="Google Shape;319;p32"/>
          <p:cNvGrpSpPr/>
          <p:nvPr/>
        </p:nvGrpSpPr>
        <p:grpSpPr>
          <a:xfrm>
            <a:off x="7729025" y="831575"/>
            <a:ext cx="563100" cy="563100"/>
            <a:chOff x="7729025" y="831575"/>
            <a:chExt cx="563100" cy="563100"/>
          </a:xfrm>
        </p:grpSpPr>
        <p:sp>
          <p:nvSpPr>
            <p:cNvPr id="320" name="Google Shape;320;p32"/>
            <p:cNvSpPr/>
            <p:nvPr/>
          </p:nvSpPr>
          <p:spPr>
            <a:xfrm>
              <a:off x="7729025" y="831575"/>
              <a:ext cx="563100" cy="563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BM Plex Sans"/>
                <a:ea typeface="IBM Plex Sans"/>
                <a:cs typeface="IBM Plex Sans"/>
                <a:sym typeface="IBM Plex Sans"/>
              </a:endParaRPr>
            </a:p>
          </p:txBody>
        </p:sp>
        <p:grpSp>
          <p:nvGrpSpPr>
            <p:cNvPr id="321" name="Google Shape;321;p32"/>
            <p:cNvGrpSpPr/>
            <p:nvPr/>
          </p:nvGrpSpPr>
          <p:grpSpPr>
            <a:xfrm>
              <a:off x="7887597" y="990170"/>
              <a:ext cx="245942" cy="245912"/>
              <a:chOff x="3865225" y="1103750"/>
              <a:chExt cx="302400" cy="302400"/>
            </a:xfrm>
          </p:grpSpPr>
          <p:sp>
            <p:nvSpPr>
              <p:cNvPr id="322" name="Google Shape;322;p32"/>
              <p:cNvSpPr/>
              <p:nvPr/>
            </p:nvSpPr>
            <p:spPr>
              <a:xfrm>
                <a:off x="3973525" y="1103750"/>
                <a:ext cx="85800" cy="3024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3" name="Google Shape;323;p32"/>
              <p:cNvSpPr/>
              <p:nvPr/>
            </p:nvSpPr>
            <p:spPr>
              <a:xfrm rot="5400000">
                <a:off x="3973525" y="1103750"/>
                <a:ext cx="85800" cy="3024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Description and Transformation of Data</a:t>
            </a:r>
            <a:endParaRPr/>
          </a:p>
        </p:txBody>
      </p:sp>
      <p:sp>
        <p:nvSpPr>
          <p:cNvPr id="329" name="Google Shape;329;p33"/>
          <p:cNvSpPr txBox="1">
            <a:spLocks noGrp="1"/>
          </p:cNvSpPr>
          <p:nvPr>
            <p:ph type="subTitle" idx="1"/>
          </p:nvPr>
        </p:nvSpPr>
        <p:spPr>
          <a:xfrm>
            <a:off x="1163725" y="1382675"/>
            <a:ext cx="2967000" cy="525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Logistic Regression</a:t>
            </a:r>
            <a:endParaRPr/>
          </a:p>
        </p:txBody>
      </p:sp>
      <p:sp>
        <p:nvSpPr>
          <p:cNvPr id="330" name="Google Shape;330;p33"/>
          <p:cNvSpPr txBox="1">
            <a:spLocks noGrp="1"/>
          </p:cNvSpPr>
          <p:nvPr>
            <p:ph type="subTitle" idx="2"/>
          </p:nvPr>
        </p:nvSpPr>
        <p:spPr>
          <a:xfrm>
            <a:off x="1163726" y="1832375"/>
            <a:ext cx="2967000" cy="102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logistic regression model serves to estimate the relationship between having heart disease and the attributes in the table. The logistic regression model can also be used to predict if someone is at risk or has heart disease.</a:t>
            </a:r>
            <a:endParaRPr/>
          </a:p>
          <a:p>
            <a:pPr marL="0" lvl="0" indent="0" algn="ctr" rtl="0">
              <a:spcBef>
                <a:spcPts val="0"/>
              </a:spcBef>
              <a:spcAft>
                <a:spcPts val="0"/>
              </a:spcAft>
              <a:buNone/>
            </a:pPr>
            <a:endParaRPr/>
          </a:p>
          <a:p>
            <a:pPr marL="0" lvl="0" indent="0" algn="ctr" rtl="0">
              <a:spcBef>
                <a:spcPts val="0"/>
              </a:spcBef>
              <a:spcAft>
                <a:spcPts val="0"/>
              </a:spcAft>
              <a:buNone/>
            </a:pPr>
            <a:endParaRPr/>
          </a:p>
        </p:txBody>
      </p:sp>
      <p:sp>
        <p:nvSpPr>
          <p:cNvPr id="331" name="Google Shape;331;p33"/>
          <p:cNvSpPr txBox="1">
            <a:spLocks noGrp="1"/>
          </p:cNvSpPr>
          <p:nvPr>
            <p:ph type="subTitle" idx="3"/>
          </p:nvPr>
        </p:nvSpPr>
        <p:spPr>
          <a:xfrm>
            <a:off x="5013252" y="1832375"/>
            <a:ext cx="2967000" cy="102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 Multi-Layer Perceptron (MLP) classifier is a type of artificial neural network designed for supervised learning tasks, particularly in the field of machine learning and pattern recognition. </a:t>
            </a:r>
            <a:endParaRPr/>
          </a:p>
        </p:txBody>
      </p:sp>
      <p:sp>
        <p:nvSpPr>
          <p:cNvPr id="332" name="Google Shape;332;p33"/>
          <p:cNvSpPr txBox="1">
            <a:spLocks noGrp="1"/>
          </p:cNvSpPr>
          <p:nvPr>
            <p:ph type="subTitle" idx="7"/>
          </p:nvPr>
        </p:nvSpPr>
        <p:spPr>
          <a:xfrm>
            <a:off x="5013250" y="1382675"/>
            <a:ext cx="2967000" cy="525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MLP Classifier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1200"/>
              </a:spcBef>
              <a:spcAft>
                <a:spcPts val="0"/>
              </a:spcAft>
              <a:buNone/>
            </a:pPr>
            <a:r>
              <a:rPr lang="en" sz="2500">
                <a:latin typeface="Kanit"/>
                <a:ea typeface="Kanit"/>
                <a:cs typeface="Kanit"/>
                <a:sym typeface="Kanit"/>
              </a:rPr>
              <a:t>Logistic Regression Model</a:t>
            </a:r>
            <a:endParaRPr sz="2500">
              <a:latin typeface="Kanit"/>
              <a:ea typeface="Kanit"/>
              <a:cs typeface="Kanit"/>
              <a:sym typeface="Kanit"/>
            </a:endParaRPr>
          </a:p>
          <a:p>
            <a:pPr marL="0" lvl="0" indent="0" algn="ctr" rtl="0">
              <a:spcBef>
                <a:spcPts val="1200"/>
              </a:spcBef>
              <a:spcAft>
                <a:spcPts val="0"/>
              </a:spcAft>
              <a:buNone/>
            </a:pPr>
            <a:endParaRPr/>
          </a:p>
        </p:txBody>
      </p:sp>
      <p:sp>
        <p:nvSpPr>
          <p:cNvPr id="338" name="Google Shape;338;p34"/>
          <p:cNvSpPr txBox="1"/>
          <p:nvPr/>
        </p:nvSpPr>
        <p:spPr>
          <a:xfrm>
            <a:off x="912175" y="2077125"/>
            <a:ext cx="2992200" cy="113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50">
                <a:solidFill>
                  <a:schemeClr val="dk1"/>
                </a:solidFill>
                <a:latin typeface="Kanit"/>
                <a:ea typeface="Kanit"/>
                <a:cs typeface="Kanit"/>
                <a:sym typeface="Kanit"/>
              </a:rPr>
              <a:t>Accuracy: 0.8308921438082557</a:t>
            </a:r>
            <a:endParaRPr sz="1550">
              <a:solidFill>
                <a:schemeClr val="dk1"/>
              </a:solidFill>
              <a:latin typeface="Kanit"/>
              <a:ea typeface="Kanit"/>
              <a:cs typeface="Kanit"/>
              <a:sym typeface="Kanit"/>
            </a:endParaRPr>
          </a:p>
          <a:p>
            <a:pPr marL="0" lvl="0" indent="0" algn="l" rtl="0">
              <a:spcBef>
                <a:spcPts val="0"/>
              </a:spcBef>
              <a:spcAft>
                <a:spcPts val="0"/>
              </a:spcAft>
              <a:buNone/>
            </a:pPr>
            <a:r>
              <a:rPr lang="en" sz="1550">
                <a:solidFill>
                  <a:schemeClr val="dk1"/>
                </a:solidFill>
                <a:latin typeface="Kanit"/>
                <a:ea typeface="Kanit"/>
                <a:cs typeface="Kanit"/>
                <a:sym typeface="Kanit"/>
              </a:rPr>
              <a:t>Precision: 0.5714285714285714</a:t>
            </a:r>
            <a:endParaRPr sz="1550">
              <a:solidFill>
                <a:schemeClr val="dk1"/>
              </a:solidFill>
              <a:latin typeface="Kanit"/>
              <a:ea typeface="Kanit"/>
              <a:cs typeface="Kanit"/>
              <a:sym typeface="Kanit"/>
            </a:endParaRPr>
          </a:p>
          <a:p>
            <a:pPr marL="0" lvl="0" indent="0" algn="l" rtl="0">
              <a:spcBef>
                <a:spcPts val="0"/>
              </a:spcBef>
              <a:spcAft>
                <a:spcPts val="0"/>
              </a:spcAft>
              <a:buNone/>
            </a:pPr>
            <a:r>
              <a:rPr lang="en" sz="1550">
                <a:solidFill>
                  <a:schemeClr val="dk1"/>
                </a:solidFill>
                <a:latin typeface="Kanit"/>
                <a:ea typeface="Kanit"/>
                <a:cs typeface="Kanit"/>
                <a:sym typeface="Kanit"/>
              </a:rPr>
              <a:t>Recall: 0.06201550387596899</a:t>
            </a:r>
            <a:endParaRPr sz="1550">
              <a:solidFill>
                <a:schemeClr val="dk1"/>
              </a:solidFill>
              <a:latin typeface="Kanit"/>
              <a:ea typeface="Kanit"/>
              <a:cs typeface="Kanit"/>
              <a:sym typeface="Kanit"/>
            </a:endParaRPr>
          </a:p>
          <a:p>
            <a:pPr marL="0" lvl="0" indent="0" algn="l" rtl="0">
              <a:spcBef>
                <a:spcPts val="0"/>
              </a:spcBef>
              <a:spcAft>
                <a:spcPts val="0"/>
              </a:spcAft>
              <a:buNone/>
            </a:pPr>
            <a:r>
              <a:rPr lang="en" sz="1550">
                <a:solidFill>
                  <a:schemeClr val="dk1"/>
                </a:solidFill>
                <a:latin typeface="Kanit"/>
                <a:ea typeface="Kanit"/>
                <a:cs typeface="Kanit"/>
                <a:sym typeface="Kanit"/>
              </a:rPr>
              <a:t>F1-score: 0.11188811188811189</a:t>
            </a:r>
            <a:endParaRPr sz="1700">
              <a:solidFill>
                <a:schemeClr val="dk1"/>
              </a:solidFill>
              <a:latin typeface="Kanit"/>
              <a:ea typeface="Kanit"/>
              <a:cs typeface="Kanit"/>
              <a:sym typeface="Kanit"/>
            </a:endParaRPr>
          </a:p>
        </p:txBody>
      </p:sp>
      <p:pic>
        <p:nvPicPr>
          <p:cNvPr id="339" name="Google Shape;339;p34"/>
          <p:cNvPicPr preferRelativeResize="0"/>
          <p:nvPr/>
        </p:nvPicPr>
        <p:blipFill>
          <a:blip r:embed="rId3">
            <a:alphaModFix/>
          </a:blip>
          <a:stretch>
            <a:fillRect/>
          </a:stretch>
        </p:blipFill>
        <p:spPr>
          <a:xfrm>
            <a:off x="4786275" y="1136700"/>
            <a:ext cx="3201000" cy="3335125"/>
          </a:xfrm>
          <a:prstGeom prst="rect">
            <a:avLst/>
          </a:prstGeom>
          <a:noFill/>
          <a:ln>
            <a:noFill/>
          </a:ln>
        </p:spPr>
      </p:pic>
      <p:sp>
        <p:nvSpPr>
          <p:cNvPr id="340" name="Google Shape;340;p34"/>
          <p:cNvSpPr txBox="1"/>
          <p:nvPr/>
        </p:nvSpPr>
        <p:spPr>
          <a:xfrm>
            <a:off x="989125" y="3721625"/>
            <a:ext cx="2856000" cy="82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50">
                <a:solidFill>
                  <a:schemeClr val="dk1"/>
                </a:solidFill>
                <a:latin typeface="Kanit"/>
                <a:ea typeface="Kanit"/>
                <a:cs typeface="Kanit"/>
                <a:sym typeface="Kanit"/>
              </a:rPr>
              <a:t>8:2 Train to test ratio</a:t>
            </a:r>
            <a:endParaRPr sz="1550">
              <a:solidFill>
                <a:schemeClr val="dk1"/>
              </a:solidFill>
              <a:latin typeface="Kanit"/>
              <a:ea typeface="Kanit"/>
              <a:cs typeface="Kanit"/>
              <a:sym typeface="Kani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1200"/>
              </a:spcBef>
              <a:spcAft>
                <a:spcPts val="0"/>
              </a:spcAft>
              <a:buNone/>
            </a:pPr>
            <a:r>
              <a:rPr lang="en" sz="2500">
                <a:latin typeface="Kanit"/>
                <a:ea typeface="Kanit"/>
                <a:cs typeface="Kanit"/>
                <a:sym typeface="Kanit"/>
              </a:rPr>
              <a:t>Logistic Regression Model Improved</a:t>
            </a:r>
            <a:endParaRPr sz="2500">
              <a:latin typeface="Kanit"/>
              <a:ea typeface="Kanit"/>
              <a:cs typeface="Kanit"/>
              <a:sym typeface="Kanit"/>
            </a:endParaRPr>
          </a:p>
          <a:p>
            <a:pPr marL="0" lvl="0" indent="0" algn="ctr" rtl="0">
              <a:spcBef>
                <a:spcPts val="1200"/>
              </a:spcBef>
              <a:spcAft>
                <a:spcPts val="0"/>
              </a:spcAft>
              <a:buNone/>
            </a:pPr>
            <a:endParaRPr/>
          </a:p>
        </p:txBody>
      </p:sp>
      <p:sp>
        <p:nvSpPr>
          <p:cNvPr id="346" name="Google Shape;346;p35"/>
          <p:cNvSpPr txBox="1"/>
          <p:nvPr/>
        </p:nvSpPr>
        <p:spPr>
          <a:xfrm>
            <a:off x="912175" y="2077125"/>
            <a:ext cx="2992200" cy="113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50">
                <a:solidFill>
                  <a:schemeClr val="dk1"/>
                </a:solidFill>
                <a:latin typeface="Kanit"/>
                <a:ea typeface="Kanit"/>
                <a:cs typeface="Kanit"/>
                <a:sym typeface="Kanit"/>
              </a:rPr>
              <a:t>Accuracy: 0.8748335552596538</a:t>
            </a:r>
            <a:endParaRPr sz="1550">
              <a:solidFill>
                <a:schemeClr val="dk1"/>
              </a:solidFill>
              <a:latin typeface="Kanit"/>
              <a:ea typeface="Kanit"/>
              <a:cs typeface="Kanit"/>
              <a:sym typeface="Kanit"/>
            </a:endParaRPr>
          </a:p>
          <a:p>
            <a:pPr marL="0" lvl="0" indent="0" algn="l" rtl="0">
              <a:spcBef>
                <a:spcPts val="0"/>
              </a:spcBef>
              <a:spcAft>
                <a:spcPts val="0"/>
              </a:spcAft>
              <a:buNone/>
            </a:pPr>
            <a:r>
              <a:rPr lang="en" sz="1550">
                <a:solidFill>
                  <a:schemeClr val="dk1"/>
                </a:solidFill>
                <a:latin typeface="Kanit"/>
                <a:ea typeface="Kanit"/>
                <a:cs typeface="Kanit"/>
                <a:sym typeface="Kanit"/>
              </a:rPr>
              <a:t>Precision: 0.4166666666666667</a:t>
            </a:r>
            <a:endParaRPr sz="1550">
              <a:solidFill>
                <a:schemeClr val="dk1"/>
              </a:solidFill>
              <a:latin typeface="Kanit"/>
              <a:ea typeface="Kanit"/>
              <a:cs typeface="Kanit"/>
              <a:sym typeface="Kanit"/>
            </a:endParaRPr>
          </a:p>
          <a:p>
            <a:pPr marL="0" lvl="0" indent="0" algn="l" rtl="0">
              <a:spcBef>
                <a:spcPts val="0"/>
              </a:spcBef>
              <a:spcAft>
                <a:spcPts val="0"/>
              </a:spcAft>
              <a:buNone/>
            </a:pPr>
            <a:r>
              <a:rPr lang="en" sz="1550">
                <a:solidFill>
                  <a:schemeClr val="dk1"/>
                </a:solidFill>
                <a:latin typeface="Kanit"/>
                <a:ea typeface="Kanit"/>
                <a:cs typeface="Kanit"/>
                <a:sym typeface="Kanit"/>
              </a:rPr>
              <a:t>Recall: 0.05434782608695652</a:t>
            </a:r>
            <a:endParaRPr sz="1550">
              <a:solidFill>
                <a:schemeClr val="dk1"/>
              </a:solidFill>
              <a:latin typeface="Kanit"/>
              <a:ea typeface="Kanit"/>
              <a:cs typeface="Kanit"/>
              <a:sym typeface="Kanit"/>
            </a:endParaRPr>
          </a:p>
          <a:p>
            <a:pPr marL="0" lvl="0" indent="0" algn="l" rtl="0">
              <a:spcBef>
                <a:spcPts val="0"/>
              </a:spcBef>
              <a:spcAft>
                <a:spcPts val="0"/>
              </a:spcAft>
              <a:buNone/>
            </a:pPr>
            <a:r>
              <a:rPr lang="en" sz="1550">
                <a:solidFill>
                  <a:schemeClr val="dk1"/>
                </a:solidFill>
                <a:latin typeface="Kanit"/>
                <a:ea typeface="Kanit"/>
                <a:cs typeface="Kanit"/>
                <a:sym typeface="Kanit"/>
              </a:rPr>
              <a:t>F1-score: 0.09615384615384615</a:t>
            </a:r>
            <a:endParaRPr sz="2050">
              <a:solidFill>
                <a:schemeClr val="dk1"/>
              </a:solidFill>
              <a:latin typeface="Kanit"/>
              <a:ea typeface="Kanit"/>
              <a:cs typeface="Kanit"/>
              <a:sym typeface="Kanit"/>
            </a:endParaRPr>
          </a:p>
        </p:txBody>
      </p:sp>
      <p:pic>
        <p:nvPicPr>
          <p:cNvPr id="347" name="Google Shape;347;p35"/>
          <p:cNvPicPr preferRelativeResize="0"/>
          <p:nvPr/>
        </p:nvPicPr>
        <p:blipFill>
          <a:blip r:embed="rId3">
            <a:alphaModFix/>
          </a:blip>
          <a:stretch>
            <a:fillRect/>
          </a:stretch>
        </p:blipFill>
        <p:spPr>
          <a:xfrm>
            <a:off x="4811525" y="1279350"/>
            <a:ext cx="3151000" cy="3283026"/>
          </a:xfrm>
          <a:prstGeom prst="rect">
            <a:avLst/>
          </a:prstGeom>
          <a:noFill/>
          <a:ln>
            <a:noFill/>
          </a:ln>
        </p:spPr>
      </p:pic>
      <p:sp>
        <p:nvSpPr>
          <p:cNvPr id="348" name="Google Shape;348;p35"/>
          <p:cNvSpPr txBox="1"/>
          <p:nvPr/>
        </p:nvSpPr>
        <p:spPr>
          <a:xfrm>
            <a:off x="1026225" y="3709250"/>
            <a:ext cx="2757300" cy="74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50">
                <a:solidFill>
                  <a:schemeClr val="dk1"/>
                </a:solidFill>
                <a:latin typeface="Kanit"/>
                <a:ea typeface="Kanit"/>
                <a:cs typeface="Kanit"/>
                <a:sym typeface="Kanit"/>
              </a:rPr>
              <a:t>7:3 Train to test ratio</a:t>
            </a:r>
            <a:endParaRPr sz="1200">
              <a:solidFill>
                <a:schemeClr val="dk1"/>
              </a:solidFill>
              <a:latin typeface="DM Sans"/>
              <a:ea typeface="DM Sans"/>
              <a:cs typeface="DM Sans"/>
              <a:sym typeface="DM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2500">
                <a:latin typeface="Kanit"/>
                <a:ea typeface="Kanit"/>
                <a:cs typeface="Kanit"/>
                <a:sym typeface="Kanit"/>
              </a:rPr>
              <a:t>Importance of Features in Logistic Regression Model</a:t>
            </a:r>
            <a:endParaRPr sz="2500">
              <a:latin typeface="Kanit"/>
              <a:ea typeface="Kanit"/>
              <a:cs typeface="Kanit"/>
              <a:sym typeface="Kanit"/>
            </a:endParaRPr>
          </a:p>
          <a:p>
            <a:pPr marL="0" lvl="0" indent="0" algn="ctr" rtl="0">
              <a:spcBef>
                <a:spcPts val="1200"/>
              </a:spcBef>
              <a:spcAft>
                <a:spcPts val="0"/>
              </a:spcAft>
              <a:buNone/>
            </a:pPr>
            <a:endParaRPr/>
          </a:p>
        </p:txBody>
      </p:sp>
      <p:sp>
        <p:nvSpPr>
          <p:cNvPr id="354" name="Google Shape;354;p36"/>
          <p:cNvSpPr txBox="1"/>
          <p:nvPr/>
        </p:nvSpPr>
        <p:spPr>
          <a:xfrm>
            <a:off x="5230050" y="1545525"/>
            <a:ext cx="2992200" cy="251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50">
                <a:solidFill>
                  <a:schemeClr val="dk1"/>
                </a:solidFill>
                <a:latin typeface="Kanit"/>
                <a:ea typeface="Kanit"/>
                <a:cs typeface="Kanit"/>
                <a:sym typeface="Kanit"/>
              </a:rPr>
              <a:t>           Feature  Importance</a:t>
            </a:r>
            <a:endParaRPr sz="1050">
              <a:solidFill>
                <a:schemeClr val="dk1"/>
              </a:solidFill>
              <a:latin typeface="Kanit"/>
              <a:ea typeface="Kanit"/>
              <a:cs typeface="Kanit"/>
              <a:sym typeface="Kanit"/>
            </a:endParaRPr>
          </a:p>
          <a:p>
            <a:pPr marL="0" lvl="0" indent="0" algn="l" rtl="0">
              <a:spcBef>
                <a:spcPts val="0"/>
              </a:spcBef>
              <a:spcAft>
                <a:spcPts val="0"/>
              </a:spcAft>
              <a:buNone/>
            </a:pPr>
            <a:r>
              <a:rPr lang="en" sz="1050">
                <a:solidFill>
                  <a:schemeClr val="dk1"/>
                </a:solidFill>
                <a:latin typeface="Kanit"/>
                <a:ea typeface="Kanit"/>
                <a:cs typeface="Kanit"/>
                <a:sym typeface="Kanit"/>
              </a:rPr>
              <a:t>6      PrevalentHyp    0.474570</a:t>
            </a:r>
            <a:endParaRPr sz="1050">
              <a:solidFill>
                <a:schemeClr val="dk1"/>
              </a:solidFill>
              <a:latin typeface="Kanit"/>
              <a:ea typeface="Kanit"/>
              <a:cs typeface="Kanit"/>
              <a:sym typeface="Kanit"/>
            </a:endParaRPr>
          </a:p>
          <a:p>
            <a:pPr marL="0" lvl="0" indent="0" algn="l" rtl="0">
              <a:spcBef>
                <a:spcPts val="0"/>
              </a:spcBef>
              <a:spcAft>
                <a:spcPts val="0"/>
              </a:spcAft>
              <a:buNone/>
            </a:pPr>
            <a:r>
              <a:rPr lang="en" sz="1050">
                <a:solidFill>
                  <a:schemeClr val="dk1"/>
                </a:solidFill>
                <a:latin typeface="Kanit"/>
                <a:ea typeface="Kanit"/>
                <a:cs typeface="Kanit"/>
                <a:sym typeface="Kanit"/>
              </a:rPr>
              <a:t>5   PrevalentStroke    0.420086</a:t>
            </a:r>
            <a:endParaRPr sz="1050">
              <a:solidFill>
                <a:schemeClr val="dk1"/>
              </a:solidFill>
              <a:latin typeface="Kanit"/>
              <a:ea typeface="Kanit"/>
              <a:cs typeface="Kanit"/>
              <a:sym typeface="Kanit"/>
            </a:endParaRPr>
          </a:p>
          <a:p>
            <a:pPr marL="0" lvl="0" indent="0" algn="l" rtl="0">
              <a:spcBef>
                <a:spcPts val="0"/>
              </a:spcBef>
              <a:spcAft>
                <a:spcPts val="0"/>
              </a:spcAft>
              <a:buNone/>
            </a:pPr>
            <a:r>
              <a:rPr lang="en" sz="1050">
                <a:solidFill>
                  <a:schemeClr val="dk1"/>
                </a:solidFill>
                <a:latin typeface="Kanit"/>
                <a:ea typeface="Kanit"/>
                <a:cs typeface="Kanit"/>
                <a:sym typeface="Kanit"/>
              </a:rPr>
              <a:t>1               Age    0.065872</a:t>
            </a:r>
            <a:endParaRPr sz="1050">
              <a:solidFill>
                <a:schemeClr val="dk1"/>
              </a:solidFill>
              <a:latin typeface="Kanit"/>
              <a:ea typeface="Kanit"/>
              <a:cs typeface="Kanit"/>
              <a:sym typeface="Kanit"/>
            </a:endParaRPr>
          </a:p>
          <a:p>
            <a:pPr marL="0" lvl="0" indent="0" algn="l" rtl="0">
              <a:spcBef>
                <a:spcPts val="0"/>
              </a:spcBef>
              <a:spcAft>
                <a:spcPts val="0"/>
              </a:spcAft>
              <a:buNone/>
            </a:pPr>
            <a:r>
              <a:rPr lang="en" sz="1050">
                <a:solidFill>
                  <a:schemeClr val="dk1"/>
                </a:solidFill>
                <a:latin typeface="Kanit"/>
                <a:ea typeface="Kanit"/>
                <a:cs typeface="Kanit"/>
                <a:sym typeface="Kanit"/>
              </a:rPr>
              <a:t>3        CigsPerDay    0.035204</a:t>
            </a:r>
            <a:endParaRPr sz="1050">
              <a:solidFill>
                <a:schemeClr val="dk1"/>
              </a:solidFill>
              <a:latin typeface="Kanit"/>
              <a:ea typeface="Kanit"/>
              <a:cs typeface="Kanit"/>
              <a:sym typeface="Kanit"/>
            </a:endParaRPr>
          </a:p>
          <a:p>
            <a:pPr marL="0" lvl="0" indent="0" algn="l" rtl="0">
              <a:spcBef>
                <a:spcPts val="0"/>
              </a:spcBef>
              <a:spcAft>
                <a:spcPts val="0"/>
              </a:spcAft>
              <a:buNone/>
            </a:pPr>
            <a:r>
              <a:rPr lang="en" sz="1050">
                <a:solidFill>
                  <a:schemeClr val="dk1"/>
                </a:solidFill>
                <a:latin typeface="Kanit"/>
                <a:ea typeface="Kanit"/>
                <a:cs typeface="Kanit"/>
                <a:sym typeface="Kanit"/>
              </a:rPr>
              <a:t>11              BMI    0.025738</a:t>
            </a:r>
            <a:endParaRPr sz="1050">
              <a:solidFill>
                <a:schemeClr val="dk1"/>
              </a:solidFill>
              <a:latin typeface="Kanit"/>
              <a:ea typeface="Kanit"/>
              <a:cs typeface="Kanit"/>
              <a:sym typeface="Kanit"/>
            </a:endParaRPr>
          </a:p>
          <a:p>
            <a:pPr marL="0" lvl="0" indent="0" algn="l" rtl="0">
              <a:spcBef>
                <a:spcPts val="0"/>
              </a:spcBef>
              <a:spcAft>
                <a:spcPts val="0"/>
              </a:spcAft>
              <a:buNone/>
            </a:pPr>
            <a:r>
              <a:rPr lang="en" sz="1050">
                <a:solidFill>
                  <a:schemeClr val="dk1"/>
                </a:solidFill>
                <a:latin typeface="Kanit"/>
                <a:ea typeface="Kanit"/>
                <a:cs typeface="Kanit"/>
                <a:sym typeface="Kanit"/>
              </a:rPr>
              <a:t>9             SysBP    0.015427</a:t>
            </a:r>
            <a:endParaRPr sz="1050">
              <a:solidFill>
                <a:schemeClr val="dk1"/>
              </a:solidFill>
              <a:latin typeface="Kanit"/>
              <a:ea typeface="Kanit"/>
              <a:cs typeface="Kanit"/>
              <a:sym typeface="Kanit"/>
            </a:endParaRPr>
          </a:p>
          <a:p>
            <a:pPr marL="0" lvl="0" indent="0" algn="l" rtl="0">
              <a:spcBef>
                <a:spcPts val="0"/>
              </a:spcBef>
              <a:spcAft>
                <a:spcPts val="0"/>
              </a:spcAft>
              <a:buNone/>
            </a:pPr>
            <a:r>
              <a:rPr lang="en" sz="1050">
                <a:solidFill>
                  <a:schemeClr val="dk1"/>
                </a:solidFill>
                <a:latin typeface="Kanit"/>
                <a:ea typeface="Kanit"/>
                <a:cs typeface="Kanit"/>
                <a:sym typeface="Kanit"/>
              </a:rPr>
              <a:t>13          Glucose    0.008722</a:t>
            </a:r>
            <a:endParaRPr sz="1050">
              <a:solidFill>
                <a:schemeClr val="dk1"/>
              </a:solidFill>
              <a:latin typeface="Kanit"/>
              <a:ea typeface="Kanit"/>
              <a:cs typeface="Kanit"/>
              <a:sym typeface="Kanit"/>
            </a:endParaRPr>
          </a:p>
          <a:p>
            <a:pPr marL="0" lvl="0" indent="0" algn="l" rtl="0">
              <a:spcBef>
                <a:spcPts val="0"/>
              </a:spcBef>
              <a:spcAft>
                <a:spcPts val="0"/>
              </a:spcAft>
              <a:buNone/>
            </a:pPr>
            <a:r>
              <a:rPr lang="en" sz="1050">
                <a:solidFill>
                  <a:schemeClr val="dk1"/>
                </a:solidFill>
                <a:latin typeface="Kanit"/>
                <a:ea typeface="Kanit"/>
                <a:cs typeface="Kanit"/>
                <a:sym typeface="Kanit"/>
              </a:rPr>
              <a:t>8           TotChol    0.001347</a:t>
            </a:r>
            <a:endParaRPr sz="1050">
              <a:solidFill>
                <a:schemeClr val="dk1"/>
              </a:solidFill>
              <a:latin typeface="Kanit"/>
              <a:ea typeface="Kanit"/>
              <a:cs typeface="Kanit"/>
              <a:sym typeface="Kanit"/>
            </a:endParaRPr>
          </a:p>
          <a:p>
            <a:pPr marL="0" lvl="0" indent="0" algn="l" rtl="0">
              <a:spcBef>
                <a:spcPts val="0"/>
              </a:spcBef>
              <a:spcAft>
                <a:spcPts val="0"/>
              </a:spcAft>
              <a:buNone/>
            </a:pPr>
            <a:r>
              <a:rPr lang="en" sz="1050">
                <a:solidFill>
                  <a:schemeClr val="dk1"/>
                </a:solidFill>
                <a:latin typeface="Kanit"/>
                <a:ea typeface="Kanit"/>
                <a:cs typeface="Kanit"/>
                <a:sym typeface="Kanit"/>
              </a:rPr>
              <a:t>12        HeartRate    0.001034</a:t>
            </a:r>
            <a:endParaRPr sz="1050">
              <a:solidFill>
                <a:schemeClr val="dk1"/>
              </a:solidFill>
              <a:latin typeface="Kanit"/>
              <a:ea typeface="Kanit"/>
              <a:cs typeface="Kanit"/>
              <a:sym typeface="Kanit"/>
            </a:endParaRPr>
          </a:p>
          <a:p>
            <a:pPr marL="0" lvl="0" indent="0" algn="l" rtl="0">
              <a:spcBef>
                <a:spcPts val="0"/>
              </a:spcBef>
              <a:spcAft>
                <a:spcPts val="0"/>
              </a:spcAft>
              <a:buNone/>
            </a:pPr>
            <a:r>
              <a:rPr lang="en" sz="1050">
                <a:solidFill>
                  <a:schemeClr val="dk1"/>
                </a:solidFill>
                <a:latin typeface="Kanit"/>
                <a:ea typeface="Kanit"/>
                <a:cs typeface="Kanit"/>
                <a:sym typeface="Kanit"/>
              </a:rPr>
              <a:t>0            Gender    0.000000</a:t>
            </a:r>
            <a:endParaRPr sz="1050">
              <a:solidFill>
                <a:schemeClr val="dk1"/>
              </a:solidFill>
              <a:latin typeface="Kanit"/>
              <a:ea typeface="Kanit"/>
              <a:cs typeface="Kanit"/>
              <a:sym typeface="Kanit"/>
            </a:endParaRPr>
          </a:p>
          <a:p>
            <a:pPr marL="0" lvl="0" indent="0" algn="l" rtl="0">
              <a:spcBef>
                <a:spcPts val="0"/>
              </a:spcBef>
              <a:spcAft>
                <a:spcPts val="0"/>
              </a:spcAft>
              <a:buNone/>
            </a:pPr>
            <a:r>
              <a:rPr lang="en" sz="1050">
                <a:solidFill>
                  <a:schemeClr val="dk1"/>
                </a:solidFill>
                <a:latin typeface="Kanit"/>
                <a:ea typeface="Kanit"/>
                <a:cs typeface="Kanit"/>
                <a:sym typeface="Kanit"/>
              </a:rPr>
              <a:t>10            DiaBP   -0.018557</a:t>
            </a:r>
            <a:endParaRPr sz="1050">
              <a:solidFill>
                <a:schemeClr val="dk1"/>
              </a:solidFill>
              <a:latin typeface="Kanit"/>
              <a:ea typeface="Kanit"/>
              <a:cs typeface="Kanit"/>
              <a:sym typeface="Kanit"/>
            </a:endParaRPr>
          </a:p>
          <a:p>
            <a:pPr marL="0" lvl="0" indent="0" algn="l" rtl="0">
              <a:spcBef>
                <a:spcPts val="0"/>
              </a:spcBef>
              <a:spcAft>
                <a:spcPts val="0"/>
              </a:spcAft>
              <a:buNone/>
            </a:pPr>
            <a:r>
              <a:rPr lang="en" sz="1050">
                <a:solidFill>
                  <a:schemeClr val="dk1"/>
                </a:solidFill>
                <a:latin typeface="Kanit"/>
                <a:ea typeface="Kanit"/>
                <a:cs typeface="Kanit"/>
                <a:sym typeface="Kanit"/>
              </a:rPr>
              <a:t>7          Diabetes   -0.100283</a:t>
            </a:r>
            <a:endParaRPr sz="1050">
              <a:solidFill>
                <a:schemeClr val="dk1"/>
              </a:solidFill>
              <a:latin typeface="Kanit"/>
              <a:ea typeface="Kanit"/>
              <a:cs typeface="Kanit"/>
              <a:sym typeface="Kanit"/>
            </a:endParaRPr>
          </a:p>
          <a:p>
            <a:pPr marL="0" lvl="0" indent="0" algn="l" rtl="0">
              <a:spcBef>
                <a:spcPts val="0"/>
              </a:spcBef>
              <a:spcAft>
                <a:spcPts val="0"/>
              </a:spcAft>
              <a:buNone/>
            </a:pPr>
            <a:r>
              <a:rPr lang="en" sz="1050">
                <a:solidFill>
                  <a:schemeClr val="dk1"/>
                </a:solidFill>
                <a:latin typeface="Kanit"/>
                <a:ea typeface="Kanit"/>
                <a:cs typeface="Kanit"/>
                <a:sym typeface="Kanit"/>
              </a:rPr>
              <a:t>4            BPMeds   -0.127736</a:t>
            </a:r>
            <a:endParaRPr sz="1050">
              <a:solidFill>
                <a:schemeClr val="dk1"/>
              </a:solidFill>
              <a:latin typeface="Kanit"/>
              <a:ea typeface="Kanit"/>
              <a:cs typeface="Kanit"/>
              <a:sym typeface="Kanit"/>
            </a:endParaRPr>
          </a:p>
          <a:p>
            <a:pPr marL="0" lvl="0" indent="0" algn="l" rtl="0">
              <a:spcBef>
                <a:spcPts val="0"/>
              </a:spcBef>
              <a:spcAft>
                <a:spcPts val="0"/>
              </a:spcAft>
              <a:buNone/>
            </a:pPr>
            <a:r>
              <a:rPr lang="en" sz="1050">
                <a:solidFill>
                  <a:schemeClr val="dk1"/>
                </a:solidFill>
                <a:latin typeface="Kanit"/>
                <a:ea typeface="Kanit"/>
                <a:cs typeface="Kanit"/>
                <a:sym typeface="Kanit"/>
              </a:rPr>
              <a:t>2     CurrentSmoker   -0.206525</a:t>
            </a:r>
            <a:endParaRPr sz="1050">
              <a:solidFill>
                <a:schemeClr val="dk1"/>
              </a:solidFill>
              <a:latin typeface="Kanit"/>
              <a:ea typeface="Kanit"/>
              <a:cs typeface="Kanit"/>
              <a:sym typeface="Kanit"/>
            </a:endParaRPr>
          </a:p>
        </p:txBody>
      </p:sp>
      <p:pic>
        <p:nvPicPr>
          <p:cNvPr id="355" name="Google Shape;355;p36"/>
          <p:cNvPicPr preferRelativeResize="0"/>
          <p:nvPr/>
        </p:nvPicPr>
        <p:blipFill>
          <a:blip r:embed="rId3">
            <a:alphaModFix/>
          </a:blip>
          <a:stretch>
            <a:fillRect/>
          </a:stretch>
        </p:blipFill>
        <p:spPr>
          <a:xfrm>
            <a:off x="906600" y="1545525"/>
            <a:ext cx="3804262" cy="25124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1200"/>
              </a:spcBef>
              <a:spcAft>
                <a:spcPts val="0"/>
              </a:spcAft>
              <a:buNone/>
            </a:pPr>
            <a:r>
              <a:rPr lang="en" sz="2500">
                <a:latin typeface="Kanit"/>
                <a:ea typeface="Kanit"/>
                <a:cs typeface="Kanit"/>
                <a:sym typeface="Kanit"/>
              </a:rPr>
              <a:t>Importance of Features on Gender</a:t>
            </a:r>
            <a:endParaRPr sz="2500">
              <a:latin typeface="Kanit"/>
              <a:ea typeface="Kanit"/>
              <a:cs typeface="Kanit"/>
              <a:sym typeface="Kanit"/>
            </a:endParaRPr>
          </a:p>
          <a:p>
            <a:pPr marL="0" lvl="0" indent="0" algn="ctr" rtl="0">
              <a:spcBef>
                <a:spcPts val="1200"/>
              </a:spcBef>
              <a:spcAft>
                <a:spcPts val="0"/>
              </a:spcAft>
              <a:buNone/>
            </a:pPr>
            <a:endParaRPr/>
          </a:p>
        </p:txBody>
      </p:sp>
      <p:pic>
        <p:nvPicPr>
          <p:cNvPr id="361" name="Google Shape;361;p37"/>
          <p:cNvPicPr preferRelativeResize="0"/>
          <p:nvPr/>
        </p:nvPicPr>
        <p:blipFill>
          <a:blip r:embed="rId3">
            <a:alphaModFix/>
          </a:blip>
          <a:stretch>
            <a:fillRect/>
          </a:stretch>
        </p:blipFill>
        <p:spPr>
          <a:xfrm>
            <a:off x="1750236" y="1251772"/>
            <a:ext cx="5643524" cy="2370925"/>
          </a:xfrm>
          <a:prstGeom prst="rect">
            <a:avLst/>
          </a:prstGeom>
          <a:noFill/>
          <a:ln>
            <a:noFill/>
          </a:ln>
        </p:spPr>
      </p:pic>
      <p:sp>
        <p:nvSpPr>
          <p:cNvPr id="362" name="Google Shape;362;p37"/>
          <p:cNvSpPr txBox="1"/>
          <p:nvPr/>
        </p:nvSpPr>
        <p:spPr>
          <a:xfrm>
            <a:off x="2064825" y="3832900"/>
            <a:ext cx="2361600" cy="95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a:solidFill>
                <a:schemeClr val="dk1"/>
              </a:solidFill>
              <a:latin typeface="DM Sans"/>
              <a:ea typeface="DM Sans"/>
              <a:cs typeface="DM Sans"/>
              <a:sym typeface="DM Sans"/>
            </a:endParaRPr>
          </a:p>
        </p:txBody>
      </p:sp>
      <p:sp>
        <p:nvSpPr>
          <p:cNvPr id="363" name="Google Shape;363;p37"/>
          <p:cNvSpPr txBox="1"/>
          <p:nvPr/>
        </p:nvSpPr>
        <p:spPr>
          <a:xfrm>
            <a:off x="5205300" y="3622700"/>
            <a:ext cx="3218700" cy="86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50">
                <a:solidFill>
                  <a:schemeClr val="dk1"/>
                </a:solidFill>
                <a:latin typeface="Kanit"/>
                <a:ea typeface="Kanit"/>
                <a:cs typeface="Kanit"/>
                <a:sym typeface="Kanit"/>
              </a:rPr>
              <a:t>Accuracy: 0.8143712574850299</a:t>
            </a:r>
            <a:endParaRPr sz="1050">
              <a:solidFill>
                <a:schemeClr val="dk1"/>
              </a:solidFill>
              <a:latin typeface="Kanit"/>
              <a:ea typeface="Kanit"/>
              <a:cs typeface="Kanit"/>
              <a:sym typeface="Kanit"/>
            </a:endParaRPr>
          </a:p>
          <a:p>
            <a:pPr marL="0" lvl="0" indent="0" algn="l" rtl="0">
              <a:spcBef>
                <a:spcPts val="0"/>
              </a:spcBef>
              <a:spcAft>
                <a:spcPts val="0"/>
              </a:spcAft>
              <a:buNone/>
            </a:pPr>
            <a:r>
              <a:rPr lang="en" sz="1050">
                <a:solidFill>
                  <a:schemeClr val="dk1"/>
                </a:solidFill>
                <a:latin typeface="Kanit"/>
                <a:ea typeface="Kanit"/>
                <a:cs typeface="Kanit"/>
                <a:sym typeface="Kanit"/>
              </a:rPr>
              <a:t>Precision: 0.6666666666666666</a:t>
            </a:r>
            <a:endParaRPr sz="1050">
              <a:solidFill>
                <a:schemeClr val="dk1"/>
              </a:solidFill>
              <a:latin typeface="Kanit"/>
              <a:ea typeface="Kanit"/>
              <a:cs typeface="Kanit"/>
              <a:sym typeface="Kanit"/>
            </a:endParaRPr>
          </a:p>
          <a:p>
            <a:pPr marL="0" lvl="0" indent="0" algn="l" rtl="0">
              <a:spcBef>
                <a:spcPts val="0"/>
              </a:spcBef>
              <a:spcAft>
                <a:spcPts val="0"/>
              </a:spcAft>
              <a:buNone/>
            </a:pPr>
            <a:r>
              <a:rPr lang="en" sz="1050">
                <a:solidFill>
                  <a:schemeClr val="dk1"/>
                </a:solidFill>
                <a:latin typeface="Kanit"/>
                <a:ea typeface="Kanit"/>
                <a:cs typeface="Kanit"/>
                <a:sym typeface="Kanit"/>
              </a:rPr>
              <a:t>Recall: 0.09230769230769231</a:t>
            </a:r>
            <a:endParaRPr sz="1050">
              <a:solidFill>
                <a:schemeClr val="dk1"/>
              </a:solidFill>
              <a:latin typeface="Kanit"/>
              <a:ea typeface="Kanit"/>
              <a:cs typeface="Kanit"/>
              <a:sym typeface="Kanit"/>
            </a:endParaRPr>
          </a:p>
          <a:p>
            <a:pPr marL="0" lvl="0" indent="0" algn="l" rtl="0">
              <a:spcBef>
                <a:spcPts val="0"/>
              </a:spcBef>
              <a:spcAft>
                <a:spcPts val="0"/>
              </a:spcAft>
              <a:buNone/>
            </a:pPr>
            <a:r>
              <a:rPr lang="en" sz="1050">
                <a:solidFill>
                  <a:schemeClr val="dk1"/>
                </a:solidFill>
                <a:latin typeface="Kanit"/>
                <a:ea typeface="Kanit"/>
                <a:cs typeface="Kanit"/>
                <a:sym typeface="Kanit"/>
              </a:rPr>
              <a:t>F1-score: 0.16216216216216217</a:t>
            </a:r>
            <a:endParaRPr sz="1200">
              <a:solidFill>
                <a:schemeClr val="dk1"/>
              </a:solidFill>
              <a:latin typeface="Kanit"/>
              <a:ea typeface="Kanit"/>
              <a:cs typeface="Kanit"/>
              <a:sym typeface="Kanit"/>
            </a:endParaRPr>
          </a:p>
        </p:txBody>
      </p:sp>
      <p:sp>
        <p:nvSpPr>
          <p:cNvPr id="364" name="Google Shape;364;p37"/>
          <p:cNvSpPr txBox="1"/>
          <p:nvPr/>
        </p:nvSpPr>
        <p:spPr>
          <a:xfrm>
            <a:off x="1750225" y="3622700"/>
            <a:ext cx="3218700" cy="86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50">
                <a:solidFill>
                  <a:schemeClr val="dk1"/>
                </a:solidFill>
                <a:latin typeface="Kanit"/>
                <a:ea typeface="Kanit"/>
                <a:cs typeface="Kanit"/>
                <a:sym typeface="Kanit"/>
              </a:rPr>
              <a:t>Accuracy: 0.894484412470024</a:t>
            </a:r>
            <a:endParaRPr sz="1050">
              <a:solidFill>
                <a:schemeClr val="dk1"/>
              </a:solidFill>
              <a:latin typeface="Kanit"/>
              <a:ea typeface="Kanit"/>
              <a:cs typeface="Kanit"/>
              <a:sym typeface="Kanit"/>
            </a:endParaRPr>
          </a:p>
          <a:p>
            <a:pPr marL="0" lvl="0" indent="0" algn="l" rtl="0">
              <a:spcBef>
                <a:spcPts val="0"/>
              </a:spcBef>
              <a:spcAft>
                <a:spcPts val="0"/>
              </a:spcAft>
              <a:buNone/>
            </a:pPr>
            <a:r>
              <a:rPr lang="en" sz="1050">
                <a:solidFill>
                  <a:schemeClr val="dk1"/>
                </a:solidFill>
                <a:latin typeface="Kanit"/>
                <a:ea typeface="Kanit"/>
                <a:cs typeface="Kanit"/>
                <a:sym typeface="Kanit"/>
              </a:rPr>
              <a:t>Precision: 0.75</a:t>
            </a:r>
            <a:endParaRPr sz="1050">
              <a:solidFill>
                <a:schemeClr val="dk1"/>
              </a:solidFill>
              <a:latin typeface="Kanit"/>
              <a:ea typeface="Kanit"/>
              <a:cs typeface="Kanit"/>
              <a:sym typeface="Kanit"/>
            </a:endParaRPr>
          </a:p>
          <a:p>
            <a:pPr marL="0" lvl="0" indent="0" algn="l" rtl="0">
              <a:spcBef>
                <a:spcPts val="0"/>
              </a:spcBef>
              <a:spcAft>
                <a:spcPts val="0"/>
              </a:spcAft>
              <a:buNone/>
            </a:pPr>
            <a:r>
              <a:rPr lang="en" sz="1050">
                <a:solidFill>
                  <a:schemeClr val="dk1"/>
                </a:solidFill>
                <a:latin typeface="Kanit"/>
                <a:ea typeface="Kanit"/>
                <a:cs typeface="Kanit"/>
                <a:sym typeface="Kanit"/>
              </a:rPr>
              <a:t>Recall: 0.06521739130434782</a:t>
            </a:r>
            <a:endParaRPr sz="1050">
              <a:solidFill>
                <a:schemeClr val="dk1"/>
              </a:solidFill>
              <a:latin typeface="Kanit"/>
              <a:ea typeface="Kanit"/>
              <a:cs typeface="Kanit"/>
              <a:sym typeface="Kanit"/>
            </a:endParaRPr>
          </a:p>
          <a:p>
            <a:pPr marL="0" lvl="0" indent="0" algn="l" rtl="0">
              <a:spcBef>
                <a:spcPts val="0"/>
              </a:spcBef>
              <a:spcAft>
                <a:spcPts val="0"/>
              </a:spcAft>
              <a:buNone/>
            </a:pPr>
            <a:r>
              <a:rPr lang="en" sz="1050">
                <a:solidFill>
                  <a:schemeClr val="dk1"/>
                </a:solidFill>
                <a:latin typeface="Kanit"/>
                <a:ea typeface="Kanit"/>
                <a:cs typeface="Kanit"/>
                <a:sym typeface="Kanit"/>
              </a:rPr>
              <a:t>F1-score: 0.12</a:t>
            </a:r>
            <a:endParaRPr sz="1050">
              <a:solidFill>
                <a:schemeClr val="dk1"/>
              </a:solidFill>
              <a:latin typeface="Kanit"/>
              <a:ea typeface="Kanit"/>
              <a:cs typeface="Kanit"/>
              <a:sym typeface="Kani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MLP Classifier</a:t>
            </a:r>
            <a:endParaRPr/>
          </a:p>
        </p:txBody>
      </p:sp>
      <p:sp>
        <p:nvSpPr>
          <p:cNvPr id="370" name="Google Shape;370;p38"/>
          <p:cNvSpPr txBox="1">
            <a:spLocks noGrp="1"/>
          </p:cNvSpPr>
          <p:nvPr>
            <p:ph type="subTitle" idx="1"/>
          </p:nvPr>
        </p:nvSpPr>
        <p:spPr>
          <a:xfrm>
            <a:off x="1388000" y="3069725"/>
            <a:ext cx="2967000" cy="525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Accuracy</a:t>
            </a:r>
            <a:endParaRPr/>
          </a:p>
        </p:txBody>
      </p:sp>
      <p:sp>
        <p:nvSpPr>
          <p:cNvPr id="371" name="Google Shape;371;p38"/>
          <p:cNvSpPr txBox="1">
            <a:spLocks noGrp="1"/>
          </p:cNvSpPr>
          <p:nvPr>
            <p:ph type="subTitle" idx="7"/>
          </p:nvPr>
        </p:nvSpPr>
        <p:spPr>
          <a:xfrm>
            <a:off x="4856925" y="1382675"/>
            <a:ext cx="2967000" cy="525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Takeaways</a:t>
            </a:r>
            <a:endParaRPr/>
          </a:p>
        </p:txBody>
      </p:sp>
      <p:sp>
        <p:nvSpPr>
          <p:cNvPr id="372" name="Google Shape;372;p38"/>
          <p:cNvSpPr txBox="1">
            <a:spLocks noGrp="1"/>
          </p:cNvSpPr>
          <p:nvPr>
            <p:ph type="subTitle" idx="2"/>
          </p:nvPr>
        </p:nvSpPr>
        <p:spPr>
          <a:xfrm>
            <a:off x="4915125" y="1908575"/>
            <a:ext cx="2850600" cy="270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Both scores indicate relatively high accuracy. </a:t>
            </a:r>
            <a:endParaRPr/>
          </a:p>
          <a:p>
            <a:pPr marL="0" lvl="0" indent="0" algn="ctr" rtl="0">
              <a:spcBef>
                <a:spcPts val="0"/>
              </a:spcBef>
              <a:spcAft>
                <a:spcPts val="0"/>
              </a:spcAft>
              <a:buNone/>
            </a:pPr>
            <a:r>
              <a:rPr lang="en"/>
              <a:t>The Logistic Classifier has a higher accuracy compared to the MLP Classifier</a:t>
            </a:r>
            <a:endParaRPr/>
          </a:p>
          <a:p>
            <a:pPr marL="0" lvl="0" indent="0" algn="ctr" rtl="0">
              <a:spcBef>
                <a:spcPts val="0"/>
              </a:spcBef>
              <a:spcAft>
                <a:spcPts val="0"/>
              </a:spcAft>
              <a:buNone/>
            </a:pPr>
            <a:r>
              <a:rPr lang="en"/>
              <a:t>Based on accuracy alone, the Logistic Classifier might be preferred over the MLP Classifier for this particular task or dataset.</a:t>
            </a:r>
            <a:endParaRPr/>
          </a:p>
          <a:p>
            <a:pPr marL="0" lvl="0" indent="0" algn="ctr" rtl="0">
              <a:spcBef>
                <a:spcPts val="0"/>
              </a:spcBef>
              <a:spcAft>
                <a:spcPts val="0"/>
              </a:spcAft>
              <a:buNone/>
            </a:pPr>
            <a:r>
              <a:rPr lang="en"/>
              <a:t>However, other factors have to be considered. For example, the importance of these features.</a:t>
            </a:r>
            <a:endParaRPr/>
          </a:p>
        </p:txBody>
      </p:sp>
      <p:sp>
        <p:nvSpPr>
          <p:cNvPr id="373" name="Google Shape;373;p38"/>
          <p:cNvSpPr txBox="1">
            <a:spLocks noGrp="1"/>
          </p:cNvSpPr>
          <p:nvPr>
            <p:ph type="subTitle" idx="1"/>
          </p:nvPr>
        </p:nvSpPr>
        <p:spPr>
          <a:xfrm>
            <a:off x="1320075" y="1382675"/>
            <a:ext cx="2967000" cy="525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Features/Columns</a:t>
            </a:r>
            <a:endParaRPr/>
          </a:p>
        </p:txBody>
      </p:sp>
      <p:sp>
        <p:nvSpPr>
          <p:cNvPr id="374" name="Google Shape;374;p38"/>
          <p:cNvSpPr txBox="1">
            <a:spLocks noGrp="1"/>
          </p:cNvSpPr>
          <p:nvPr>
            <p:ph type="subTitle" idx="2"/>
          </p:nvPr>
        </p:nvSpPr>
        <p:spPr>
          <a:xfrm>
            <a:off x="1446200" y="1932500"/>
            <a:ext cx="2850600" cy="1113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100"/>
              <a:t>All features were used to train the MLP Classifier (Gender, Age, CurrentSmoker, CigsPerDay, BPMeds, PrevalentStroke, PrevalentHyp, Diabetes, TotChol, SysBP, DiaBP, BMI, HeartRate, Glucose)</a:t>
            </a:r>
            <a:endParaRPr sz="1100"/>
          </a:p>
        </p:txBody>
      </p:sp>
      <p:sp>
        <p:nvSpPr>
          <p:cNvPr id="375" name="Google Shape;375;p38"/>
          <p:cNvSpPr txBox="1">
            <a:spLocks noGrp="1"/>
          </p:cNvSpPr>
          <p:nvPr>
            <p:ph type="subTitle" idx="2"/>
          </p:nvPr>
        </p:nvSpPr>
        <p:spPr>
          <a:xfrm>
            <a:off x="1282850" y="3595625"/>
            <a:ext cx="3177300" cy="1113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Logistic Classifier = 0.8748335552596538</a:t>
            </a:r>
            <a:endParaRPr/>
          </a:p>
          <a:p>
            <a:pPr marL="0" lvl="0" indent="0" algn="ctr" rtl="0">
              <a:spcBef>
                <a:spcPts val="0"/>
              </a:spcBef>
              <a:spcAft>
                <a:spcPts val="0"/>
              </a:spcAft>
              <a:buNone/>
            </a:pPr>
            <a:r>
              <a:rPr lang="en"/>
              <a:t>MLP Classifier = 0.8475073313782991</a:t>
            </a:r>
            <a:endParaRPr/>
          </a:p>
          <a:p>
            <a:pPr marL="0" lvl="0" indent="0" algn="ctr" rtl="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9"/>
          <p:cNvSpPr txBox="1">
            <a:spLocks noGrp="1"/>
          </p:cNvSpPr>
          <p:nvPr>
            <p:ph type="title"/>
          </p:nvPr>
        </p:nvSpPr>
        <p:spPr>
          <a:xfrm>
            <a:off x="2600250" y="2346400"/>
            <a:ext cx="3943500" cy="139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Results and Conclusions</a:t>
            </a:r>
            <a:endParaRPr/>
          </a:p>
        </p:txBody>
      </p:sp>
      <p:sp>
        <p:nvSpPr>
          <p:cNvPr id="381" name="Google Shape;381;p39"/>
          <p:cNvSpPr txBox="1">
            <a:spLocks noGrp="1"/>
          </p:cNvSpPr>
          <p:nvPr>
            <p:ph type="title" idx="2"/>
          </p:nvPr>
        </p:nvSpPr>
        <p:spPr>
          <a:xfrm>
            <a:off x="4013250" y="1553600"/>
            <a:ext cx="1117500"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04</a:t>
            </a:r>
            <a:endParaRPr/>
          </a:p>
        </p:txBody>
      </p:sp>
      <p:grpSp>
        <p:nvGrpSpPr>
          <p:cNvPr id="382" name="Google Shape;382;p39"/>
          <p:cNvGrpSpPr/>
          <p:nvPr/>
        </p:nvGrpSpPr>
        <p:grpSpPr>
          <a:xfrm>
            <a:off x="7729025" y="831575"/>
            <a:ext cx="563100" cy="563100"/>
            <a:chOff x="7729025" y="831575"/>
            <a:chExt cx="563100" cy="563100"/>
          </a:xfrm>
        </p:grpSpPr>
        <p:sp>
          <p:nvSpPr>
            <p:cNvPr id="383" name="Google Shape;383;p39"/>
            <p:cNvSpPr/>
            <p:nvPr/>
          </p:nvSpPr>
          <p:spPr>
            <a:xfrm>
              <a:off x="7729025" y="831575"/>
              <a:ext cx="563100" cy="563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BM Plex Sans"/>
                <a:ea typeface="IBM Plex Sans"/>
                <a:cs typeface="IBM Plex Sans"/>
                <a:sym typeface="IBM Plex Sans"/>
              </a:endParaRPr>
            </a:p>
          </p:txBody>
        </p:sp>
        <p:grpSp>
          <p:nvGrpSpPr>
            <p:cNvPr id="384" name="Google Shape;384;p39"/>
            <p:cNvGrpSpPr/>
            <p:nvPr/>
          </p:nvGrpSpPr>
          <p:grpSpPr>
            <a:xfrm>
              <a:off x="7887597" y="990170"/>
              <a:ext cx="245942" cy="245912"/>
              <a:chOff x="3865225" y="1103750"/>
              <a:chExt cx="302400" cy="302400"/>
            </a:xfrm>
          </p:grpSpPr>
          <p:sp>
            <p:nvSpPr>
              <p:cNvPr id="385" name="Google Shape;385;p39"/>
              <p:cNvSpPr/>
              <p:nvPr/>
            </p:nvSpPr>
            <p:spPr>
              <a:xfrm>
                <a:off x="3973525" y="1103750"/>
                <a:ext cx="85800" cy="3024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86" name="Google Shape;386;p39"/>
              <p:cNvSpPr/>
              <p:nvPr/>
            </p:nvSpPr>
            <p:spPr>
              <a:xfrm rot="5400000">
                <a:off x="3973525" y="1103750"/>
                <a:ext cx="85800" cy="3024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2900">
                <a:latin typeface="Kanit"/>
                <a:ea typeface="Kanit"/>
                <a:cs typeface="Kanit"/>
                <a:sym typeface="Kanit"/>
              </a:rPr>
              <a:t>Percentage of Heart Disease Cases by Gender</a:t>
            </a:r>
            <a:endParaRPr sz="2900">
              <a:latin typeface="Kanit"/>
              <a:ea typeface="Kanit"/>
              <a:cs typeface="Kanit"/>
              <a:sym typeface="Kanit"/>
            </a:endParaRPr>
          </a:p>
          <a:p>
            <a:pPr marL="0" lvl="0" indent="0" algn="ctr" rtl="0">
              <a:spcBef>
                <a:spcPts val="1200"/>
              </a:spcBef>
              <a:spcAft>
                <a:spcPts val="0"/>
              </a:spcAft>
              <a:buNone/>
            </a:pPr>
            <a:endParaRPr/>
          </a:p>
        </p:txBody>
      </p:sp>
      <p:pic>
        <p:nvPicPr>
          <p:cNvPr id="392" name="Google Shape;392;p40"/>
          <p:cNvPicPr preferRelativeResize="0"/>
          <p:nvPr/>
        </p:nvPicPr>
        <p:blipFill>
          <a:blip r:embed="rId3">
            <a:alphaModFix/>
          </a:blip>
          <a:stretch>
            <a:fillRect/>
          </a:stretch>
        </p:blipFill>
        <p:spPr>
          <a:xfrm>
            <a:off x="2373551" y="1262525"/>
            <a:ext cx="4396900" cy="33205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1200"/>
              </a:spcBef>
              <a:spcAft>
                <a:spcPts val="0"/>
              </a:spcAft>
              <a:buNone/>
            </a:pPr>
            <a:r>
              <a:rPr lang="en" sz="2600">
                <a:latin typeface="Kanit"/>
                <a:ea typeface="Kanit"/>
                <a:cs typeface="Kanit"/>
                <a:sym typeface="Kanit"/>
              </a:rPr>
              <a:t>Percentage of Heart Disease Cases by Age Range</a:t>
            </a:r>
            <a:endParaRPr sz="2600">
              <a:latin typeface="Kanit"/>
              <a:ea typeface="Kanit"/>
              <a:cs typeface="Kanit"/>
              <a:sym typeface="Kanit"/>
            </a:endParaRPr>
          </a:p>
          <a:p>
            <a:pPr marL="0" lvl="0" indent="0" algn="ctr" rtl="0">
              <a:spcBef>
                <a:spcPts val="1200"/>
              </a:spcBef>
              <a:spcAft>
                <a:spcPts val="0"/>
              </a:spcAft>
              <a:buNone/>
            </a:pPr>
            <a:endParaRPr sz="2700"/>
          </a:p>
        </p:txBody>
      </p:sp>
      <p:pic>
        <p:nvPicPr>
          <p:cNvPr id="398" name="Google Shape;398;p41"/>
          <p:cNvPicPr preferRelativeResize="0"/>
          <p:nvPr/>
        </p:nvPicPr>
        <p:blipFill>
          <a:blip r:embed="rId3">
            <a:alphaModFix/>
          </a:blip>
          <a:stretch>
            <a:fillRect/>
          </a:stretch>
        </p:blipFill>
        <p:spPr>
          <a:xfrm>
            <a:off x="1557150" y="1434925"/>
            <a:ext cx="6029701" cy="2987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242" name="Google Shape;242;p24"/>
          <p:cNvSpPr txBox="1">
            <a:spLocks noGrp="1"/>
          </p:cNvSpPr>
          <p:nvPr>
            <p:ph type="title" idx="2"/>
          </p:nvPr>
        </p:nvSpPr>
        <p:spPr>
          <a:xfrm>
            <a:off x="1485113" y="1740708"/>
            <a:ext cx="734700" cy="44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700"/>
              <a:t>01</a:t>
            </a:r>
            <a:endParaRPr sz="3700"/>
          </a:p>
        </p:txBody>
      </p:sp>
      <p:sp>
        <p:nvSpPr>
          <p:cNvPr id="243" name="Google Shape;243;p24"/>
          <p:cNvSpPr txBox="1">
            <a:spLocks noGrp="1"/>
          </p:cNvSpPr>
          <p:nvPr>
            <p:ph type="title" idx="3"/>
          </p:nvPr>
        </p:nvSpPr>
        <p:spPr>
          <a:xfrm>
            <a:off x="6799238" y="3312002"/>
            <a:ext cx="9846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700"/>
              <a:t>04</a:t>
            </a:r>
            <a:endParaRPr sz="3700"/>
          </a:p>
        </p:txBody>
      </p:sp>
      <p:sp>
        <p:nvSpPr>
          <p:cNvPr id="244" name="Google Shape;244;p24"/>
          <p:cNvSpPr txBox="1">
            <a:spLocks noGrp="1"/>
          </p:cNvSpPr>
          <p:nvPr>
            <p:ph type="title" idx="4"/>
          </p:nvPr>
        </p:nvSpPr>
        <p:spPr>
          <a:xfrm>
            <a:off x="4915363" y="1740708"/>
            <a:ext cx="734700" cy="44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700"/>
              <a:t>02</a:t>
            </a:r>
            <a:endParaRPr sz="3700"/>
          </a:p>
        </p:txBody>
      </p:sp>
      <p:sp>
        <p:nvSpPr>
          <p:cNvPr id="245" name="Google Shape;245;p24"/>
          <p:cNvSpPr txBox="1">
            <a:spLocks noGrp="1"/>
          </p:cNvSpPr>
          <p:nvPr>
            <p:ph type="title" idx="6"/>
          </p:nvPr>
        </p:nvSpPr>
        <p:spPr>
          <a:xfrm>
            <a:off x="2446438" y="3312000"/>
            <a:ext cx="1278000" cy="44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700"/>
              <a:t>03</a:t>
            </a:r>
            <a:endParaRPr sz="3700"/>
          </a:p>
        </p:txBody>
      </p:sp>
      <p:sp>
        <p:nvSpPr>
          <p:cNvPr id="246" name="Google Shape;246;p24"/>
          <p:cNvSpPr txBox="1">
            <a:spLocks noGrp="1"/>
          </p:cNvSpPr>
          <p:nvPr>
            <p:ph type="subTitle" idx="1"/>
          </p:nvPr>
        </p:nvSpPr>
        <p:spPr>
          <a:xfrm>
            <a:off x="699713" y="2125007"/>
            <a:ext cx="2305500" cy="63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500"/>
              <a:t>Introduction</a:t>
            </a:r>
            <a:endParaRPr sz="2500"/>
          </a:p>
        </p:txBody>
      </p:sp>
      <p:sp>
        <p:nvSpPr>
          <p:cNvPr id="247" name="Google Shape;247;p24"/>
          <p:cNvSpPr txBox="1">
            <a:spLocks noGrp="1"/>
          </p:cNvSpPr>
          <p:nvPr>
            <p:ph type="subTitle" idx="8"/>
          </p:nvPr>
        </p:nvSpPr>
        <p:spPr>
          <a:xfrm>
            <a:off x="3737263" y="2103600"/>
            <a:ext cx="3090900" cy="63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500"/>
              <a:t>Description and Transformation of Data</a:t>
            </a:r>
            <a:endParaRPr sz="2500"/>
          </a:p>
        </p:txBody>
      </p:sp>
      <p:sp>
        <p:nvSpPr>
          <p:cNvPr id="248" name="Google Shape;248;p24"/>
          <p:cNvSpPr txBox="1">
            <a:spLocks noGrp="1"/>
          </p:cNvSpPr>
          <p:nvPr>
            <p:ph type="subTitle" idx="9"/>
          </p:nvPr>
        </p:nvSpPr>
        <p:spPr>
          <a:xfrm>
            <a:off x="1932688" y="3696307"/>
            <a:ext cx="2305500" cy="63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500"/>
              <a:t>Methodology</a:t>
            </a:r>
            <a:endParaRPr sz="2500"/>
          </a:p>
        </p:txBody>
      </p:sp>
      <p:sp>
        <p:nvSpPr>
          <p:cNvPr id="249" name="Google Shape;249;p24"/>
          <p:cNvSpPr txBox="1">
            <a:spLocks noGrp="1"/>
          </p:cNvSpPr>
          <p:nvPr>
            <p:ph type="subTitle" idx="13"/>
          </p:nvPr>
        </p:nvSpPr>
        <p:spPr>
          <a:xfrm>
            <a:off x="6138788" y="3696307"/>
            <a:ext cx="2305500" cy="63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500"/>
              <a:t>Results and Conclusions</a:t>
            </a:r>
            <a:endParaRPr sz="25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1200"/>
              </a:spcBef>
              <a:spcAft>
                <a:spcPts val="0"/>
              </a:spcAft>
              <a:buNone/>
            </a:pPr>
            <a:r>
              <a:rPr lang="en" sz="2900">
                <a:latin typeface="Kanit"/>
                <a:ea typeface="Kanit"/>
                <a:cs typeface="Kanit"/>
                <a:sym typeface="Kanit"/>
              </a:rPr>
              <a:t>Heart Disease Correlation Matrix</a:t>
            </a:r>
            <a:endParaRPr sz="2900">
              <a:latin typeface="Kanit"/>
              <a:ea typeface="Kanit"/>
              <a:cs typeface="Kanit"/>
              <a:sym typeface="Kanit"/>
            </a:endParaRPr>
          </a:p>
          <a:p>
            <a:pPr marL="0" lvl="0" indent="0" algn="ctr" rtl="0">
              <a:spcBef>
                <a:spcPts val="1200"/>
              </a:spcBef>
              <a:spcAft>
                <a:spcPts val="0"/>
              </a:spcAft>
              <a:buNone/>
            </a:pPr>
            <a:endParaRPr/>
          </a:p>
        </p:txBody>
      </p:sp>
      <p:pic>
        <p:nvPicPr>
          <p:cNvPr id="404" name="Google Shape;404;p42"/>
          <p:cNvPicPr preferRelativeResize="0"/>
          <p:nvPr/>
        </p:nvPicPr>
        <p:blipFill>
          <a:blip r:embed="rId3">
            <a:alphaModFix/>
          </a:blip>
          <a:stretch>
            <a:fillRect/>
          </a:stretch>
        </p:blipFill>
        <p:spPr>
          <a:xfrm>
            <a:off x="2357663" y="1194850"/>
            <a:ext cx="4428674" cy="343177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1200"/>
              </a:spcBef>
              <a:spcAft>
                <a:spcPts val="0"/>
              </a:spcAft>
              <a:buNone/>
            </a:pPr>
            <a:r>
              <a:rPr lang="en" sz="2600">
                <a:latin typeface="Kanit"/>
                <a:ea typeface="Kanit"/>
                <a:cs typeface="Kanit"/>
                <a:sym typeface="Kanit"/>
              </a:rPr>
              <a:t>Percentage of Heart Disease Cases by Systolic Blood Pressure</a:t>
            </a:r>
            <a:endParaRPr sz="2600">
              <a:latin typeface="Kanit"/>
              <a:ea typeface="Kanit"/>
              <a:cs typeface="Kanit"/>
              <a:sym typeface="Kanit"/>
            </a:endParaRPr>
          </a:p>
          <a:p>
            <a:pPr marL="0" lvl="0" indent="0" algn="ctr" rtl="0">
              <a:spcBef>
                <a:spcPts val="1200"/>
              </a:spcBef>
              <a:spcAft>
                <a:spcPts val="0"/>
              </a:spcAft>
              <a:buNone/>
            </a:pPr>
            <a:endParaRPr sz="2700"/>
          </a:p>
        </p:txBody>
      </p:sp>
      <p:pic>
        <p:nvPicPr>
          <p:cNvPr id="410" name="Google Shape;410;p43"/>
          <p:cNvPicPr preferRelativeResize="0"/>
          <p:nvPr/>
        </p:nvPicPr>
        <p:blipFill>
          <a:blip r:embed="rId3">
            <a:alphaModFix/>
          </a:blip>
          <a:stretch>
            <a:fillRect/>
          </a:stretch>
        </p:blipFill>
        <p:spPr>
          <a:xfrm>
            <a:off x="1550975" y="1694350"/>
            <a:ext cx="6042049" cy="27651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1200"/>
              </a:spcBef>
              <a:spcAft>
                <a:spcPts val="0"/>
              </a:spcAft>
              <a:buNone/>
            </a:pPr>
            <a:r>
              <a:rPr lang="en" sz="2600">
                <a:latin typeface="Kanit"/>
                <a:ea typeface="Kanit"/>
                <a:cs typeface="Kanit"/>
                <a:sym typeface="Kanit"/>
              </a:rPr>
              <a:t>Percentage of Heart Disease Cases by Diastolic Blood Pressure</a:t>
            </a:r>
            <a:endParaRPr sz="2600">
              <a:latin typeface="Kanit"/>
              <a:ea typeface="Kanit"/>
              <a:cs typeface="Kanit"/>
              <a:sym typeface="Kanit"/>
            </a:endParaRPr>
          </a:p>
          <a:p>
            <a:pPr marL="0" lvl="0" indent="0" algn="ctr" rtl="0">
              <a:spcBef>
                <a:spcPts val="1200"/>
              </a:spcBef>
              <a:spcAft>
                <a:spcPts val="0"/>
              </a:spcAft>
              <a:buNone/>
            </a:pPr>
            <a:endParaRPr sz="2700"/>
          </a:p>
        </p:txBody>
      </p:sp>
      <p:pic>
        <p:nvPicPr>
          <p:cNvPr id="416" name="Google Shape;416;p44"/>
          <p:cNvPicPr preferRelativeResize="0"/>
          <p:nvPr/>
        </p:nvPicPr>
        <p:blipFill>
          <a:blip r:embed="rId3">
            <a:alphaModFix/>
          </a:blip>
          <a:stretch>
            <a:fillRect/>
          </a:stretch>
        </p:blipFill>
        <p:spPr>
          <a:xfrm>
            <a:off x="1260400" y="1673600"/>
            <a:ext cx="6623176" cy="29960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Conclusions</a:t>
            </a:r>
            <a:endParaRPr/>
          </a:p>
        </p:txBody>
      </p:sp>
      <p:sp>
        <p:nvSpPr>
          <p:cNvPr id="422" name="Google Shape;422;p45"/>
          <p:cNvSpPr txBox="1">
            <a:spLocks noGrp="1"/>
          </p:cNvSpPr>
          <p:nvPr>
            <p:ph type="subTitle" idx="1"/>
          </p:nvPr>
        </p:nvSpPr>
        <p:spPr>
          <a:xfrm>
            <a:off x="1268250" y="1347100"/>
            <a:ext cx="2967000" cy="525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Takeaways</a:t>
            </a:r>
            <a:endParaRPr/>
          </a:p>
        </p:txBody>
      </p:sp>
      <p:sp>
        <p:nvSpPr>
          <p:cNvPr id="423" name="Google Shape;423;p45"/>
          <p:cNvSpPr txBox="1">
            <a:spLocks noGrp="1"/>
          </p:cNvSpPr>
          <p:nvPr>
            <p:ph type="subTitle" idx="2"/>
          </p:nvPr>
        </p:nvSpPr>
        <p:spPr>
          <a:xfrm>
            <a:off x="871050" y="1796800"/>
            <a:ext cx="3761400" cy="27267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sz="1300"/>
              <a:t>Individuals can assess their own risk of CHD based on their health data</a:t>
            </a:r>
            <a:endParaRPr sz="1300"/>
          </a:p>
          <a:p>
            <a:pPr marL="457200" lvl="0" indent="0" algn="l" rtl="0">
              <a:spcBef>
                <a:spcPts val="0"/>
              </a:spcBef>
              <a:spcAft>
                <a:spcPts val="0"/>
              </a:spcAft>
              <a:buNone/>
            </a:pPr>
            <a:endParaRPr sz="1300"/>
          </a:p>
          <a:p>
            <a:pPr marL="457200" lvl="0" indent="-311150" algn="l" rtl="0">
              <a:spcBef>
                <a:spcPts val="0"/>
              </a:spcBef>
              <a:spcAft>
                <a:spcPts val="0"/>
              </a:spcAft>
              <a:buSzPts val="1300"/>
              <a:buChar char="-"/>
            </a:pPr>
            <a:r>
              <a:rPr lang="en" sz="1300"/>
              <a:t>This can help identify high-risk groups based on demographics and behavior</a:t>
            </a:r>
            <a:endParaRPr sz="1300"/>
          </a:p>
          <a:p>
            <a:pPr marL="457200" lvl="0" indent="0" algn="l" rtl="0">
              <a:spcBef>
                <a:spcPts val="0"/>
              </a:spcBef>
              <a:spcAft>
                <a:spcPts val="0"/>
              </a:spcAft>
              <a:buNone/>
            </a:pPr>
            <a:endParaRPr sz="1300"/>
          </a:p>
          <a:p>
            <a:pPr marL="457200" lvl="0" indent="-311150" algn="l" rtl="0">
              <a:spcBef>
                <a:spcPts val="0"/>
              </a:spcBef>
              <a:spcAft>
                <a:spcPts val="0"/>
              </a:spcAft>
              <a:buSzPts val="1300"/>
              <a:buChar char="-"/>
            </a:pPr>
            <a:r>
              <a:rPr lang="en" sz="1300"/>
              <a:t>Healthcare providers can understand what types of health data are more more to CHD (extremely high systolic BP, low diastolic BP, age range of 61-70)</a:t>
            </a:r>
            <a:endParaRPr sz="1300"/>
          </a:p>
        </p:txBody>
      </p:sp>
      <p:sp>
        <p:nvSpPr>
          <p:cNvPr id="424" name="Google Shape;424;p45"/>
          <p:cNvSpPr txBox="1">
            <a:spLocks noGrp="1"/>
          </p:cNvSpPr>
          <p:nvPr>
            <p:ph type="subTitle" idx="3"/>
          </p:nvPr>
        </p:nvSpPr>
        <p:spPr>
          <a:xfrm>
            <a:off x="4909800" y="1796800"/>
            <a:ext cx="3514200" cy="27267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a:t>Underrepresentation of certain demographic groups (may not generalize well to different populations)</a:t>
            </a:r>
            <a:endParaRPr sz="1400"/>
          </a:p>
          <a:p>
            <a:pPr marL="457200" lvl="0" indent="-330200" algn="l" rtl="0">
              <a:spcBef>
                <a:spcPts val="0"/>
              </a:spcBef>
              <a:spcAft>
                <a:spcPts val="0"/>
              </a:spcAft>
              <a:buSzPts val="1600"/>
              <a:buChar char="-"/>
            </a:pPr>
            <a:r>
              <a:rPr lang="en" sz="1400"/>
              <a:t>Lack of some factors that can lead to CHD, only used what was in the original dataset </a:t>
            </a:r>
            <a:endParaRPr sz="1400"/>
          </a:p>
          <a:p>
            <a:pPr marL="457200" lvl="0" indent="-317500" algn="l" rtl="0">
              <a:spcBef>
                <a:spcPts val="0"/>
              </a:spcBef>
              <a:spcAft>
                <a:spcPts val="0"/>
              </a:spcAft>
              <a:buSzPts val="1400"/>
              <a:buChar char="-"/>
            </a:pPr>
            <a:r>
              <a:rPr lang="en" sz="1400"/>
              <a:t>Certain features in data set may be influenced by genetic code/family history</a:t>
            </a:r>
            <a:endParaRPr sz="1400"/>
          </a:p>
          <a:p>
            <a:pPr marL="457200" lvl="0" indent="-317500" algn="l" rtl="0">
              <a:spcBef>
                <a:spcPts val="0"/>
              </a:spcBef>
              <a:spcAft>
                <a:spcPts val="0"/>
              </a:spcAft>
              <a:buSzPts val="1400"/>
              <a:buChar char="-"/>
            </a:pPr>
            <a:r>
              <a:rPr lang="en" sz="1400"/>
              <a:t>400 more females are present than males in the data set</a:t>
            </a:r>
            <a:endParaRPr sz="1400"/>
          </a:p>
        </p:txBody>
      </p:sp>
      <p:sp>
        <p:nvSpPr>
          <p:cNvPr id="425" name="Google Shape;425;p45"/>
          <p:cNvSpPr txBox="1">
            <a:spLocks noGrp="1"/>
          </p:cNvSpPr>
          <p:nvPr>
            <p:ph type="subTitle" idx="7"/>
          </p:nvPr>
        </p:nvSpPr>
        <p:spPr>
          <a:xfrm>
            <a:off x="5183400" y="1347100"/>
            <a:ext cx="2967000" cy="525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Bias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5"/>
          <p:cNvSpPr txBox="1">
            <a:spLocks noGrp="1"/>
          </p:cNvSpPr>
          <p:nvPr>
            <p:ph type="title"/>
          </p:nvPr>
        </p:nvSpPr>
        <p:spPr>
          <a:xfrm>
            <a:off x="2600250" y="2346400"/>
            <a:ext cx="3943500" cy="139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Introduction</a:t>
            </a:r>
            <a:endParaRPr/>
          </a:p>
        </p:txBody>
      </p:sp>
      <p:sp>
        <p:nvSpPr>
          <p:cNvPr id="255" name="Google Shape;255;p25"/>
          <p:cNvSpPr txBox="1">
            <a:spLocks noGrp="1"/>
          </p:cNvSpPr>
          <p:nvPr>
            <p:ph type="title" idx="2"/>
          </p:nvPr>
        </p:nvSpPr>
        <p:spPr>
          <a:xfrm>
            <a:off x="4013250" y="1553600"/>
            <a:ext cx="1117500"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a:p>
        </p:txBody>
      </p:sp>
      <p:grpSp>
        <p:nvGrpSpPr>
          <p:cNvPr id="256" name="Google Shape;256;p25"/>
          <p:cNvGrpSpPr/>
          <p:nvPr/>
        </p:nvGrpSpPr>
        <p:grpSpPr>
          <a:xfrm>
            <a:off x="7729025" y="831575"/>
            <a:ext cx="563100" cy="563100"/>
            <a:chOff x="7729025" y="831575"/>
            <a:chExt cx="563100" cy="563100"/>
          </a:xfrm>
        </p:grpSpPr>
        <p:sp>
          <p:nvSpPr>
            <p:cNvPr id="257" name="Google Shape;257;p25"/>
            <p:cNvSpPr/>
            <p:nvPr/>
          </p:nvSpPr>
          <p:spPr>
            <a:xfrm>
              <a:off x="7729025" y="831575"/>
              <a:ext cx="563100" cy="563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BM Plex Sans"/>
                <a:ea typeface="IBM Plex Sans"/>
                <a:cs typeface="IBM Plex Sans"/>
                <a:sym typeface="IBM Plex Sans"/>
              </a:endParaRPr>
            </a:p>
          </p:txBody>
        </p:sp>
        <p:grpSp>
          <p:nvGrpSpPr>
            <p:cNvPr id="258" name="Google Shape;258;p25"/>
            <p:cNvGrpSpPr/>
            <p:nvPr/>
          </p:nvGrpSpPr>
          <p:grpSpPr>
            <a:xfrm>
              <a:off x="7887597" y="990170"/>
              <a:ext cx="245942" cy="245912"/>
              <a:chOff x="3865225" y="1103750"/>
              <a:chExt cx="302400" cy="302400"/>
            </a:xfrm>
          </p:grpSpPr>
          <p:sp>
            <p:nvSpPr>
              <p:cNvPr id="259" name="Google Shape;259;p25"/>
              <p:cNvSpPr/>
              <p:nvPr/>
            </p:nvSpPr>
            <p:spPr>
              <a:xfrm>
                <a:off x="3973525" y="1103750"/>
                <a:ext cx="85800" cy="3024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60" name="Google Shape;260;p25"/>
              <p:cNvSpPr/>
              <p:nvPr/>
            </p:nvSpPr>
            <p:spPr>
              <a:xfrm rot="5400000">
                <a:off x="3973525" y="1103750"/>
                <a:ext cx="85800" cy="3024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Project Background</a:t>
            </a:r>
            <a:endParaRPr/>
          </a:p>
        </p:txBody>
      </p:sp>
      <p:sp>
        <p:nvSpPr>
          <p:cNvPr id="266" name="Google Shape;266;p26"/>
          <p:cNvSpPr txBox="1">
            <a:spLocks noGrp="1"/>
          </p:cNvSpPr>
          <p:nvPr>
            <p:ph type="subTitle" idx="1"/>
          </p:nvPr>
        </p:nvSpPr>
        <p:spPr>
          <a:xfrm>
            <a:off x="1163725" y="1382675"/>
            <a:ext cx="2967000" cy="525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Goal</a:t>
            </a:r>
            <a:endParaRPr/>
          </a:p>
        </p:txBody>
      </p:sp>
      <p:sp>
        <p:nvSpPr>
          <p:cNvPr id="267" name="Google Shape;267;p26"/>
          <p:cNvSpPr txBox="1">
            <a:spLocks noGrp="1"/>
          </p:cNvSpPr>
          <p:nvPr>
            <p:ph type="subTitle" idx="2"/>
          </p:nvPr>
        </p:nvSpPr>
        <p:spPr>
          <a:xfrm>
            <a:off x="1163726" y="1832375"/>
            <a:ext cx="2967000" cy="102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Extract valuable insights in the realm of healthcare from a public dataset. Create predictive models using machine learning</a:t>
            </a:r>
            <a:endParaRPr/>
          </a:p>
          <a:p>
            <a:pPr marL="0" lvl="0" indent="0" algn="ctr" rtl="0">
              <a:spcBef>
                <a:spcPts val="0"/>
              </a:spcBef>
              <a:spcAft>
                <a:spcPts val="0"/>
              </a:spcAft>
              <a:buNone/>
            </a:pPr>
            <a:endParaRPr/>
          </a:p>
          <a:p>
            <a:pPr marL="0" lvl="0" indent="0" algn="ctr" rtl="0">
              <a:spcBef>
                <a:spcPts val="0"/>
              </a:spcBef>
              <a:spcAft>
                <a:spcPts val="0"/>
              </a:spcAft>
              <a:buNone/>
            </a:pPr>
            <a:endParaRPr/>
          </a:p>
        </p:txBody>
      </p:sp>
      <p:sp>
        <p:nvSpPr>
          <p:cNvPr id="268" name="Google Shape;268;p26"/>
          <p:cNvSpPr txBox="1">
            <a:spLocks noGrp="1"/>
          </p:cNvSpPr>
          <p:nvPr>
            <p:ph type="subTitle" idx="3"/>
          </p:nvPr>
        </p:nvSpPr>
        <p:spPr>
          <a:xfrm>
            <a:off x="5013252" y="1832375"/>
            <a:ext cx="2967000" cy="102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Healthcare researchers and professionals, data scientists and analysts, public health officials </a:t>
            </a:r>
            <a:endParaRPr/>
          </a:p>
          <a:p>
            <a:pPr marL="0" lvl="0" indent="0" algn="ctr" rtl="0">
              <a:spcBef>
                <a:spcPts val="0"/>
              </a:spcBef>
              <a:spcAft>
                <a:spcPts val="0"/>
              </a:spcAft>
              <a:buNone/>
            </a:pPr>
            <a:endParaRPr/>
          </a:p>
          <a:p>
            <a:pPr marL="0" lvl="0" indent="0" algn="ctr" rtl="0">
              <a:spcBef>
                <a:spcPts val="0"/>
              </a:spcBef>
              <a:spcAft>
                <a:spcPts val="0"/>
              </a:spcAft>
              <a:buNone/>
            </a:pPr>
            <a:endParaRPr/>
          </a:p>
        </p:txBody>
      </p:sp>
      <p:sp>
        <p:nvSpPr>
          <p:cNvPr id="269" name="Google Shape;269;p26"/>
          <p:cNvSpPr txBox="1">
            <a:spLocks noGrp="1"/>
          </p:cNvSpPr>
          <p:nvPr>
            <p:ph type="subTitle" idx="4"/>
          </p:nvPr>
        </p:nvSpPr>
        <p:spPr>
          <a:xfrm>
            <a:off x="1163726" y="3393976"/>
            <a:ext cx="2967000" cy="102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Explore trends within healthcare data and variable correlations with medical conditions. </a:t>
            </a:r>
            <a:endParaRPr/>
          </a:p>
        </p:txBody>
      </p:sp>
      <p:sp>
        <p:nvSpPr>
          <p:cNvPr id="270" name="Google Shape;270;p26"/>
          <p:cNvSpPr txBox="1">
            <a:spLocks noGrp="1"/>
          </p:cNvSpPr>
          <p:nvPr>
            <p:ph type="subTitle" idx="5"/>
          </p:nvPr>
        </p:nvSpPr>
        <p:spPr>
          <a:xfrm>
            <a:off x="5013252" y="3393976"/>
            <a:ext cx="2967000" cy="102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About 695,000 people in the United States died from heart disease in 2021—that's 1 in every 5 deaths</a:t>
            </a:r>
            <a:endParaRPr/>
          </a:p>
        </p:txBody>
      </p:sp>
      <p:sp>
        <p:nvSpPr>
          <p:cNvPr id="271" name="Google Shape;271;p26"/>
          <p:cNvSpPr txBox="1">
            <a:spLocks noGrp="1"/>
          </p:cNvSpPr>
          <p:nvPr>
            <p:ph type="subTitle" idx="6"/>
          </p:nvPr>
        </p:nvSpPr>
        <p:spPr>
          <a:xfrm>
            <a:off x="1163725" y="2944276"/>
            <a:ext cx="2967000" cy="525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Purpose</a:t>
            </a:r>
            <a:endParaRPr/>
          </a:p>
        </p:txBody>
      </p:sp>
      <p:sp>
        <p:nvSpPr>
          <p:cNvPr id="272" name="Google Shape;272;p26"/>
          <p:cNvSpPr txBox="1">
            <a:spLocks noGrp="1"/>
          </p:cNvSpPr>
          <p:nvPr>
            <p:ph type="subTitle" idx="7"/>
          </p:nvPr>
        </p:nvSpPr>
        <p:spPr>
          <a:xfrm>
            <a:off x="5013250" y="1382675"/>
            <a:ext cx="2967000" cy="525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Audience</a:t>
            </a:r>
            <a:endParaRPr/>
          </a:p>
        </p:txBody>
      </p:sp>
      <p:sp>
        <p:nvSpPr>
          <p:cNvPr id="273" name="Google Shape;273;p26"/>
          <p:cNvSpPr txBox="1">
            <a:spLocks noGrp="1"/>
          </p:cNvSpPr>
          <p:nvPr>
            <p:ph type="subTitle" idx="8"/>
          </p:nvPr>
        </p:nvSpPr>
        <p:spPr>
          <a:xfrm>
            <a:off x="5013250" y="2944276"/>
            <a:ext cx="2967000" cy="525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Context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pic>
        <p:nvPicPr>
          <p:cNvPr id="278" name="Google Shape;278;p27"/>
          <p:cNvPicPr preferRelativeResize="0"/>
          <p:nvPr/>
        </p:nvPicPr>
        <p:blipFill>
          <a:blip r:embed="rId3">
            <a:alphaModFix/>
          </a:blip>
          <a:stretch>
            <a:fillRect/>
          </a:stretch>
        </p:blipFill>
        <p:spPr>
          <a:xfrm>
            <a:off x="1218865" y="685612"/>
            <a:ext cx="6706276" cy="37722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28"/>
          <p:cNvSpPr txBox="1">
            <a:spLocks noGrp="1"/>
          </p:cNvSpPr>
          <p:nvPr>
            <p:ph type="title"/>
          </p:nvPr>
        </p:nvSpPr>
        <p:spPr>
          <a:xfrm>
            <a:off x="2600250" y="2097675"/>
            <a:ext cx="3943500" cy="139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Description and Transformation of Data</a:t>
            </a:r>
            <a:endParaRPr/>
          </a:p>
        </p:txBody>
      </p:sp>
      <p:sp>
        <p:nvSpPr>
          <p:cNvPr id="284" name="Google Shape;284;p28"/>
          <p:cNvSpPr txBox="1">
            <a:spLocks noGrp="1"/>
          </p:cNvSpPr>
          <p:nvPr>
            <p:ph type="title" idx="2"/>
          </p:nvPr>
        </p:nvSpPr>
        <p:spPr>
          <a:xfrm>
            <a:off x="4013250" y="1304875"/>
            <a:ext cx="1117500"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02</a:t>
            </a:r>
            <a:endParaRPr/>
          </a:p>
        </p:txBody>
      </p:sp>
      <p:grpSp>
        <p:nvGrpSpPr>
          <p:cNvPr id="285" name="Google Shape;285;p28"/>
          <p:cNvGrpSpPr/>
          <p:nvPr/>
        </p:nvGrpSpPr>
        <p:grpSpPr>
          <a:xfrm>
            <a:off x="7729025" y="831575"/>
            <a:ext cx="563100" cy="563100"/>
            <a:chOff x="7729025" y="831575"/>
            <a:chExt cx="563100" cy="563100"/>
          </a:xfrm>
        </p:grpSpPr>
        <p:sp>
          <p:nvSpPr>
            <p:cNvPr id="286" name="Google Shape;286;p28"/>
            <p:cNvSpPr/>
            <p:nvPr/>
          </p:nvSpPr>
          <p:spPr>
            <a:xfrm>
              <a:off x="7729025" y="831575"/>
              <a:ext cx="563100" cy="563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BM Plex Sans"/>
                <a:ea typeface="IBM Plex Sans"/>
                <a:cs typeface="IBM Plex Sans"/>
                <a:sym typeface="IBM Plex Sans"/>
              </a:endParaRPr>
            </a:p>
          </p:txBody>
        </p:sp>
        <p:grpSp>
          <p:nvGrpSpPr>
            <p:cNvPr id="287" name="Google Shape;287;p28"/>
            <p:cNvGrpSpPr/>
            <p:nvPr/>
          </p:nvGrpSpPr>
          <p:grpSpPr>
            <a:xfrm>
              <a:off x="7887597" y="990170"/>
              <a:ext cx="245942" cy="245912"/>
              <a:chOff x="3865225" y="1103750"/>
              <a:chExt cx="302400" cy="302400"/>
            </a:xfrm>
          </p:grpSpPr>
          <p:sp>
            <p:nvSpPr>
              <p:cNvPr id="288" name="Google Shape;288;p28"/>
              <p:cNvSpPr/>
              <p:nvPr/>
            </p:nvSpPr>
            <p:spPr>
              <a:xfrm>
                <a:off x="3973525" y="1103750"/>
                <a:ext cx="85800" cy="3024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89" name="Google Shape;289;p28"/>
              <p:cNvSpPr/>
              <p:nvPr/>
            </p:nvSpPr>
            <p:spPr>
              <a:xfrm rot="5400000">
                <a:off x="3973525" y="1103750"/>
                <a:ext cx="85800" cy="3024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Description and Transformation of Data</a:t>
            </a:r>
            <a:endParaRPr/>
          </a:p>
        </p:txBody>
      </p:sp>
      <p:sp>
        <p:nvSpPr>
          <p:cNvPr id="295" name="Google Shape;295;p29"/>
          <p:cNvSpPr txBox="1">
            <a:spLocks noGrp="1"/>
          </p:cNvSpPr>
          <p:nvPr>
            <p:ph type="subTitle" idx="1"/>
          </p:nvPr>
        </p:nvSpPr>
        <p:spPr>
          <a:xfrm>
            <a:off x="1163725" y="1382675"/>
            <a:ext cx="2967000" cy="525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Source</a:t>
            </a:r>
            <a:endParaRPr/>
          </a:p>
        </p:txBody>
      </p:sp>
      <p:sp>
        <p:nvSpPr>
          <p:cNvPr id="296" name="Google Shape;296;p29"/>
          <p:cNvSpPr txBox="1">
            <a:spLocks noGrp="1"/>
          </p:cNvSpPr>
          <p:nvPr>
            <p:ph type="subTitle" idx="2"/>
          </p:nvPr>
        </p:nvSpPr>
        <p:spPr>
          <a:xfrm>
            <a:off x="1163726" y="1832375"/>
            <a:ext cx="2967000" cy="102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Framingham Heart Study Dataset from Kaggle. </a:t>
            </a:r>
            <a:endParaRPr/>
          </a:p>
          <a:p>
            <a:pPr marL="0" lvl="0" indent="0" algn="ctr" rtl="0">
              <a:spcBef>
                <a:spcPts val="0"/>
              </a:spcBef>
              <a:spcAft>
                <a:spcPts val="0"/>
              </a:spcAft>
              <a:buNone/>
            </a:pPr>
            <a:r>
              <a:rPr lang="en" u="sng">
                <a:solidFill>
                  <a:schemeClr val="hlink"/>
                </a:solidFill>
                <a:hlinkClick r:id="rId3"/>
              </a:rPr>
              <a:t>Dataset</a:t>
            </a:r>
            <a:r>
              <a:rPr lang="en"/>
              <a:t> </a:t>
            </a:r>
            <a:endParaRPr/>
          </a:p>
          <a:p>
            <a:pPr marL="0" lvl="0" indent="0" algn="ctr" rtl="0">
              <a:spcBef>
                <a:spcPts val="0"/>
              </a:spcBef>
              <a:spcAft>
                <a:spcPts val="0"/>
              </a:spcAft>
              <a:buNone/>
            </a:pPr>
            <a:endParaRPr/>
          </a:p>
          <a:p>
            <a:pPr marL="0" lvl="0" indent="0" algn="ctr" rtl="0">
              <a:spcBef>
                <a:spcPts val="0"/>
              </a:spcBef>
              <a:spcAft>
                <a:spcPts val="0"/>
              </a:spcAft>
              <a:buNone/>
            </a:pPr>
            <a:endParaRPr/>
          </a:p>
        </p:txBody>
      </p:sp>
      <p:sp>
        <p:nvSpPr>
          <p:cNvPr id="297" name="Google Shape;297;p29"/>
          <p:cNvSpPr txBox="1">
            <a:spLocks noGrp="1"/>
          </p:cNvSpPr>
          <p:nvPr>
            <p:ph type="subTitle" idx="3"/>
          </p:nvPr>
        </p:nvSpPr>
        <p:spPr>
          <a:xfrm>
            <a:off x="5013252" y="1832375"/>
            <a:ext cx="2967000" cy="102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4,240 records of the residents of Framingham Massachusetts. The dataset includes 15 attributes including, gender, diabetes, current smoker, etc.</a:t>
            </a:r>
            <a:endParaRPr/>
          </a:p>
          <a:p>
            <a:pPr marL="0" lvl="0" indent="0" algn="ctr" rtl="0">
              <a:spcBef>
                <a:spcPts val="0"/>
              </a:spcBef>
              <a:spcAft>
                <a:spcPts val="0"/>
              </a:spcAft>
              <a:buNone/>
            </a:pPr>
            <a:endParaRPr/>
          </a:p>
          <a:p>
            <a:pPr marL="0" lvl="0" indent="0" algn="ctr" rtl="0">
              <a:spcBef>
                <a:spcPts val="0"/>
              </a:spcBef>
              <a:spcAft>
                <a:spcPts val="0"/>
              </a:spcAft>
              <a:buNone/>
            </a:pPr>
            <a:endParaRPr/>
          </a:p>
        </p:txBody>
      </p:sp>
      <p:sp>
        <p:nvSpPr>
          <p:cNvPr id="298" name="Google Shape;298;p29"/>
          <p:cNvSpPr txBox="1">
            <a:spLocks noGrp="1"/>
          </p:cNvSpPr>
          <p:nvPr>
            <p:ph type="subTitle" idx="4"/>
          </p:nvPr>
        </p:nvSpPr>
        <p:spPr>
          <a:xfrm>
            <a:off x="3088501" y="3386076"/>
            <a:ext cx="2967000" cy="102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Cleaned the dataset and removed the education column. Split the dataset into male and female dataframes and training dataframes for the MLP classifier.</a:t>
            </a:r>
            <a:endParaRPr/>
          </a:p>
        </p:txBody>
      </p:sp>
      <p:sp>
        <p:nvSpPr>
          <p:cNvPr id="299" name="Google Shape;299;p29"/>
          <p:cNvSpPr txBox="1">
            <a:spLocks noGrp="1"/>
          </p:cNvSpPr>
          <p:nvPr>
            <p:ph type="subTitle" idx="6"/>
          </p:nvPr>
        </p:nvSpPr>
        <p:spPr>
          <a:xfrm>
            <a:off x="3088500" y="2860176"/>
            <a:ext cx="2967000" cy="525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Processing</a:t>
            </a:r>
            <a:endParaRPr/>
          </a:p>
        </p:txBody>
      </p:sp>
      <p:sp>
        <p:nvSpPr>
          <p:cNvPr id="300" name="Google Shape;300;p29"/>
          <p:cNvSpPr txBox="1">
            <a:spLocks noGrp="1"/>
          </p:cNvSpPr>
          <p:nvPr>
            <p:ph type="subTitle" idx="7"/>
          </p:nvPr>
        </p:nvSpPr>
        <p:spPr>
          <a:xfrm>
            <a:off x="5013250" y="1382675"/>
            <a:ext cx="2967000" cy="525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Attributes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Feature Table</a:t>
            </a:r>
            <a:endParaRPr/>
          </a:p>
        </p:txBody>
      </p:sp>
      <p:graphicFrame>
        <p:nvGraphicFramePr>
          <p:cNvPr id="306" name="Google Shape;306;p30"/>
          <p:cNvGraphicFramePr/>
          <p:nvPr/>
        </p:nvGraphicFramePr>
        <p:xfrm>
          <a:off x="493400" y="1562100"/>
          <a:ext cx="3000000" cy="3000000"/>
        </p:xfrm>
        <a:graphic>
          <a:graphicData uri="http://schemas.openxmlformats.org/drawingml/2006/table">
            <a:tbl>
              <a:tblPr>
                <a:noFill/>
                <a:tableStyleId>{5C757E1D-1AAD-457E-914E-64117B668E19}</a:tableStyleId>
              </a:tblPr>
              <a:tblGrid>
                <a:gridCol w="636800">
                  <a:extLst>
                    <a:ext uri="{9D8B030D-6E8A-4147-A177-3AD203B41FA5}">
                      <a16:colId xmlns:a16="http://schemas.microsoft.com/office/drawing/2014/main" val="20000"/>
                    </a:ext>
                  </a:extLst>
                </a:gridCol>
                <a:gridCol w="509825">
                  <a:extLst>
                    <a:ext uri="{9D8B030D-6E8A-4147-A177-3AD203B41FA5}">
                      <a16:colId xmlns:a16="http://schemas.microsoft.com/office/drawing/2014/main" val="20001"/>
                    </a:ext>
                  </a:extLst>
                </a:gridCol>
                <a:gridCol w="465075">
                  <a:extLst>
                    <a:ext uri="{9D8B030D-6E8A-4147-A177-3AD203B41FA5}">
                      <a16:colId xmlns:a16="http://schemas.microsoft.com/office/drawing/2014/main" val="20002"/>
                    </a:ext>
                  </a:extLst>
                </a:gridCol>
                <a:gridCol w="554575">
                  <a:extLst>
                    <a:ext uri="{9D8B030D-6E8A-4147-A177-3AD203B41FA5}">
                      <a16:colId xmlns:a16="http://schemas.microsoft.com/office/drawing/2014/main" val="20003"/>
                    </a:ext>
                  </a:extLst>
                </a:gridCol>
                <a:gridCol w="382850">
                  <a:extLst>
                    <a:ext uri="{9D8B030D-6E8A-4147-A177-3AD203B41FA5}">
                      <a16:colId xmlns:a16="http://schemas.microsoft.com/office/drawing/2014/main" val="20004"/>
                    </a:ext>
                  </a:extLst>
                </a:gridCol>
                <a:gridCol w="436725">
                  <a:extLst>
                    <a:ext uri="{9D8B030D-6E8A-4147-A177-3AD203B41FA5}">
                      <a16:colId xmlns:a16="http://schemas.microsoft.com/office/drawing/2014/main" val="20005"/>
                    </a:ext>
                  </a:extLst>
                </a:gridCol>
                <a:gridCol w="528075">
                  <a:extLst>
                    <a:ext uri="{9D8B030D-6E8A-4147-A177-3AD203B41FA5}">
                      <a16:colId xmlns:a16="http://schemas.microsoft.com/office/drawing/2014/main" val="20006"/>
                    </a:ext>
                  </a:extLst>
                </a:gridCol>
                <a:gridCol w="564675">
                  <a:extLst>
                    <a:ext uri="{9D8B030D-6E8A-4147-A177-3AD203B41FA5}">
                      <a16:colId xmlns:a16="http://schemas.microsoft.com/office/drawing/2014/main" val="20007"/>
                    </a:ext>
                  </a:extLst>
                </a:gridCol>
                <a:gridCol w="573775">
                  <a:extLst>
                    <a:ext uri="{9D8B030D-6E8A-4147-A177-3AD203B41FA5}">
                      <a16:colId xmlns:a16="http://schemas.microsoft.com/office/drawing/2014/main" val="20008"/>
                    </a:ext>
                  </a:extLst>
                </a:gridCol>
                <a:gridCol w="455000">
                  <a:extLst>
                    <a:ext uri="{9D8B030D-6E8A-4147-A177-3AD203B41FA5}">
                      <a16:colId xmlns:a16="http://schemas.microsoft.com/office/drawing/2014/main" val="20009"/>
                    </a:ext>
                  </a:extLst>
                </a:gridCol>
                <a:gridCol w="500700">
                  <a:extLst>
                    <a:ext uri="{9D8B030D-6E8A-4147-A177-3AD203B41FA5}">
                      <a16:colId xmlns:a16="http://schemas.microsoft.com/office/drawing/2014/main" val="20010"/>
                    </a:ext>
                  </a:extLst>
                </a:gridCol>
                <a:gridCol w="509825">
                  <a:extLst>
                    <a:ext uri="{9D8B030D-6E8A-4147-A177-3AD203B41FA5}">
                      <a16:colId xmlns:a16="http://schemas.microsoft.com/office/drawing/2014/main" val="20011"/>
                    </a:ext>
                  </a:extLst>
                </a:gridCol>
                <a:gridCol w="509825">
                  <a:extLst>
                    <a:ext uri="{9D8B030D-6E8A-4147-A177-3AD203B41FA5}">
                      <a16:colId xmlns:a16="http://schemas.microsoft.com/office/drawing/2014/main" val="20012"/>
                    </a:ext>
                  </a:extLst>
                </a:gridCol>
                <a:gridCol w="509825">
                  <a:extLst>
                    <a:ext uri="{9D8B030D-6E8A-4147-A177-3AD203B41FA5}">
                      <a16:colId xmlns:a16="http://schemas.microsoft.com/office/drawing/2014/main" val="20013"/>
                    </a:ext>
                  </a:extLst>
                </a:gridCol>
                <a:gridCol w="509825">
                  <a:extLst>
                    <a:ext uri="{9D8B030D-6E8A-4147-A177-3AD203B41FA5}">
                      <a16:colId xmlns:a16="http://schemas.microsoft.com/office/drawing/2014/main" val="20014"/>
                    </a:ext>
                  </a:extLst>
                </a:gridCol>
                <a:gridCol w="509825">
                  <a:extLst>
                    <a:ext uri="{9D8B030D-6E8A-4147-A177-3AD203B41FA5}">
                      <a16:colId xmlns:a16="http://schemas.microsoft.com/office/drawing/2014/main" val="20015"/>
                    </a:ext>
                  </a:extLst>
                </a:gridCol>
              </a:tblGrid>
              <a:tr h="758975">
                <a:tc>
                  <a:txBody>
                    <a:bodyPr/>
                    <a:lstStyle/>
                    <a:p>
                      <a:pPr marL="0" lvl="0" indent="0" algn="l" rtl="0">
                        <a:spcBef>
                          <a:spcPts val="0"/>
                        </a:spcBef>
                        <a:spcAft>
                          <a:spcPts val="0"/>
                        </a:spcAft>
                        <a:buNone/>
                      </a:pPr>
                      <a:r>
                        <a:rPr lang="en" sz="1000">
                          <a:latin typeface="DM Sans"/>
                          <a:ea typeface="DM Sans"/>
                          <a:cs typeface="DM Sans"/>
                          <a:sym typeface="DM Sans"/>
                        </a:rPr>
                        <a:t>Feature</a:t>
                      </a:r>
                      <a:endParaRPr sz="1000">
                        <a:latin typeface="DM Sans"/>
                        <a:ea typeface="DM Sans"/>
                        <a:cs typeface="DM Sans"/>
                        <a:sym typeface="DM Sans"/>
                      </a:endParaRPr>
                    </a:p>
                  </a:txBody>
                  <a:tcPr marL="91425" marR="91425" marT="91425" marB="91425"/>
                </a:tc>
                <a:tc>
                  <a:txBody>
                    <a:bodyPr/>
                    <a:lstStyle/>
                    <a:p>
                      <a:pPr marL="0" lvl="0" indent="0" algn="l" rtl="0">
                        <a:spcBef>
                          <a:spcPts val="0"/>
                        </a:spcBef>
                        <a:spcAft>
                          <a:spcPts val="0"/>
                        </a:spcAft>
                        <a:buNone/>
                      </a:pPr>
                      <a:r>
                        <a:rPr lang="en" sz="1000"/>
                        <a:t>male</a:t>
                      </a:r>
                      <a:endParaRPr sz="1000"/>
                    </a:p>
                  </a:txBody>
                  <a:tcPr marL="91425" marR="91425" marT="91425" marB="91425"/>
                </a:tc>
                <a:tc>
                  <a:txBody>
                    <a:bodyPr/>
                    <a:lstStyle/>
                    <a:p>
                      <a:pPr marL="0" lvl="0" indent="0" algn="l" rtl="0">
                        <a:spcBef>
                          <a:spcPts val="0"/>
                        </a:spcBef>
                        <a:spcAft>
                          <a:spcPts val="0"/>
                        </a:spcAft>
                        <a:buNone/>
                      </a:pPr>
                      <a:r>
                        <a:rPr lang="en" sz="1000"/>
                        <a:t>age</a:t>
                      </a:r>
                      <a:endParaRPr sz="1000"/>
                    </a:p>
                  </a:txBody>
                  <a:tcPr marL="91425" marR="91425" marT="91425" marB="91425"/>
                </a:tc>
                <a:tc>
                  <a:txBody>
                    <a:bodyPr/>
                    <a:lstStyle/>
                    <a:p>
                      <a:pPr marL="0" lvl="0" indent="0" algn="l" rtl="0">
                        <a:spcBef>
                          <a:spcPts val="0"/>
                        </a:spcBef>
                        <a:spcAft>
                          <a:spcPts val="0"/>
                        </a:spcAft>
                        <a:buNone/>
                      </a:pPr>
                      <a:r>
                        <a:rPr lang="en" sz="800"/>
                        <a:t>currentSmoker</a:t>
                      </a:r>
                      <a:endParaRPr sz="800"/>
                    </a:p>
                  </a:txBody>
                  <a:tcPr marL="91425" marR="91425" marT="91425" marB="91425"/>
                </a:tc>
                <a:tc>
                  <a:txBody>
                    <a:bodyPr/>
                    <a:lstStyle/>
                    <a:p>
                      <a:pPr marL="0" lvl="0" indent="0" algn="l" rtl="0">
                        <a:spcBef>
                          <a:spcPts val="0"/>
                        </a:spcBef>
                        <a:spcAft>
                          <a:spcPts val="0"/>
                        </a:spcAft>
                        <a:buNone/>
                      </a:pPr>
                      <a:r>
                        <a:rPr lang="en" sz="800"/>
                        <a:t>cigsPerDay</a:t>
                      </a:r>
                      <a:endParaRPr sz="800"/>
                    </a:p>
                  </a:txBody>
                  <a:tcPr marL="91425" marR="91425" marT="91425" marB="91425"/>
                </a:tc>
                <a:tc>
                  <a:txBody>
                    <a:bodyPr/>
                    <a:lstStyle/>
                    <a:p>
                      <a:pPr marL="0" lvl="0" indent="0" algn="l" rtl="0">
                        <a:spcBef>
                          <a:spcPts val="0"/>
                        </a:spcBef>
                        <a:spcAft>
                          <a:spcPts val="0"/>
                        </a:spcAft>
                        <a:buNone/>
                      </a:pPr>
                      <a:r>
                        <a:rPr lang="en" sz="700"/>
                        <a:t>BP</a:t>
                      </a:r>
                      <a:endParaRPr sz="700"/>
                    </a:p>
                    <a:p>
                      <a:pPr marL="0" lvl="0" indent="0" algn="l" rtl="0">
                        <a:spcBef>
                          <a:spcPts val="0"/>
                        </a:spcBef>
                        <a:spcAft>
                          <a:spcPts val="0"/>
                        </a:spcAft>
                        <a:buNone/>
                      </a:pPr>
                      <a:r>
                        <a:rPr lang="en" sz="700"/>
                        <a:t>Meds</a:t>
                      </a:r>
                      <a:endParaRPr sz="700"/>
                    </a:p>
                  </a:txBody>
                  <a:tcPr marL="91425" marR="91425" marT="91425" marB="91425"/>
                </a:tc>
                <a:tc>
                  <a:txBody>
                    <a:bodyPr/>
                    <a:lstStyle/>
                    <a:p>
                      <a:pPr marL="0" lvl="0" indent="0" algn="l" rtl="0">
                        <a:spcBef>
                          <a:spcPts val="0"/>
                        </a:spcBef>
                        <a:spcAft>
                          <a:spcPts val="0"/>
                        </a:spcAft>
                        <a:buNone/>
                      </a:pPr>
                      <a:r>
                        <a:rPr lang="en" sz="600"/>
                        <a:t>prevalent</a:t>
                      </a:r>
                      <a:endParaRPr sz="600"/>
                    </a:p>
                    <a:p>
                      <a:pPr marL="0" lvl="0" indent="0" algn="l" rtl="0">
                        <a:spcBef>
                          <a:spcPts val="0"/>
                        </a:spcBef>
                        <a:spcAft>
                          <a:spcPts val="0"/>
                        </a:spcAft>
                        <a:buNone/>
                      </a:pPr>
                      <a:r>
                        <a:rPr lang="en" sz="600"/>
                        <a:t>Stroke</a:t>
                      </a:r>
                      <a:endParaRPr sz="600"/>
                    </a:p>
                  </a:txBody>
                  <a:tcPr marL="91425" marR="91425" marT="91425" marB="91425"/>
                </a:tc>
                <a:tc>
                  <a:txBody>
                    <a:bodyPr/>
                    <a:lstStyle/>
                    <a:p>
                      <a:pPr marL="0" lvl="0" indent="0" algn="l" rtl="0">
                        <a:spcBef>
                          <a:spcPts val="0"/>
                        </a:spcBef>
                        <a:spcAft>
                          <a:spcPts val="0"/>
                        </a:spcAft>
                        <a:buNone/>
                      </a:pPr>
                      <a:r>
                        <a:rPr lang="en" sz="700"/>
                        <a:t>prevalent</a:t>
                      </a:r>
                      <a:endParaRPr sz="700"/>
                    </a:p>
                    <a:p>
                      <a:pPr marL="0" lvl="0" indent="0" algn="l" rtl="0">
                        <a:spcBef>
                          <a:spcPts val="0"/>
                        </a:spcBef>
                        <a:spcAft>
                          <a:spcPts val="0"/>
                        </a:spcAft>
                        <a:buNone/>
                      </a:pPr>
                      <a:r>
                        <a:rPr lang="en" sz="700"/>
                        <a:t>Hyp</a:t>
                      </a:r>
                      <a:endParaRPr sz="700"/>
                    </a:p>
                  </a:txBody>
                  <a:tcPr marL="91425" marR="91425" marT="91425" marB="91425"/>
                </a:tc>
                <a:tc>
                  <a:txBody>
                    <a:bodyPr/>
                    <a:lstStyle/>
                    <a:p>
                      <a:pPr marL="0" lvl="0" indent="0" algn="l" rtl="0">
                        <a:spcBef>
                          <a:spcPts val="0"/>
                        </a:spcBef>
                        <a:spcAft>
                          <a:spcPts val="0"/>
                        </a:spcAft>
                        <a:buNone/>
                      </a:pPr>
                      <a:r>
                        <a:rPr lang="en" sz="700"/>
                        <a:t>diabetes</a:t>
                      </a:r>
                      <a:endParaRPr sz="700"/>
                    </a:p>
                  </a:txBody>
                  <a:tcPr marL="91425" marR="91425" marT="91425" marB="91425"/>
                </a:tc>
                <a:tc>
                  <a:txBody>
                    <a:bodyPr/>
                    <a:lstStyle/>
                    <a:p>
                      <a:pPr marL="0" lvl="0" indent="0" algn="l" rtl="0">
                        <a:spcBef>
                          <a:spcPts val="0"/>
                        </a:spcBef>
                        <a:spcAft>
                          <a:spcPts val="0"/>
                        </a:spcAft>
                        <a:buNone/>
                      </a:pPr>
                      <a:r>
                        <a:rPr lang="en" sz="1000"/>
                        <a:t>tot</a:t>
                      </a:r>
                      <a:endParaRPr sz="1000"/>
                    </a:p>
                    <a:p>
                      <a:pPr marL="0" lvl="0" indent="0" algn="l" rtl="0">
                        <a:spcBef>
                          <a:spcPts val="0"/>
                        </a:spcBef>
                        <a:spcAft>
                          <a:spcPts val="0"/>
                        </a:spcAft>
                        <a:buNone/>
                      </a:pPr>
                      <a:r>
                        <a:rPr lang="en" sz="1000"/>
                        <a:t>Chol</a:t>
                      </a:r>
                      <a:endParaRPr sz="1000"/>
                    </a:p>
                  </a:txBody>
                  <a:tcPr marL="91425" marR="91425" marT="91425" marB="91425"/>
                </a:tc>
                <a:tc>
                  <a:txBody>
                    <a:bodyPr/>
                    <a:lstStyle/>
                    <a:p>
                      <a:pPr marL="0" lvl="0" indent="0" algn="l" rtl="0">
                        <a:spcBef>
                          <a:spcPts val="0"/>
                        </a:spcBef>
                        <a:spcAft>
                          <a:spcPts val="0"/>
                        </a:spcAft>
                        <a:buNone/>
                      </a:pPr>
                      <a:r>
                        <a:rPr lang="en" sz="900"/>
                        <a:t>sys</a:t>
                      </a:r>
                      <a:endParaRPr sz="900"/>
                    </a:p>
                    <a:p>
                      <a:pPr marL="0" lvl="0" indent="0" algn="l" rtl="0">
                        <a:spcBef>
                          <a:spcPts val="0"/>
                        </a:spcBef>
                        <a:spcAft>
                          <a:spcPts val="0"/>
                        </a:spcAft>
                        <a:buNone/>
                      </a:pPr>
                      <a:r>
                        <a:rPr lang="en" sz="900"/>
                        <a:t>BP</a:t>
                      </a:r>
                      <a:endParaRPr sz="900"/>
                    </a:p>
                  </a:txBody>
                  <a:tcPr marL="91425" marR="91425" marT="91425" marB="91425"/>
                </a:tc>
                <a:tc>
                  <a:txBody>
                    <a:bodyPr/>
                    <a:lstStyle/>
                    <a:p>
                      <a:pPr marL="0" lvl="0" indent="0" algn="l" rtl="0">
                        <a:spcBef>
                          <a:spcPts val="0"/>
                        </a:spcBef>
                        <a:spcAft>
                          <a:spcPts val="0"/>
                        </a:spcAft>
                        <a:buNone/>
                      </a:pPr>
                      <a:r>
                        <a:rPr lang="en" sz="900"/>
                        <a:t>dia</a:t>
                      </a:r>
                      <a:endParaRPr sz="900"/>
                    </a:p>
                    <a:p>
                      <a:pPr marL="0" lvl="0" indent="0" algn="l" rtl="0">
                        <a:spcBef>
                          <a:spcPts val="0"/>
                        </a:spcBef>
                        <a:spcAft>
                          <a:spcPts val="0"/>
                        </a:spcAft>
                        <a:buNone/>
                      </a:pPr>
                      <a:r>
                        <a:rPr lang="en" sz="900"/>
                        <a:t>BP</a:t>
                      </a:r>
                      <a:endParaRPr sz="900"/>
                    </a:p>
                  </a:txBody>
                  <a:tcPr marL="91425" marR="91425" marT="91425" marB="91425"/>
                </a:tc>
                <a:tc>
                  <a:txBody>
                    <a:bodyPr/>
                    <a:lstStyle/>
                    <a:p>
                      <a:pPr marL="0" lvl="0" indent="0" algn="l" rtl="0">
                        <a:spcBef>
                          <a:spcPts val="0"/>
                        </a:spcBef>
                        <a:spcAft>
                          <a:spcPts val="0"/>
                        </a:spcAft>
                        <a:buNone/>
                      </a:pPr>
                      <a:r>
                        <a:rPr lang="en" sz="1200"/>
                        <a:t>BMI</a:t>
                      </a:r>
                      <a:endParaRPr sz="1200"/>
                    </a:p>
                  </a:txBody>
                  <a:tcPr marL="91425" marR="91425" marT="91425" marB="91425"/>
                </a:tc>
                <a:tc>
                  <a:txBody>
                    <a:bodyPr/>
                    <a:lstStyle/>
                    <a:p>
                      <a:pPr marL="0" lvl="0" indent="0" algn="l" rtl="0">
                        <a:spcBef>
                          <a:spcPts val="0"/>
                        </a:spcBef>
                        <a:spcAft>
                          <a:spcPts val="0"/>
                        </a:spcAft>
                        <a:buNone/>
                      </a:pPr>
                      <a:r>
                        <a:rPr lang="en" sz="1000"/>
                        <a:t>heart</a:t>
                      </a:r>
                      <a:endParaRPr sz="1000"/>
                    </a:p>
                    <a:p>
                      <a:pPr marL="0" lvl="0" indent="0" algn="l" rtl="0">
                        <a:spcBef>
                          <a:spcPts val="0"/>
                        </a:spcBef>
                        <a:spcAft>
                          <a:spcPts val="0"/>
                        </a:spcAft>
                        <a:buNone/>
                      </a:pPr>
                      <a:r>
                        <a:rPr lang="en" sz="1000"/>
                        <a:t>Rate</a:t>
                      </a:r>
                      <a:endParaRPr sz="1000"/>
                    </a:p>
                  </a:txBody>
                  <a:tcPr marL="91425" marR="91425" marT="91425" marB="91425"/>
                </a:tc>
                <a:tc>
                  <a:txBody>
                    <a:bodyPr/>
                    <a:lstStyle/>
                    <a:p>
                      <a:pPr marL="0" lvl="0" indent="0" algn="l" rtl="0">
                        <a:spcBef>
                          <a:spcPts val="0"/>
                        </a:spcBef>
                        <a:spcAft>
                          <a:spcPts val="0"/>
                        </a:spcAft>
                        <a:buNone/>
                      </a:pPr>
                      <a:r>
                        <a:rPr lang="en" sz="700"/>
                        <a:t>glucose</a:t>
                      </a:r>
                      <a:endParaRPr sz="700"/>
                    </a:p>
                  </a:txBody>
                  <a:tcPr marL="91425" marR="91425" marT="91425" marB="91425"/>
                </a:tc>
                <a:tc>
                  <a:txBody>
                    <a:bodyPr/>
                    <a:lstStyle/>
                    <a:p>
                      <a:pPr marL="0" lvl="0" indent="0" algn="l" rtl="0">
                        <a:spcBef>
                          <a:spcPts val="0"/>
                        </a:spcBef>
                        <a:spcAft>
                          <a:spcPts val="0"/>
                        </a:spcAft>
                        <a:buNone/>
                      </a:pPr>
                      <a:r>
                        <a:rPr lang="en" sz="1100"/>
                        <a:t>Ten</a:t>
                      </a:r>
                      <a:endParaRPr sz="1100"/>
                    </a:p>
                    <a:p>
                      <a:pPr marL="0" lvl="0" indent="0" algn="l" rtl="0">
                        <a:spcBef>
                          <a:spcPts val="0"/>
                        </a:spcBef>
                        <a:spcAft>
                          <a:spcPts val="0"/>
                        </a:spcAft>
                        <a:buNone/>
                      </a:pPr>
                      <a:r>
                        <a:rPr lang="en" sz="1100"/>
                        <a:t>Year</a:t>
                      </a:r>
                      <a:endParaRPr sz="1100"/>
                    </a:p>
                    <a:p>
                      <a:pPr marL="0" lvl="0" indent="0" algn="l" rtl="0">
                        <a:spcBef>
                          <a:spcPts val="0"/>
                        </a:spcBef>
                        <a:spcAft>
                          <a:spcPts val="0"/>
                        </a:spcAft>
                        <a:buNone/>
                      </a:pPr>
                      <a:r>
                        <a:rPr lang="en" sz="1100"/>
                        <a:t>CHD</a:t>
                      </a:r>
                      <a:endParaRPr sz="1100"/>
                    </a:p>
                  </a:txBody>
                  <a:tcPr marL="91425" marR="91425" marT="91425" marB="91425"/>
                </a:tc>
                <a:extLst>
                  <a:ext uri="{0D108BD9-81ED-4DB2-BD59-A6C34878D82A}">
                    <a16:rowId xmlns:a16="http://schemas.microsoft.com/office/drawing/2014/main" val="10000"/>
                  </a:ext>
                </a:extLst>
              </a:tr>
              <a:tr h="758975">
                <a:tc>
                  <a:txBody>
                    <a:bodyPr/>
                    <a:lstStyle/>
                    <a:p>
                      <a:pPr marL="0" lvl="0" indent="0" algn="l" rtl="0">
                        <a:spcBef>
                          <a:spcPts val="0"/>
                        </a:spcBef>
                        <a:spcAft>
                          <a:spcPts val="0"/>
                        </a:spcAft>
                        <a:buNone/>
                      </a:pPr>
                      <a:r>
                        <a:rPr lang="en" sz="1000">
                          <a:latin typeface="DM Sans"/>
                          <a:ea typeface="DM Sans"/>
                          <a:cs typeface="DM Sans"/>
                          <a:sym typeface="DM Sans"/>
                        </a:rPr>
                        <a:t>dytpe</a:t>
                      </a:r>
                      <a:endParaRPr sz="1000">
                        <a:latin typeface="DM Sans"/>
                        <a:ea typeface="DM Sans"/>
                        <a:cs typeface="DM Sans"/>
                        <a:sym typeface="DM Sans"/>
                      </a:endParaRPr>
                    </a:p>
                  </a:txBody>
                  <a:tcPr marL="91425" marR="91425" marT="91425" marB="91425"/>
                </a:tc>
                <a:tc>
                  <a:txBody>
                    <a:bodyPr/>
                    <a:lstStyle/>
                    <a:p>
                      <a:pPr marL="0" lvl="0" indent="0" algn="l" rtl="0">
                        <a:spcBef>
                          <a:spcPts val="0"/>
                        </a:spcBef>
                        <a:spcAft>
                          <a:spcPts val="0"/>
                        </a:spcAft>
                        <a:buNone/>
                      </a:pPr>
                      <a:r>
                        <a:rPr lang="en" sz="1000"/>
                        <a:t>int</a:t>
                      </a:r>
                      <a:endParaRPr sz="1000"/>
                    </a:p>
                  </a:txBody>
                  <a:tcPr marL="91425" marR="91425" marT="91425" marB="91425"/>
                </a:tc>
                <a:tc>
                  <a:txBody>
                    <a:bodyPr/>
                    <a:lstStyle/>
                    <a:p>
                      <a:pPr marL="0" lvl="0" indent="0" algn="l" rtl="0">
                        <a:spcBef>
                          <a:spcPts val="0"/>
                        </a:spcBef>
                        <a:spcAft>
                          <a:spcPts val="0"/>
                        </a:spcAft>
                        <a:buNone/>
                      </a:pPr>
                      <a:r>
                        <a:rPr lang="en" sz="1000"/>
                        <a:t>int</a:t>
                      </a:r>
                      <a:endParaRPr sz="1000"/>
                    </a:p>
                  </a:txBody>
                  <a:tcPr marL="91425" marR="91425" marT="91425" marB="91425"/>
                </a:tc>
                <a:tc>
                  <a:txBody>
                    <a:bodyPr/>
                    <a:lstStyle/>
                    <a:p>
                      <a:pPr marL="0" lvl="0" indent="0" algn="l" rtl="0">
                        <a:spcBef>
                          <a:spcPts val="0"/>
                        </a:spcBef>
                        <a:spcAft>
                          <a:spcPts val="0"/>
                        </a:spcAft>
                        <a:buNone/>
                      </a:pPr>
                      <a:r>
                        <a:rPr lang="en" sz="800"/>
                        <a:t>int</a:t>
                      </a:r>
                      <a:endParaRPr sz="800"/>
                    </a:p>
                  </a:txBody>
                  <a:tcPr marL="91425" marR="91425" marT="91425" marB="91425"/>
                </a:tc>
                <a:tc>
                  <a:txBody>
                    <a:bodyPr/>
                    <a:lstStyle/>
                    <a:p>
                      <a:pPr marL="0" lvl="0" indent="0" algn="l" rtl="0">
                        <a:spcBef>
                          <a:spcPts val="0"/>
                        </a:spcBef>
                        <a:spcAft>
                          <a:spcPts val="0"/>
                        </a:spcAft>
                        <a:buNone/>
                      </a:pPr>
                      <a:r>
                        <a:rPr lang="en" sz="800"/>
                        <a:t>float</a:t>
                      </a:r>
                      <a:endParaRPr sz="800"/>
                    </a:p>
                  </a:txBody>
                  <a:tcPr marL="91425" marR="91425" marT="91425" marB="91425"/>
                </a:tc>
                <a:tc>
                  <a:txBody>
                    <a:bodyPr/>
                    <a:lstStyle/>
                    <a:p>
                      <a:pPr marL="0" lvl="0" indent="0" algn="l" rtl="0">
                        <a:spcBef>
                          <a:spcPts val="0"/>
                        </a:spcBef>
                        <a:spcAft>
                          <a:spcPts val="0"/>
                        </a:spcAft>
                        <a:buNone/>
                      </a:pPr>
                      <a:r>
                        <a:rPr lang="en" sz="700"/>
                        <a:t>float</a:t>
                      </a:r>
                      <a:endParaRPr sz="700"/>
                    </a:p>
                  </a:txBody>
                  <a:tcPr marL="91425" marR="91425" marT="91425" marB="91425"/>
                </a:tc>
                <a:tc>
                  <a:txBody>
                    <a:bodyPr/>
                    <a:lstStyle/>
                    <a:p>
                      <a:pPr marL="0" lvl="0" indent="0" algn="l" rtl="0">
                        <a:spcBef>
                          <a:spcPts val="0"/>
                        </a:spcBef>
                        <a:spcAft>
                          <a:spcPts val="0"/>
                        </a:spcAft>
                        <a:buNone/>
                      </a:pPr>
                      <a:r>
                        <a:rPr lang="en" sz="600"/>
                        <a:t>int</a:t>
                      </a:r>
                      <a:endParaRPr sz="600"/>
                    </a:p>
                  </a:txBody>
                  <a:tcPr marL="91425" marR="91425" marT="91425" marB="91425"/>
                </a:tc>
                <a:tc>
                  <a:txBody>
                    <a:bodyPr/>
                    <a:lstStyle/>
                    <a:p>
                      <a:pPr marL="0" lvl="0" indent="0" algn="l" rtl="0">
                        <a:spcBef>
                          <a:spcPts val="0"/>
                        </a:spcBef>
                        <a:spcAft>
                          <a:spcPts val="0"/>
                        </a:spcAft>
                        <a:buNone/>
                      </a:pPr>
                      <a:r>
                        <a:rPr lang="en" sz="700"/>
                        <a:t>int</a:t>
                      </a:r>
                      <a:endParaRPr sz="700"/>
                    </a:p>
                  </a:txBody>
                  <a:tcPr marL="91425" marR="91425" marT="91425" marB="91425"/>
                </a:tc>
                <a:tc>
                  <a:txBody>
                    <a:bodyPr/>
                    <a:lstStyle/>
                    <a:p>
                      <a:pPr marL="0" lvl="0" indent="0" algn="l" rtl="0">
                        <a:spcBef>
                          <a:spcPts val="0"/>
                        </a:spcBef>
                        <a:spcAft>
                          <a:spcPts val="0"/>
                        </a:spcAft>
                        <a:buNone/>
                      </a:pPr>
                      <a:r>
                        <a:rPr lang="en" sz="700"/>
                        <a:t>int</a:t>
                      </a:r>
                      <a:endParaRPr sz="700"/>
                    </a:p>
                  </a:txBody>
                  <a:tcPr marL="91425" marR="91425" marT="91425" marB="91425"/>
                </a:tc>
                <a:tc>
                  <a:txBody>
                    <a:bodyPr/>
                    <a:lstStyle/>
                    <a:p>
                      <a:pPr marL="0" lvl="0" indent="0" algn="l" rtl="0">
                        <a:spcBef>
                          <a:spcPts val="0"/>
                        </a:spcBef>
                        <a:spcAft>
                          <a:spcPts val="0"/>
                        </a:spcAft>
                        <a:buNone/>
                      </a:pPr>
                      <a:r>
                        <a:rPr lang="en" sz="1000"/>
                        <a:t>float </a:t>
                      </a:r>
                      <a:endParaRPr sz="1000"/>
                    </a:p>
                  </a:txBody>
                  <a:tcPr marL="91425" marR="91425" marT="91425" marB="91425"/>
                </a:tc>
                <a:tc>
                  <a:txBody>
                    <a:bodyPr/>
                    <a:lstStyle/>
                    <a:p>
                      <a:pPr marL="0" lvl="0" indent="0" algn="l" rtl="0">
                        <a:spcBef>
                          <a:spcPts val="0"/>
                        </a:spcBef>
                        <a:spcAft>
                          <a:spcPts val="0"/>
                        </a:spcAft>
                        <a:buNone/>
                      </a:pPr>
                      <a:r>
                        <a:rPr lang="en" sz="900"/>
                        <a:t>float</a:t>
                      </a:r>
                      <a:endParaRPr sz="900"/>
                    </a:p>
                  </a:txBody>
                  <a:tcPr marL="91425" marR="91425" marT="91425" marB="91425"/>
                </a:tc>
                <a:tc>
                  <a:txBody>
                    <a:bodyPr/>
                    <a:lstStyle/>
                    <a:p>
                      <a:pPr marL="0" lvl="0" indent="0" algn="l" rtl="0">
                        <a:spcBef>
                          <a:spcPts val="0"/>
                        </a:spcBef>
                        <a:spcAft>
                          <a:spcPts val="0"/>
                        </a:spcAft>
                        <a:buNone/>
                      </a:pPr>
                      <a:r>
                        <a:rPr lang="en" sz="900"/>
                        <a:t>float</a:t>
                      </a:r>
                      <a:endParaRPr sz="900"/>
                    </a:p>
                  </a:txBody>
                  <a:tcPr marL="91425" marR="91425" marT="91425" marB="91425"/>
                </a:tc>
                <a:tc>
                  <a:txBody>
                    <a:bodyPr/>
                    <a:lstStyle/>
                    <a:p>
                      <a:pPr marL="0" lvl="0" indent="0" algn="l" rtl="0">
                        <a:spcBef>
                          <a:spcPts val="0"/>
                        </a:spcBef>
                        <a:spcAft>
                          <a:spcPts val="0"/>
                        </a:spcAft>
                        <a:buNone/>
                      </a:pPr>
                      <a:r>
                        <a:rPr lang="en" sz="1200"/>
                        <a:t>float</a:t>
                      </a:r>
                      <a:endParaRPr sz="1200"/>
                    </a:p>
                  </a:txBody>
                  <a:tcPr marL="91425" marR="91425" marT="91425" marB="91425"/>
                </a:tc>
                <a:tc>
                  <a:txBody>
                    <a:bodyPr/>
                    <a:lstStyle/>
                    <a:p>
                      <a:pPr marL="0" lvl="0" indent="0" algn="l" rtl="0">
                        <a:spcBef>
                          <a:spcPts val="0"/>
                        </a:spcBef>
                        <a:spcAft>
                          <a:spcPts val="0"/>
                        </a:spcAft>
                        <a:buNone/>
                      </a:pPr>
                      <a:r>
                        <a:rPr lang="en" sz="1000"/>
                        <a:t>float</a:t>
                      </a:r>
                      <a:endParaRPr sz="1000"/>
                    </a:p>
                  </a:txBody>
                  <a:tcPr marL="91425" marR="91425" marT="91425" marB="91425"/>
                </a:tc>
                <a:tc>
                  <a:txBody>
                    <a:bodyPr/>
                    <a:lstStyle/>
                    <a:p>
                      <a:pPr marL="0" lvl="0" indent="0" algn="l" rtl="0">
                        <a:spcBef>
                          <a:spcPts val="0"/>
                        </a:spcBef>
                        <a:spcAft>
                          <a:spcPts val="0"/>
                        </a:spcAft>
                        <a:buNone/>
                      </a:pPr>
                      <a:r>
                        <a:rPr lang="en" sz="700"/>
                        <a:t>float</a:t>
                      </a:r>
                      <a:endParaRPr sz="700"/>
                    </a:p>
                  </a:txBody>
                  <a:tcPr marL="91425" marR="91425" marT="91425" marB="91425"/>
                </a:tc>
                <a:tc>
                  <a:txBody>
                    <a:bodyPr/>
                    <a:lstStyle/>
                    <a:p>
                      <a:pPr marL="0" lvl="0" indent="0" algn="l" rtl="0">
                        <a:spcBef>
                          <a:spcPts val="0"/>
                        </a:spcBef>
                        <a:spcAft>
                          <a:spcPts val="0"/>
                        </a:spcAft>
                        <a:buNone/>
                      </a:pPr>
                      <a:r>
                        <a:rPr lang="en" sz="1100"/>
                        <a:t>int</a:t>
                      </a:r>
                      <a:endParaRPr sz="1100"/>
                    </a:p>
                  </a:txBody>
                  <a:tcPr marL="91425" marR="91425" marT="91425" marB="91425"/>
                </a:tc>
                <a:extLst>
                  <a:ext uri="{0D108BD9-81ED-4DB2-BD59-A6C34878D82A}">
                    <a16:rowId xmlns:a16="http://schemas.microsoft.com/office/drawing/2014/main" val="10001"/>
                  </a:ext>
                </a:extLst>
              </a:tr>
              <a:tr h="1124325">
                <a:tc>
                  <a:txBody>
                    <a:bodyPr/>
                    <a:lstStyle/>
                    <a:p>
                      <a:pPr marL="0" lvl="0" indent="0" algn="l" rtl="0">
                        <a:spcBef>
                          <a:spcPts val="0"/>
                        </a:spcBef>
                        <a:spcAft>
                          <a:spcPts val="0"/>
                        </a:spcAft>
                        <a:buNone/>
                      </a:pPr>
                      <a:r>
                        <a:rPr lang="en" sz="800">
                          <a:latin typeface="DM Sans"/>
                          <a:ea typeface="DM Sans"/>
                          <a:cs typeface="DM Sans"/>
                          <a:sym typeface="DM Sans"/>
                        </a:rPr>
                        <a:t>Rationale</a:t>
                      </a:r>
                      <a:endParaRPr sz="800">
                        <a:latin typeface="DM Sans"/>
                        <a:ea typeface="DM Sans"/>
                        <a:cs typeface="DM Sans"/>
                        <a:sym typeface="DM Sans"/>
                      </a:endParaRPr>
                    </a:p>
                  </a:txBody>
                  <a:tcPr marL="91425" marR="91425" marT="91425" marB="91425"/>
                </a:tc>
                <a:tc>
                  <a:txBody>
                    <a:bodyPr/>
                    <a:lstStyle/>
                    <a:p>
                      <a:pPr marL="0" lvl="0" indent="0" algn="l" rtl="0">
                        <a:spcBef>
                          <a:spcPts val="0"/>
                        </a:spcBef>
                        <a:spcAft>
                          <a:spcPts val="0"/>
                        </a:spcAft>
                        <a:buNone/>
                      </a:pPr>
                      <a:r>
                        <a:rPr lang="en" sz="700"/>
                        <a:t>Male vs. female bodies may impact CHD</a:t>
                      </a:r>
                      <a:endParaRPr sz="700"/>
                    </a:p>
                  </a:txBody>
                  <a:tcPr marL="91425" marR="91425" marT="91425" marB="91425"/>
                </a:tc>
                <a:tc>
                  <a:txBody>
                    <a:bodyPr/>
                    <a:lstStyle/>
                    <a:p>
                      <a:pPr marL="0" lvl="0" indent="0" algn="l" rtl="0">
                        <a:spcBef>
                          <a:spcPts val="0"/>
                        </a:spcBef>
                        <a:spcAft>
                          <a:spcPts val="0"/>
                        </a:spcAft>
                        <a:buNone/>
                      </a:pPr>
                      <a:r>
                        <a:rPr lang="en" sz="700"/>
                        <a:t>Higher age, higher risk of CHD</a:t>
                      </a:r>
                      <a:endParaRPr sz="700"/>
                    </a:p>
                  </a:txBody>
                  <a:tcPr marL="91425" marR="91425" marT="91425" marB="91425"/>
                </a:tc>
                <a:tc>
                  <a:txBody>
                    <a:bodyPr/>
                    <a:lstStyle/>
                    <a:p>
                      <a:pPr marL="0" lvl="0" indent="0" algn="l" rtl="0">
                        <a:spcBef>
                          <a:spcPts val="0"/>
                        </a:spcBef>
                        <a:spcAft>
                          <a:spcPts val="0"/>
                        </a:spcAft>
                        <a:buNone/>
                      </a:pPr>
                      <a:r>
                        <a:rPr lang="en" sz="700"/>
                        <a:t>If is smoker, more at risk of CHD</a:t>
                      </a:r>
                      <a:endParaRPr sz="700"/>
                    </a:p>
                  </a:txBody>
                  <a:tcPr marL="91425" marR="91425" marT="91425" marB="91425"/>
                </a:tc>
                <a:tc>
                  <a:txBody>
                    <a:bodyPr/>
                    <a:lstStyle/>
                    <a:p>
                      <a:pPr marL="0" lvl="0" indent="0" algn="l" rtl="0">
                        <a:spcBef>
                          <a:spcPts val="0"/>
                        </a:spcBef>
                        <a:spcAft>
                          <a:spcPts val="0"/>
                        </a:spcAft>
                        <a:buNone/>
                      </a:pPr>
                      <a:r>
                        <a:rPr lang="en" sz="700"/>
                        <a:t>More cigs, more risk of CHD</a:t>
                      </a:r>
                      <a:endParaRPr sz="1200"/>
                    </a:p>
                  </a:txBody>
                  <a:tcPr marL="91425" marR="91425" marT="91425" marB="91425"/>
                </a:tc>
                <a:tc>
                  <a:txBody>
                    <a:bodyPr/>
                    <a:lstStyle/>
                    <a:p>
                      <a:pPr marL="0" lvl="0" indent="0" algn="l" rtl="0">
                        <a:spcBef>
                          <a:spcPts val="0"/>
                        </a:spcBef>
                        <a:spcAft>
                          <a:spcPts val="0"/>
                        </a:spcAft>
                        <a:buNone/>
                      </a:pPr>
                      <a:r>
                        <a:rPr lang="en" sz="700"/>
                        <a:t>If on BP Meds, is at higher risk of CHD</a:t>
                      </a:r>
                      <a:endParaRPr sz="700"/>
                    </a:p>
                  </a:txBody>
                  <a:tcPr marL="91425" marR="91425" marT="91425" marB="91425"/>
                </a:tc>
                <a:tc>
                  <a:txBody>
                    <a:bodyPr/>
                    <a:lstStyle/>
                    <a:p>
                      <a:pPr marL="0" lvl="0" indent="0" algn="l" rtl="0">
                        <a:spcBef>
                          <a:spcPts val="0"/>
                        </a:spcBef>
                        <a:spcAft>
                          <a:spcPts val="0"/>
                        </a:spcAft>
                        <a:buNone/>
                      </a:pPr>
                      <a:r>
                        <a:rPr lang="en" sz="800"/>
                        <a:t>If has stroke history,is at more risk of CHD</a:t>
                      </a:r>
                      <a:endParaRPr sz="800"/>
                    </a:p>
                  </a:txBody>
                  <a:tcPr marL="91425" marR="91425" marT="91425" marB="91425"/>
                </a:tc>
                <a:tc>
                  <a:txBody>
                    <a:bodyPr/>
                    <a:lstStyle/>
                    <a:p>
                      <a:pPr marL="0" lvl="0" indent="0" algn="l" rtl="0">
                        <a:spcBef>
                          <a:spcPts val="0"/>
                        </a:spcBef>
                        <a:spcAft>
                          <a:spcPts val="0"/>
                        </a:spcAft>
                        <a:buNone/>
                      </a:pPr>
                      <a:r>
                        <a:rPr lang="en" sz="700"/>
                        <a:t>Hyper-tensive correlates to CHD</a:t>
                      </a:r>
                      <a:endParaRPr sz="700"/>
                    </a:p>
                  </a:txBody>
                  <a:tcPr marL="91425" marR="91425" marT="91425" marB="91425"/>
                </a:tc>
                <a:tc>
                  <a:txBody>
                    <a:bodyPr/>
                    <a:lstStyle/>
                    <a:p>
                      <a:pPr marL="0" lvl="0" indent="0" algn="l" rtl="0">
                        <a:spcBef>
                          <a:spcPts val="0"/>
                        </a:spcBef>
                        <a:spcAft>
                          <a:spcPts val="0"/>
                        </a:spcAft>
                        <a:buNone/>
                      </a:pPr>
                      <a:r>
                        <a:rPr lang="en" sz="700"/>
                        <a:t>If diabetic, higher risk of CHD</a:t>
                      </a:r>
                      <a:endParaRPr sz="700"/>
                    </a:p>
                  </a:txBody>
                  <a:tcPr marL="91425" marR="91425" marT="91425" marB="91425"/>
                </a:tc>
                <a:tc>
                  <a:txBody>
                    <a:bodyPr/>
                    <a:lstStyle/>
                    <a:p>
                      <a:pPr marL="0" lvl="0" indent="0" algn="l" rtl="0">
                        <a:spcBef>
                          <a:spcPts val="0"/>
                        </a:spcBef>
                        <a:spcAft>
                          <a:spcPts val="0"/>
                        </a:spcAft>
                        <a:buNone/>
                      </a:pPr>
                      <a:r>
                        <a:rPr lang="en" sz="800"/>
                        <a:t>High</a:t>
                      </a:r>
                      <a:endParaRPr sz="800"/>
                    </a:p>
                    <a:p>
                      <a:pPr marL="0" lvl="0" indent="0" algn="l" rtl="0">
                        <a:spcBef>
                          <a:spcPts val="0"/>
                        </a:spcBef>
                        <a:spcAft>
                          <a:spcPts val="0"/>
                        </a:spcAft>
                        <a:buNone/>
                      </a:pPr>
                      <a:r>
                        <a:rPr lang="en" sz="800"/>
                        <a:t>chol levels mean more risk of CHD </a:t>
                      </a:r>
                      <a:endParaRPr sz="800"/>
                    </a:p>
                  </a:txBody>
                  <a:tcPr marL="91425" marR="91425" marT="91425" marB="91425"/>
                </a:tc>
                <a:tc>
                  <a:txBody>
                    <a:bodyPr/>
                    <a:lstStyle/>
                    <a:p>
                      <a:pPr marL="0" lvl="0" indent="0" algn="l" rtl="0">
                        <a:spcBef>
                          <a:spcPts val="0"/>
                        </a:spcBef>
                        <a:spcAft>
                          <a:spcPts val="0"/>
                        </a:spcAft>
                        <a:buNone/>
                      </a:pPr>
                      <a:r>
                        <a:rPr lang="en" sz="700"/>
                        <a:t>High systolic BP impacts CHD</a:t>
                      </a:r>
                      <a:endParaRPr sz="700"/>
                    </a:p>
                  </a:txBody>
                  <a:tcPr marL="91425" marR="91425" marT="91425" marB="91425"/>
                </a:tc>
                <a:tc>
                  <a:txBody>
                    <a:bodyPr/>
                    <a:lstStyle/>
                    <a:p>
                      <a:pPr marL="0" lvl="0" indent="0" algn="l" rtl="0">
                        <a:spcBef>
                          <a:spcPts val="0"/>
                        </a:spcBef>
                        <a:spcAft>
                          <a:spcPts val="0"/>
                        </a:spcAft>
                        <a:buNone/>
                      </a:pPr>
                      <a:r>
                        <a:rPr lang="en" sz="700"/>
                        <a:t>High diastolic BP impacts CHD</a:t>
                      </a:r>
                      <a:endParaRPr sz="700"/>
                    </a:p>
                  </a:txBody>
                  <a:tcPr marL="91425" marR="91425" marT="91425" marB="91425"/>
                </a:tc>
                <a:tc>
                  <a:txBody>
                    <a:bodyPr/>
                    <a:lstStyle/>
                    <a:p>
                      <a:pPr marL="0" lvl="0" indent="0" algn="l" rtl="0">
                        <a:spcBef>
                          <a:spcPts val="0"/>
                        </a:spcBef>
                        <a:spcAft>
                          <a:spcPts val="0"/>
                        </a:spcAft>
                        <a:buNone/>
                      </a:pPr>
                      <a:r>
                        <a:rPr lang="en" sz="700"/>
                        <a:t>Greater BMI means more risk of CHD</a:t>
                      </a:r>
                      <a:endParaRPr sz="700"/>
                    </a:p>
                  </a:txBody>
                  <a:tcPr marL="91425" marR="91425" marT="91425" marB="91425"/>
                </a:tc>
                <a:tc>
                  <a:txBody>
                    <a:bodyPr/>
                    <a:lstStyle/>
                    <a:p>
                      <a:pPr marL="0" lvl="0" indent="0" algn="l" rtl="0">
                        <a:spcBef>
                          <a:spcPts val="0"/>
                        </a:spcBef>
                        <a:spcAft>
                          <a:spcPts val="0"/>
                        </a:spcAft>
                        <a:buNone/>
                      </a:pPr>
                      <a:r>
                        <a:rPr lang="en" sz="700"/>
                        <a:t>Fast heart rate may mean risk of CHD</a:t>
                      </a:r>
                      <a:endParaRPr sz="700"/>
                    </a:p>
                  </a:txBody>
                  <a:tcPr marL="91425" marR="91425" marT="91425" marB="91425"/>
                </a:tc>
                <a:tc>
                  <a:txBody>
                    <a:bodyPr/>
                    <a:lstStyle/>
                    <a:p>
                      <a:pPr marL="0" lvl="0" indent="0" algn="l" rtl="0">
                        <a:spcBef>
                          <a:spcPts val="0"/>
                        </a:spcBef>
                        <a:spcAft>
                          <a:spcPts val="0"/>
                        </a:spcAft>
                        <a:buNone/>
                      </a:pPr>
                      <a:r>
                        <a:rPr lang="en" sz="700"/>
                        <a:t>Higher glucose levels, higher chance of CHD</a:t>
                      </a:r>
                      <a:endParaRPr sz="700"/>
                    </a:p>
                  </a:txBody>
                  <a:tcPr marL="91425" marR="91425" marT="91425" marB="91425"/>
                </a:tc>
                <a:tc>
                  <a:txBody>
                    <a:bodyPr/>
                    <a:lstStyle/>
                    <a:p>
                      <a:pPr marL="0" lvl="0" indent="0" algn="l" rtl="0">
                        <a:spcBef>
                          <a:spcPts val="0"/>
                        </a:spcBef>
                        <a:spcAft>
                          <a:spcPts val="0"/>
                        </a:spcAft>
                        <a:buNone/>
                      </a:pPr>
                      <a:r>
                        <a:rPr lang="en" sz="700"/>
                        <a:t>Predict variable, assess patient risk of CHD</a:t>
                      </a:r>
                      <a:endParaRPr sz="700"/>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3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Dataset Exploration</a:t>
            </a:r>
            <a:endParaRPr/>
          </a:p>
        </p:txBody>
      </p:sp>
      <p:pic>
        <p:nvPicPr>
          <p:cNvPr id="312" name="Google Shape;312;p31"/>
          <p:cNvPicPr preferRelativeResize="0"/>
          <p:nvPr/>
        </p:nvPicPr>
        <p:blipFill>
          <a:blip r:embed="rId3">
            <a:alphaModFix/>
          </a:blip>
          <a:stretch>
            <a:fillRect/>
          </a:stretch>
        </p:blipFill>
        <p:spPr>
          <a:xfrm>
            <a:off x="1406762" y="1017725"/>
            <a:ext cx="6330474" cy="3820974"/>
          </a:xfrm>
          <a:prstGeom prst="rect">
            <a:avLst/>
          </a:prstGeom>
          <a:noFill/>
          <a:ln>
            <a:noFill/>
          </a:ln>
        </p:spPr>
      </p:pic>
    </p:spTree>
  </p:cSld>
  <p:clrMapOvr>
    <a:masterClrMapping/>
  </p:clrMapOvr>
</p:sld>
</file>

<file path=ppt/theme/theme1.xml><?xml version="1.0" encoding="utf-8"?>
<a:theme xmlns:a="http://schemas.openxmlformats.org/drawingml/2006/main" name="Hypoparathyroidism by Slidesgo">
  <a:themeElements>
    <a:clrScheme name="Simple Light">
      <a:dk1>
        <a:srgbClr val="0F3B37"/>
      </a:dk1>
      <a:lt1>
        <a:srgbClr val="0C7B6F"/>
      </a:lt1>
      <a:dk2>
        <a:srgbClr val="DAEBEA"/>
      </a:dk2>
      <a:lt2>
        <a:srgbClr val="FFFFFF"/>
      </a:lt2>
      <a:accent1>
        <a:srgbClr val="FFFFFF"/>
      </a:accent1>
      <a:accent2>
        <a:srgbClr val="FFFFFF"/>
      </a:accent2>
      <a:accent3>
        <a:srgbClr val="FFFFFF"/>
      </a:accent3>
      <a:accent4>
        <a:srgbClr val="FFFFFF"/>
      </a:accent4>
      <a:accent5>
        <a:srgbClr val="FFFFFF"/>
      </a:accent5>
      <a:accent6>
        <a:srgbClr val="FFFFFF"/>
      </a:accent6>
      <a:hlink>
        <a:srgbClr val="0F3B3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812</Words>
  <Application>Microsoft Macintosh PowerPoint</Application>
  <PresentationFormat>On-screen Show (16:9)</PresentationFormat>
  <Paragraphs>166</Paragraphs>
  <Slides>23</Slides>
  <Notes>23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Kanit Medium</vt:lpstr>
      <vt:lpstr>Raleway</vt:lpstr>
      <vt:lpstr>Kanit</vt:lpstr>
      <vt:lpstr>DM Sans</vt:lpstr>
      <vt:lpstr>Arial</vt:lpstr>
      <vt:lpstr>IBM Plex Sans</vt:lpstr>
      <vt:lpstr>Open Sans</vt:lpstr>
      <vt:lpstr>Hypoparathyroidism by Slidesgo</vt:lpstr>
      <vt:lpstr>Coronary Heart Disease (CHD) Prediction</vt:lpstr>
      <vt:lpstr>Table of contents</vt:lpstr>
      <vt:lpstr>Introduction</vt:lpstr>
      <vt:lpstr>Project Background</vt:lpstr>
      <vt:lpstr>PowerPoint Presentation</vt:lpstr>
      <vt:lpstr>Description and Transformation of Data</vt:lpstr>
      <vt:lpstr>Description and Transformation of Data</vt:lpstr>
      <vt:lpstr>Feature Table</vt:lpstr>
      <vt:lpstr>Dataset Exploration</vt:lpstr>
      <vt:lpstr>Methodology</vt:lpstr>
      <vt:lpstr>Description and Transformation of Data</vt:lpstr>
      <vt:lpstr>Logistic Regression Model </vt:lpstr>
      <vt:lpstr>Logistic Regression Model Improved </vt:lpstr>
      <vt:lpstr>Importance of Features in Logistic Regression Model </vt:lpstr>
      <vt:lpstr>Importance of Features on Gender </vt:lpstr>
      <vt:lpstr>MLP Classifier</vt:lpstr>
      <vt:lpstr>Results and Conclusions</vt:lpstr>
      <vt:lpstr>Percentage of Heart Disease Cases by Gender </vt:lpstr>
      <vt:lpstr>Percentage of Heart Disease Cases by Age Range </vt:lpstr>
      <vt:lpstr>Heart Disease Correlation Matrix </vt:lpstr>
      <vt:lpstr>Percentage of Heart Disease Cases by Systolic Blood Pressure </vt:lpstr>
      <vt:lpstr>Percentage of Heart Disease Cases by Diastolic Blood Pressure </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Harwalkar, Aneesh</cp:lastModifiedBy>
  <cp:revision>1</cp:revision>
  <dcterms:modified xsi:type="dcterms:W3CDTF">2024-10-07T13:13:06Z</dcterms:modified>
</cp:coreProperties>
</file>