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5"/>
  </p:notesMasterIdLst>
  <p:sldIdLst>
    <p:sldId id="483" r:id="rId2"/>
    <p:sldId id="484" r:id="rId3"/>
    <p:sldId id="470" r:id="rId4"/>
    <p:sldId id="486" r:id="rId5"/>
    <p:sldId id="487" r:id="rId6"/>
    <p:sldId id="478" r:id="rId7"/>
    <p:sldId id="481" r:id="rId8"/>
    <p:sldId id="480" r:id="rId9"/>
    <p:sldId id="482" r:id="rId10"/>
    <p:sldId id="476" r:id="rId11"/>
    <p:sldId id="485" r:id="rId12"/>
    <p:sldId id="473" r:id="rId13"/>
    <p:sldId id="468" r:id="rId14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34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just"/>
          <a:r>
            <a:rPr lang="en-US" sz="1200" dirty="0">
              <a:latin typeface="Times New Roman" panose="02020603050405020304" pitchFamily="18" charset="0"/>
              <a:cs typeface="Times New Roman" panose="02020603050405020304" pitchFamily="18" charset="0"/>
            </a:rPr>
            <a:t>I would be learning  about SDM(Subscriber Data Management) using SDL(Shared Data Layer).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pPr algn="l"/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  would be learning the</a:t>
          </a:r>
          <a:b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Linux commands  &amp; Testcases.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pPr>
            <a:buClrTx/>
            <a:buSzPts val="1400"/>
            <a:buFont typeface="Arial" panose="020B0604020202020204" pitchFamily="34" charset="0"/>
            <a:buChar char="•"/>
          </a:pPr>
          <a:r>
            <a:rPr lang="en-US" sz="1400" dirty="0"/>
            <a:t>I would be learning Robert Framework which is used for automated testing.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  <a:b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B050D1A4-4667-46B8-A62D-B7ACC744C9DA}">
      <dgm:prSet custT="1"/>
      <dgm:spPr/>
      <dgm:t>
        <a:bodyPr/>
        <a:lstStyle/>
        <a:p>
          <a:pPr>
            <a:buClrTx/>
            <a:buSzPts val="1400"/>
            <a:buFont typeface="Arial" panose="020B0604020202020204" pitchFamily="34" charset="0"/>
            <a:buChar char="•"/>
          </a:pPr>
          <a:r>
            <a:rPr lang="en-US" sz="1400" dirty="0"/>
            <a:t>I will start bringing up an New testcases to the team &amp; RAG chatbot for them.</a:t>
          </a:r>
          <a:endParaRPr lang="en-IN" sz="1400" dirty="0"/>
        </a:p>
      </dgm:t>
    </dgm:pt>
    <dgm:pt modelId="{69804497-C29E-4891-AE7C-64D0861CCFAE}" type="parTrans" cxnId="{E785FC19-FBC3-4198-B7C2-E68A5CA58B07}">
      <dgm:prSet/>
      <dgm:spPr/>
      <dgm:t>
        <a:bodyPr/>
        <a:lstStyle/>
        <a:p>
          <a:endParaRPr lang="en-IN"/>
        </a:p>
      </dgm:t>
    </dgm:pt>
    <dgm:pt modelId="{90C6E944-ADCC-4DFC-91EE-53D4F7E6AE80}" type="sibTrans" cxnId="{E785FC19-FBC3-4198-B7C2-E68A5CA58B07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X="1946" custLinFactNeighborY="545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LinFactNeighborX="0" custLinFactNeighborY="871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E785FC19-FBC3-4198-B7C2-E68A5CA58B07}" srcId="{5E92505A-51E0-4F78-B3C5-704ACF8710DE}" destId="{B050D1A4-4667-46B8-A62D-B7ACC744C9DA}" srcOrd="0" destOrd="0" parTransId="{69804497-C29E-4891-AE7C-64D0861CCFAE}" sibTransId="{90C6E944-ADCC-4DFC-91EE-53D4F7E6AE80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B5E3E7AA-4E86-496E-89D3-ED26C920D7B9}" type="presOf" srcId="{B050D1A4-4667-46B8-A62D-B7ACC744C9DA}" destId="{FC0F1314-3294-4A8C-8DCE-EB53E236164C}" srcOrd="0" destOrd="0" presId="urn:microsoft.com/office/officeart/2011/layout/InterconnectedBlockProcess"/>
    <dgm:cxn modelId="{C7B925B9-099E-46E9-A120-432775BE6D29}" type="presOf" srcId="{B050D1A4-4667-46B8-A62D-B7ACC744C9DA}" destId="{98225A61-A0EC-450A-BED8-EF2E47E8FD18}" srcOrd="1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66712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400"/>
            <a:buFont typeface="Arial" panose="020B0604020202020204" pitchFamily="34" charset="0"/>
            <a:buNone/>
          </a:pPr>
          <a:r>
            <a:rPr lang="en-US" sz="1400" kern="1200" dirty="0"/>
            <a:t>I will start bringing up an New testcases to the team &amp; RAG chatbot for them.</a:t>
          </a:r>
          <a:endParaRPr lang="en-IN" sz="1400" kern="1200" dirty="0"/>
        </a:p>
      </dsp:txBody>
      <dsp:txXfrm>
        <a:off x="6841952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  <a:b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Pts val="1400"/>
            <a:buFont typeface="Arial" panose="020B0604020202020204" pitchFamily="34" charset="0"/>
            <a:buNone/>
          </a:pPr>
          <a:r>
            <a:rPr lang="en-US" sz="1400" kern="1200" dirty="0"/>
            <a:t>I would be learning Robert Framework which is used for automated testing.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92648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  would be learning the</a:t>
          </a:r>
          <a:b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Linux commands  &amp; Testcases.</a:t>
          </a:r>
        </a:p>
      </dsp:txBody>
      <dsp:txXfrm>
        <a:off x="4051021" y="792648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just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 would be learning  about SDM(Subscriber Data Management) using SDL(Shared Data Layer).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&amp; Technology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Srinivas Mishra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</a:t>
            </a:r>
            <a:endParaRPr lang="en-US" sz="2000" b="1" i="0" u="none" strike="noStrike" cap="none" dirty="0"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SDM/TESTER/AUTOMATION&amp;TESTING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060575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ANEESH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20211IST0004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8IST-01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151784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049" y="2661497"/>
            <a:ext cx="10515600" cy="767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https://github.com/aneeshk888/RobertFramework/blob/main/README.md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12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0"/>
            <a:ext cx="10515600" cy="475513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Overview of Nokia</a:t>
            </a:r>
          </a:p>
          <a:p>
            <a:r>
              <a:rPr lang="en-IN" dirty="0"/>
              <a:t>📌 </a:t>
            </a:r>
            <a:r>
              <a:rPr lang="en-IN" b="1" dirty="0"/>
              <a:t>Founded</a:t>
            </a:r>
            <a:r>
              <a:rPr lang="en-IN" dirty="0"/>
              <a:t>: 1865 (Originally a paper mill)</a:t>
            </a:r>
            <a:br>
              <a:rPr lang="en-IN" dirty="0"/>
            </a:br>
            <a:r>
              <a:rPr lang="en-IN" dirty="0"/>
              <a:t>📌 </a:t>
            </a:r>
            <a:r>
              <a:rPr lang="en-IN" b="1" dirty="0"/>
              <a:t>Headquarters</a:t>
            </a:r>
            <a:r>
              <a:rPr lang="en-IN" dirty="0"/>
              <a:t>: Espoo, Finland</a:t>
            </a:r>
            <a:br>
              <a:rPr lang="en-IN" dirty="0"/>
            </a:br>
            <a:r>
              <a:rPr lang="en-IN" dirty="0"/>
              <a:t>📌 </a:t>
            </a:r>
            <a:r>
              <a:rPr lang="en-IN" b="1" dirty="0"/>
              <a:t>Industry</a:t>
            </a:r>
            <a:r>
              <a:rPr lang="en-IN" dirty="0"/>
              <a:t>: Telecommunications, Networking, and Consumer Electronics</a:t>
            </a:r>
            <a:br>
              <a:rPr lang="en-IN" dirty="0"/>
            </a:br>
            <a:r>
              <a:rPr lang="en-IN" dirty="0"/>
              <a:t>📌 </a:t>
            </a:r>
            <a:r>
              <a:rPr lang="en-IN" b="1" dirty="0"/>
              <a:t>Key Focus Areas</a:t>
            </a:r>
            <a:r>
              <a:rPr lang="en-IN" dirty="0"/>
              <a:t>: 5G, Cloud Solutions, AI-driven Networks, IoT</a:t>
            </a:r>
            <a:br>
              <a:rPr lang="en-IN" dirty="0"/>
            </a:br>
            <a:r>
              <a:rPr lang="en-IN" dirty="0"/>
              <a:t>📌 </a:t>
            </a:r>
            <a:r>
              <a:rPr lang="en-IN" b="1" dirty="0"/>
              <a:t>Global Presence</a:t>
            </a:r>
            <a:r>
              <a:rPr lang="en-IN" dirty="0"/>
              <a:t>: Operates in 130+ countries</a:t>
            </a:r>
            <a:br>
              <a:rPr lang="en-IN" dirty="0"/>
            </a:br>
            <a:r>
              <a:rPr lang="en-IN" dirty="0"/>
              <a:t>📈 </a:t>
            </a:r>
            <a:r>
              <a:rPr lang="en-IN" b="1" dirty="0"/>
              <a:t>Market Position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Among the </a:t>
            </a:r>
            <a:r>
              <a:rPr lang="en-IN" b="1" dirty="0"/>
              <a:t>top 3 telecom equipment providers</a:t>
            </a:r>
            <a:r>
              <a:rPr lang="en-IN" dirty="0"/>
              <a:t> (with Ericsson &amp; Huawei)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Leading in </a:t>
            </a:r>
            <a:r>
              <a:rPr lang="en-IN" b="1" dirty="0"/>
              <a:t>5G infrastructure</a:t>
            </a:r>
            <a:r>
              <a:rPr lang="en-IN" dirty="0"/>
              <a:t> and </a:t>
            </a:r>
            <a:r>
              <a:rPr lang="en-IN" b="1" dirty="0"/>
              <a:t>network solutions</a:t>
            </a:r>
            <a:endParaRPr lang="en-IN" dirty="0"/>
          </a:p>
          <a:p>
            <a:endParaRPr lang="en-IN" dirty="0"/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76D8-6FA6-D9E0-A726-7CB0DFB53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9BE5-3C92-683E-1E2C-063DADB8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867BF-3403-AA1B-8D2B-E3191A2B3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49"/>
            <a:ext cx="10515600" cy="31952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Nokia’s Products &amp; Services</a:t>
            </a:r>
          </a:p>
          <a:p>
            <a:r>
              <a:rPr lang="en-IN" dirty="0"/>
              <a:t>✅ </a:t>
            </a:r>
            <a:r>
              <a:rPr lang="en-IN" b="1" dirty="0"/>
              <a:t>Telecom Networks</a:t>
            </a:r>
            <a:r>
              <a:rPr lang="en-IN" dirty="0"/>
              <a:t> – 5G, 4G, LTE, Core Networks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Cloud &amp; Network Services</a:t>
            </a:r>
            <a:r>
              <a:rPr lang="en-IN" dirty="0"/>
              <a:t> – AI-powered automation, security, IoT solutions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Fixed Networks</a:t>
            </a:r>
            <a:r>
              <a:rPr lang="en-IN" dirty="0"/>
              <a:t> – Fiber-optic broadband, IP routing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Mobile Devices (via HMD Global)</a:t>
            </a:r>
            <a:r>
              <a:rPr lang="en-IN" dirty="0"/>
              <a:t> – Feature phones, smartphones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Enterprise Solutions</a:t>
            </a:r>
            <a:r>
              <a:rPr lang="en-IN" dirty="0"/>
              <a:t> – Private 5G, Industrial IoT</a:t>
            </a:r>
            <a:br>
              <a:rPr lang="en-IN" dirty="0"/>
            </a:br>
            <a:r>
              <a:rPr lang="en-IN" dirty="0"/>
              <a:t>✅ </a:t>
            </a:r>
            <a:r>
              <a:rPr lang="en-IN" b="1" dirty="0"/>
              <a:t>Nokia Bell Labs</a:t>
            </a:r>
            <a:r>
              <a:rPr lang="en-IN" dirty="0"/>
              <a:t> – Cutting-edge R&amp;D and innovation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46AF6-4365-3F1A-0DBA-1EECE3D69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721498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B9802-A952-B735-FF6C-0284960C8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15374-8F23-2C31-02DE-FBF6BCD5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040C-29EE-514B-F385-5026C629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424" y="1484302"/>
            <a:ext cx="10515600" cy="379591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Nokia’s Clients &amp; Market Reach</a:t>
            </a:r>
          </a:p>
          <a:p>
            <a:r>
              <a:rPr lang="en-IN" dirty="0"/>
              <a:t>🌍 </a:t>
            </a:r>
            <a:r>
              <a:rPr lang="en-IN" b="1" dirty="0"/>
              <a:t>Major Clients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Telecom Operators</a:t>
            </a:r>
            <a:r>
              <a:rPr lang="en-IN" dirty="0"/>
              <a:t>: AT&amp;T, Verizon, Vodafone, Deutsche Telekom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Enterprises</a:t>
            </a:r>
            <a:r>
              <a:rPr lang="en-IN" dirty="0"/>
              <a:t>: Amazon Web Services (AWS), Microsoft, Google Cloud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Government &amp; </a:t>
            </a:r>
            <a:r>
              <a:rPr lang="en-IN" b="1" dirty="0" err="1"/>
              <a:t>Defense</a:t>
            </a:r>
            <a:r>
              <a:rPr lang="en-IN" dirty="0"/>
              <a:t>: Secure communication solutions for critical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Automotive &amp; Smart Cities</a:t>
            </a:r>
            <a:r>
              <a:rPr lang="en-IN" dirty="0"/>
              <a:t>: IoT solutions for connected vehicles &amp; urban planning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04E89-E9C5-394F-B117-09F1074F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870490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18" y="1200056"/>
            <a:ext cx="10515600" cy="4457888"/>
          </a:xfrm>
        </p:spPr>
        <p:txBody>
          <a:bodyPr/>
          <a:lstStyle/>
          <a:p>
            <a:r>
              <a:rPr lang="en-US" sz="2000" b="1" dirty="0"/>
              <a:t>1. What is Automation Testing?</a:t>
            </a:r>
          </a:p>
          <a:p>
            <a:pPr marL="0" indent="0">
              <a:buNone/>
            </a:pPr>
            <a:r>
              <a:rPr lang="en-US" sz="2000" dirty="0"/>
              <a:t>Automation testing is the process of using </a:t>
            </a:r>
            <a:r>
              <a:rPr lang="en-US" sz="2000" b="1" dirty="0"/>
              <a:t>software tools and scripts</a:t>
            </a:r>
            <a:r>
              <a:rPr lang="en-US" sz="2000" dirty="0"/>
              <a:t> to execute test cases instead of performing them manually. It helps in: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Speeding up testing</a:t>
            </a:r>
            <a:r>
              <a:rPr lang="en-US" sz="2000" dirty="0"/>
              <a:t> by running scripts quickly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Reducing human errors</a:t>
            </a:r>
            <a:r>
              <a:rPr lang="en-US" sz="2000" dirty="0"/>
              <a:t> in repetitive tasks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Increasing test coverage</a:t>
            </a:r>
            <a:r>
              <a:rPr lang="en-US" sz="2000" dirty="0"/>
              <a:t> across platforms</a:t>
            </a: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/>
              <a:t>Enabling continuous testing</a:t>
            </a:r>
            <a:r>
              <a:rPr lang="en-US" sz="2000" dirty="0"/>
              <a:t> in DevOps</a:t>
            </a:r>
          </a:p>
          <a:p>
            <a:r>
              <a:rPr lang="en-IN" sz="2000" b="1" dirty="0"/>
              <a:t>2. Types of Testing in Automation</a:t>
            </a:r>
          </a:p>
          <a:p>
            <a:pPr marL="0" indent="0">
              <a:buNone/>
            </a:pPr>
            <a:r>
              <a:rPr lang="en-IN" sz="2000" dirty="0"/>
              <a:t>🔹 </a:t>
            </a:r>
            <a:r>
              <a:rPr lang="en-IN" sz="2000" b="1" dirty="0"/>
              <a:t>Functional Testing</a:t>
            </a:r>
            <a:r>
              <a:rPr lang="en-IN" sz="2000" dirty="0"/>
              <a:t> – Validates software features (e.g., unit, integration, system testing).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Regression Testing</a:t>
            </a:r>
            <a:r>
              <a:rPr lang="en-IN" sz="2000" dirty="0"/>
              <a:t> – Ensures new updates don’t break existing functionality.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Performance Testing</a:t>
            </a:r>
            <a:r>
              <a:rPr lang="en-IN" sz="2000" dirty="0"/>
              <a:t> – Checks system speed and stability under load.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Security Testing</a:t>
            </a:r>
            <a:r>
              <a:rPr lang="en-IN" sz="2000" dirty="0"/>
              <a:t> – Identifies vulnerabilities in applications.</a:t>
            </a:r>
            <a:br>
              <a:rPr lang="en-IN" sz="2000" dirty="0"/>
            </a:br>
            <a:r>
              <a:rPr lang="en-IN" sz="2000" dirty="0"/>
              <a:t>🔹 </a:t>
            </a:r>
            <a:r>
              <a:rPr lang="en-IN" sz="2000" b="1" dirty="0"/>
              <a:t>Compatibility Testing</a:t>
            </a:r>
            <a:r>
              <a:rPr lang="en-IN" sz="2000" dirty="0"/>
              <a:t> – Verifies software across browsers, OS, and devices.</a:t>
            </a:r>
          </a:p>
          <a:p>
            <a:endParaRPr lang="en-US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753" y="1745178"/>
            <a:ext cx="10515600" cy="276010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team handles basically Network verification (Neve)  of the product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using VNF CI ,CNF CI runs we use to test the product. We basically have planned iterations for the testing of product  using an automation framework [Robert framework] like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Smoke,Nightly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&amp; Weekly CI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runs.I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have an wonderful technical mentor who guides me for the technical things in the team Mr. Arjun P V. I report to my people line manager Mr. Ranjit Sahoo at Nokia solutions &amp; networks pvt ltd.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918" y="1677426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Interview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challenges with new concepts</a:t>
            </a:r>
          </a:p>
          <a:p>
            <a:r>
              <a:rPr lang="en-US" dirty="0"/>
              <a:t>Lack of Experience &amp; Industry Knowledge</a:t>
            </a:r>
          </a:p>
          <a:p>
            <a:r>
              <a:rPr lang="en-US" dirty="0"/>
              <a:t>Adapting to the Work Culture</a:t>
            </a:r>
          </a:p>
          <a:p>
            <a:r>
              <a:rPr lang="en-IN" dirty="0"/>
              <a:t>Handling Real-World Responsibilities</a:t>
            </a:r>
            <a:endParaRPr lang="en-US" dirty="0"/>
          </a:p>
          <a:p>
            <a:r>
              <a:rPr lang="en-IN" dirty="0"/>
              <a:t>Managing Time &amp; Deadlines</a:t>
            </a:r>
            <a:endParaRPr lang="en-US" dirty="0"/>
          </a:p>
          <a:p>
            <a:r>
              <a:rPr lang="en-US" dirty="0"/>
              <a:t>Transitioning from College life to Corporate Role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10312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AC1B7E-3F92-403B-3037-B0C9DBE22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8212" y="1288791"/>
            <a:ext cx="1064558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Ensure Software Quality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Verify that the software meets functional and non-functional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 Bugs Early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Identify and report defects before they reach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 Software Reliability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Ensure stability and robustness of the application under different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Automate repetitive tests to save time and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2400" b="1" dirty="0"/>
              <a:t>Facilitate Continuous Integration &amp; Deployment (CI/CD)</a:t>
            </a:r>
            <a:r>
              <a:rPr lang="en-US" sz="2400" dirty="0"/>
              <a:t> – Integrate automated testing into DevOps pipelines for faster releases.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b="1" dirty="0"/>
              <a:t>Functional Testing</a:t>
            </a:r>
            <a:r>
              <a:rPr lang="en-US" sz="2400" dirty="0"/>
              <a:t> – Verify that the software works according to the specifications.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7838</TotalTime>
  <Words>850</Words>
  <Application>Microsoft Office PowerPoint</Application>
  <PresentationFormat>Widescreen</PresentationFormat>
  <Paragraphs>92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About Company or Organization</vt:lpstr>
      <vt:lpstr>About Company or Organization</vt:lpstr>
      <vt:lpstr>Automation &amp; Testing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ANEESH</cp:lastModifiedBy>
  <cp:revision>921</cp:revision>
  <cp:lastPrinted>2018-07-24T06:37:20Z</cp:lastPrinted>
  <dcterms:created xsi:type="dcterms:W3CDTF">2018-06-07T04:06:17Z</dcterms:created>
  <dcterms:modified xsi:type="dcterms:W3CDTF">2025-02-18T10:28:11Z</dcterms:modified>
</cp:coreProperties>
</file>