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507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F9000"/>
                </a:solidFill>
              </a:rPr>
              <a:t>PSQL 9.5.5 to 9.6.5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845075" y="3935650"/>
            <a:ext cx="13479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ANEESH K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657600" y="2313700"/>
            <a:ext cx="47244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chemeClr val="lt1"/>
                </a:solidFill>
              </a:rPr>
              <a:t>What you need to know when upgrading from 9.5.5 to 9.6.5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</a:t>
            </a:r>
            <a:r>
              <a:rPr lang="en"/>
              <a:t> Inside?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❖"/>
            </a:pPr>
            <a:r>
              <a:rPr lang="en" sz="2400"/>
              <a:t>New Features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❖"/>
            </a:pPr>
            <a:r>
              <a:rPr lang="en" sz="2400"/>
              <a:t>Deprecated Features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❖"/>
            </a:pPr>
            <a:r>
              <a:rPr lang="en" sz="2400"/>
              <a:t>Removed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Features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42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Allow DOS-style line endings in ~/.pgpass files, even on Unix.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Same password file can be used across Unix and Windows machines.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In contrib/postgres_fdw, transmit query cancellation requests to the remote server.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Previously, a local query cancellation request did not cause an already-sent remote query to terminate early.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Continues……...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postgres_fdw now supports remote joins, sorts, UPDATEs,  and DELETEs.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In old version joins between foreign tables are not pushed down to the remote side.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A new  feature is introduced in  libpq whereby the CONTEXT field of  messages can be suppressed, either always or only for  non-error messages.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PQerrorMessage()  //default 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PQsetErrorContextVisibility() //new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Continues ….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Treat role names beginning with pg_ as reserved.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We cannot create a role where ‘rolname’ starting with pg_.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Deprecated features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Always use -fPIC, not -fpic, when building shared libraries with gcc.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psql's -c option no longer implies --no-psqlrc.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To get the old behaviour back you can use --no-psqlrc or -X.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Removed Features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Avoid constantly respawning the autovacuum launcher.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Autovacuum launcher is a process that is in charge for distributing autovacuum workers for each database.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Prevent dropping a foreign-key constraint if there are pending trigger events for the referenced relation.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		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Continues ...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Avoid emitting an invalid list file in pg_restore -l when SQL object names contain newlines.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Remove the long-deprecated CREATEUSER/NOCREATEUSER options from CREATE ROLE.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02400" y="1891750"/>
            <a:ext cx="8291692" cy="9349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3DB58"/>
                    </a:gs>
                    <a:gs pos="100000">
                      <a:srgbClr val="B39B15"/>
                    </a:gs>
                  </a:gsLst>
                  <a:lin ang="5400012" scaled="0"/>
                </a:gradFill>
                <a:latin typeface="Arial"/>
              </a:rPr>
              <a:t>THANK YOU FOR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3DB58"/>
                    </a:gs>
                    <a:gs pos="100000">
                      <a:srgbClr val="B39B15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3DB58"/>
                    </a:gs>
                    <a:gs pos="100000">
                      <a:srgbClr val="B39B15"/>
                    </a:gs>
                  </a:gsLst>
                  <a:lin ang="5400012" scaled="0"/>
                </a:gradFill>
                <a:latin typeface="Arial"/>
              </a:rPr>
              <a:t>                                                          LISTENING...</a:t>
            </a:r>
          </a:p>
        </p:txBody>
      </p:sp>
      <p:sp>
        <p:nvSpPr>
          <p:cNvPr id="184" name="Shape 184"/>
          <p:cNvSpPr/>
          <p:nvPr/>
        </p:nvSpPr>
        <p:spPr>
          <a:xfrm>
            <a:off x="2583500" y="3456851"/>
            <a:ext cx="4269843" cy="300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Questions? Comments?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