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95" r:id="rId2"/>
    <p:sldId id="290" r:id="rId3"/>
    <p:sldId id="292" r:id="rId4"/>
    <p:sldId id="297" r:id="rId5"/>
    <p:sldId id="298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5" autoAdjust="0"/>
    <p:restoredTop sz="90551" autoAdjust="0"/>
  </p:normalViewPr>
  <p:slideViewPr>
    <p:cSldViewPr snapToGrid="0" snapToObjects="1">
      <p:cViewPr>
        <p:scale>
          <a:sx n="50" d="100"/>
          <a:sy n="50" d="100"/>
        </p:scale>
        <p:origin x="10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0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5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Subtitle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81B73CA7-3CCD-504D-B97A-835A2330CDB2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+mj-lt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hyperlink" Target="https://github.com/aneeshm11/Minor-Project-8221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499F37-632F-694F-948A-C7A79D753D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ja-JP" dirty="0"/>
              <a:t>Subtitle</a:t>
            </a:r>
            <a:endParaRPr lang="ja-JP" alt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E2D9A8A-5247-6D44-AA02-758207AE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2">
            <a:extLst>
              <a:ext uri="{FF2B5EF4-FFF2-40B4-BE49-F238E27FC236}">
                <a16:creationId xmlns:a16="http://schemas.microsoft.com/office/drawing/2014/main" id="{07285DAF-4CC1-E142-B7FA-4D395087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F3328B-B267-B4B6-E7D5-2AD5616964D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867" r="12867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DF09C-8F9F-C0E7-87FC-F5E781419813}"/>
              </a:ext>
            </a:extLst>
          </p:cNvPr>
          <p:cNvSpPr txBox="1"/>
          <p:nvPr/>
        </p:nvSpPr>
        <p:spPr>
          <a:xfrm>
            <a:off x="-37806" y="1240580"/>
            <a:ext cx="946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Machine Learning Model </a:t>
            </a:r>
            <a:endParaRPr lang="en-IN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E84BC-7DD7-ADF7-A900-8E9F4A9D702C}"/>
              </a:ext>
            </a:extLst>
          </p:cNvPr>
          <p:cNvSpPr txBox="1"/>
          <p:nvPr/>
        </p:nvSpPr>
        <p:spPr>
          <a:xfrm>
            <a:off x="127000" y="4793397"/>
            <a:ext cx="481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Predicting</a:t>
            </a:r>
            <a:r>
              <a:rPr lang="en-IN" sz="240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IN" sz="240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Crystal Structures</a:t>
            </a:r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based on chemical properties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50850-19C0-6E35-1373-881005F81F20}"/>
              </a:ext>
            </a:extLst>
          </p:cNvPr>
          <p:cNvSpPr txBox="1"/>
          <p:nvPr/>
        </p:nvSpPr>
        <p:spPr>
          <a:xfrm>
            <a:off x="8633933" y="5785311"/>
            <a:ext cx="384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MINOR-PROJECT</a:t>
            </a:r>
          </a:p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M ANEESH </a:t>
            </a:r>
          </a:p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822112 , MME , Btech-2yr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259A8B7-55B5-C2AF-7AFD-8B1BC5CDBE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85000" y="0"/>
            <a:ext cx="5194301" cy="68580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" y="168721"/>
            <a:ext cx="10523531" cy="583800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Rounded MT Bold" panose="020F0704030504030204" pitchFamily="34" charset="0"/>
              </a:rPr>
              <a:t>MODEL SETUP AND ARCHITECURE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6EA9-8780-1D89-2C9C-068994707E98}"/>
              </a:ext>
            </a:extLst>
          </p:cNvPr>
          <p:cNvSpPr txBox="1"/>
          <p:nvPr/>
        </p:nvSpPr>
        <p:spPr>
          <a:xfrm>
            <a:off x="330200" y="1371600"/>
            <a:ext cx="576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total of 5329 chemical compounds and their properties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deep neural network of 4 layers with 700 neurons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learning rate decay is applied at every epoch on Adam optimizer and parameters are initialized using Xavier initialization</a:t>
            </a:r>
          </a:p>
          <a:p>
            <a:endParaRPr lang="en-US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is one-hot encoded of (1,159) dimensions and output gives probabilities of crystal structures of 4 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Sigmoid are added in between the layers to avoid exploding gradients and final layer has </a:t>
            </a:r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activation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4862614" cy="44957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is performed on 120 epochs with batch size of 50 </a:t>
            </a:r>
          </a:p>
          <a:p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95.53% was achieved on just a single training job </a:t>
            </a:r>
          </a:p>
          <a:p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weights are saved in a h5 file for predicting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9" y="168721"/>
            <a:ext cx="5808656" cy="583800"/>
          </a:xfrm>
        </p:spPr>
        <p:txBody>
          <a:bodyPr/>
          <a:lstStyle/>
          <a:p>
            <a:r>
              <a:rPr lang="en-US" sz="3200" b="0" u="sng" dirty="0">
                <a:latin typeface="Arial Black" panose="020B0A04020102020204" pitchFamily="34" charset="0"/>
              </a:rPr>
              <a:t>TRAINING RESULTS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F2E5E2D-21B6-1E5C-5EC7-87C5DBA864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73" r="1173"/>
          <a:stretch>
            <a:fillRect/>
          </a:stretch>
        </p:blipFill>
        <p:spPr>
          <a:xfrm>
            <a:off x="6383344" y="-4352"/>
            <a:ext cx="5808656" cy="6862352"/>
          </a:xfrm>
        </p:spPr>
      </p:pic>
    </p:spTree>
    <p:extLst>
      <p:ext uri="{BB962C8B-B14F-4D97-AF65-F5344CB8AC3E}">
        <p14:creationId xmlns:p14="http://schemas.microsoft.com/office/powerpoint/2010/main" val="3283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4469" y="1250334"/>
            <a:ext cx="4862614" cy="133698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The following code snippet is used to get the results using matplotlib to plot the graphs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9" y="168721"/>
            <a:ext cx="4858575" cy="583800"/>
          </a:xfrm>
        </p:spPr>
        <p:txBody>
          <a:bodyPr/>
          <a:lstStyle/>
          <a:p>
            <a:r>
              <a:rPr lang="en-US" sz="2800" u="sng" dirty="0">
                <a:latin typeface="Arial Black" panose="020B0A04020102020204" pitchFamily="34" charset="0"/>
              </a:rPr>
              <a:t>TRAINING GRAPHS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B7835BC-71B8-2A50-5285-8F4FC857BF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0" y="3429000"/>
            <a:ext cx="6611931" cy="34290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A9A9A0-E174-7234-90F0-5BECF561D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1" y="-6527"/>
            <a:ext cx="6908800" cy="32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78941"/>
            <a:ext cx="4862614" cy="449576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The following txt file and code snippet  contains details on how to use the model for predictions on the desired chemical properties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1" y="168721"/>
            <a:ext cx="5553074" cy="583800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INSTRUCTIONS FOR </a:t>
            </a:r>
            <a:r>
              <a:rPr lang="en-US" sz="2800" u="sng" dirty="0">
                <a:latin typeface="Arial Black" panose="020B0A04020102020204" pitchFamily="34" charset="0"/>
              </a:rPr>
              <a:t>CUSTOM</a:t>
            </a:r>
            <a:r>
              <a:rPr lang="en-US" u="sng" dirty="0">
                <a:latin typeface="Arial Black" panose="020B0A04020102020204" pitchFamily="34" charset="0"/>
              </a:rPr>
              <a:t> PREDICTIONS 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077083B-5FF1-A6E4-A101-9C54F52E7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5181600" y="0"/>
            <a:ext cx="70104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92563-62A6-3366-A5D8-513724FA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2628900"/>
            <a:ext cx="5219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5" descr="A picture containing cable, connector, red">
            <a:extLst>
              <a:ext uri="{FF2B5EF4-FFF2-40B4-BE49-F238E27FC236}">
                <a16:creationId xmlns:a16="http://schemas.microsoft.com/office/drawing/2014/main" id="{62BA7BC3-92EE-1A48-9C9C-3DB49A92B7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E8458-290E-F74E-88EF-CC9B0D62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0" y="-51514"/>
            <a:ext cx="12192000" cy="690951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8703" y="2262070"/>
            <a:ext cx="4990739" cy="118952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1800" dirty="0">
                <a:latin typeface="Arial Black" panose="020B0A04020102020204" pitchFamily="34" charset="0"/>
              </a:rPr>
              <a:t>Checkout the GitHub repo for details on my project and for the code </a:t>
            </a:r>
            <a:endParaRPr lang="ja-JP" altLang="en-US" sz="1800" dirty="0">
              <a:latin typeface="Arial Black" panose="020B0A04020102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47" y="706415"/>
            <a:ext cx="6044503" cy="583800"/>
          </a:xfrm>
        </p:spPr>
        <p:txBody>
          <a:bodyPr/>
          <a:lstStyle/>
          <a:p>
            <a:r>
              <a:rPr lang="en-US" sz="2800" u="sng" dirty="0">
                <a:latin typeface="Arial Black" panose="020B0A04020102020204" pitchFamily="34" charset="0"/>
              </a:rPr>
              <a:t>CODE REPOSITORY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29135-3038-9B24-651E-AE0CF7072FC6}"/>
              </a:ext>
            </a:extLst>
          </p:cNvPr>
          <p:cNvSpPr txBox="1"/>
          <p:nvPr/>
        </p:nvSpPr>
        <p:spPr>
          <a:xfrm>
            <a:off x="818707" y="552899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aneeshm11/Minor-Project-822112 (github.com)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E1AC3-8DE6-E4D9-A01C-69C86B23E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2057" y="4714342"/>
            <a:ext cx="617133" cy="6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60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422304-17E9-4530-8D08-4F277CB64269}" vid="{BCE6A17A-B98D-492A-82B2-0A1B35876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Asian design presentation</Template>
  <TotalTime>40</TotalTime>
  <Words>212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Meiryo UI</vt:lpstr>
      <vt:lpstr>MingLiU</vt:lpstr>
      <vt:lpstr>Arial</vt:lpstr>
      <vt:lpstr>Arial Black</vt:lpstr>
      <vt:lpstr>Arial Rounded MT Bold</vt:lpstr>
      <vt:lpstr>Calibri</vt:lpstr>
      <vt:lpstr>Bold Tech</vt:lpstr>
      <vt:lpstr>Title</vt:lpstr>
      <vt:lpstr>MODEL SETUP AND ARCHITECURE </vt:lpstr>
      <vt:lpstr>TRAINING RESULTS </vt:lpstr>
      <vt:lpstr>TRAINING GRAPHS </vt:lpstr>
      <vt:lpstr>INSTRUCTIONS FOR CUSTOM PREDICTIONS </vt:lpstr>
      <vt:lpstr>CODE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Ravi Kumar</dc:creator>
  <cp:lastModifiedBy>Ravi Kumar</cp:lastModifiedBy>
  <cp:revision>1</cp:revision>
  <dcterms:created xsi:type="dcterms:W3CDTF">2024-04-02T08:16:33Z</dcterms:created>
  <dcterms:modified xsi:type="dcterms:W3CDTF">2024-04-02T08:56:40Z</dcterms:modified>
</cp:coreProperties>
</file>