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28b749070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28b749070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28b749070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28b749070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623900"/>
            <a:ext cx="5017500" cy="25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Spring Cloud LoadBalancer</a:t>
            </a:r>
            <a:endParaRPr sz="5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310550" y="2651600"/>
            <a:ext cx="3819600" cy="9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Client-Side Load-Balancing</a:t>
            </a:r>
            <a:endParaRPr sz="2300"/>
          </a:p>
        </p:txBody>
      </p:sp>
      <p:sp>
        <p:nvSpPr>
          <p:cNvPr id="136" name="Google Shape;136;p13"/>
          <p:cNvSpPr txBox="1"/>
          <p:nvPr/>
        </p:nvSpPr>
        <p:spPr>
          <a:xfrm>
            <a:off x="5556600" y="2476100"/>
            <a:ext cx="73464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Load </a:t>
            </a:r>
            <a:r>
              <a:rPr lang="en"/>
              <a:t>Balancing</a:t>
            </a:r>
            <a:r>
              <a:rPr lang="en"/>
              <a:t>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reverse proxy?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Gateway?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client side load balancing?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Gateway vs reverse proxy.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 used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Spring Cloud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Spring Cloud Gateway (Gateway &amp; Load </a:t>
            </a:r>
            <a:r>
              <a:rPr lang="en"/>
              <a:t>Balancing</a:t>
            </a:r>
            <a:r>
              <a:rPr lang="en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Spring Cloud Netflix ( Registry)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Spring Boot web (Rest API)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