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Generated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generated from 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Sample Lecture: Introduction to AI Artificial Intelligence (AI) refers to the simulation of human intelligence in machines that are programmed to think like humans and mimic their 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The future of AI promises even more advanced applications in various fields including education, transportation, and scientific research.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