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from 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Artificial Intelligence (AI) refers to the simulation of human intelligence.</a:t>
            </a:r>
          </a:p>
          <a:p>
            <a:pPr lvl="1">
              <a:defRPr sz="1800">
                <a:latin typeface="Calibri"/>
              </a:defRPr>
            </a:pPr>
            <a:r>
              <a:t>Machine learning is a subset of AI that focuses on the development of programs that can access data and use it to learn for themselves.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