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3" r:id="rId7"/>
    <p:sldId id="269" r:id="rId8"/>
    <p:sldId id="261" r:id="rId9"/>
    <p:sldId id="262" r:id="rId10"/>
    <p:sldId id="267" r:id="rId11"/>
    <p:sldId id="268" r:id="rId12"/>
    <p:sldId id="270" r:id="rId13"/>
    <p:sldId id="263" r:id="rId14"/>
    <p:sldId id="276" r:id="rId15"/>
    <p:sldId id="271" r:id="rId16"/>
    <p:sldId id="264" r:id="rId17"/>
    <p:sldId id="272" r:id="rId18"/>
    <p:sldId id="26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7A427-5408-44CC-89B6-64537CD546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C2E9241-31DB-4187-AE6C-1E7DFD04F8C7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0E05CBC-3C55-4A95-AA00-EA4795828D65}" type="parTrans" cxnId="{79DC9A1F-B45B-430D-AEDF-92EA512451A4}">
      <dgm:prSet/>
      <dgm:spPr/>
      <dgm:t>
        <a:bodyPr/>
        <a:lstStyle/>
        <a:p>
          <a:endParaRPr lang="en-US"/>
        </a:p>
      </dgm:t>
    </dgm:pt>
    <dgm:pt modelId="{6204C474-DCFB-44F9-BB4D-66BF02599377}" type="sibTrans" cxnId="{79DC9A1F-B45B-430D-AEDF-92EA512451A4}">
      <dgm:prSet/>
      <dgm:spPr/>
      <dgm:t>
        <a:bodyPr/>
        <a:lstStyle/>
        <a:p>
          <a:endParaRPr lang="en-US"/>
        </a:p>
      </dgm:t>
    </dgm:pt>
    <dgm:pt modelId="{B2228687-C51E-4194-960A-33C48D14CCCA}">
      <dgm:prSet/>
      <dgm:spPr/>
      <dgm:t>
        <a:bodyPr/>
        <a:lstStyle/>
        <a:p>
          <a:r>
            <a:rPr lang="en-US"/>
            <a:t>Data</a:t>
          </a:r>
        </a:p>
      </dgm:t>
    </dgm:pt>
    <dgm:pt modelId="{8E5795FD-373B-4295-88EF-4A3EB75BBB89}" type="parTrans" cxnId="{AADA594C-075C-479A-BB33-59EE5D78A400}">
      <dgm:prSet/>
      <dgm:spPr/>
      <dgm:t>
        <a:bodyPr/>
        <a:lstStyle/>
        <a:p>
          <a:endParaRPr lang="en-US"/>
        </a:p>
      </dgm:t>
    </dgm:pt>
    <dgm:pt modelId="{D46F05B1-F637-43CA-A2C9-F2AFC927089F}" type="sibTrans" cxnId="{AADA594C-075C-479A-BB33-59EE5D78A400}">
      <dgm:prSet/>
      <dgm:spPr/>
      <dgm:t>
        <a:bodyPr/>
        <a:lstStyle/>
        <a:p>
          <a:endParaRPr lang="en-US"/>
        </a:p>
      </dgm:t>
    </dgm:pt>
    <dgm:pt modelId="{EA1985FF-75B5-4764-A978-AEDBB8F90E56}">
      <dgm:prSet/>
      <dgm:spPr/>
      <dgm:t>
        <a:bodyPr/>
        <a:lstStyle/>
        <a:p>
          <a:r>
            <a:rPr lang="en-US" dirty="0"/>
            <a:t>Analysis</a:t>
          </a:r>
        </a:p>
      </dgm:t>
    </dgm:pt>
    <dgm:pt modelId="{43FEB594-C45A-4F03-AD61-C1B11F74DC86}" type="parTrans" cxnId="{D1F1D447-1782-489F-AD3E-1AAB1CA6F1E0}">
      <dgm:prSet/>
      <dgm:spPr/>
      <dgm:t>
        <a:bodyPr/>
        <a:lstStyle/>
        <a:p>
          <a:endParaRPr lang="en-US"/>
        </a:p>
      </dgm:t>
    </dgm:pt>
    <dgm:pt modelId="{F46FA58B-AC97-4ACB-B367-2BB461012DA3}" type="sibTrans" cxnId="{D1F1D447-1782-489F-AD3E-1AAB1CA6F1E0}">
      <dgm:prSet/>
      <dgm:spPr/>
      <dgm:t>
        <a:bodyPr/>
        <a:lstStyle/>
        <a:p>
          <a:endParaRPr lang="en-US"/>
        </a:p>
      </dgm:t>
    </dgm:pt>
    <dgm:pt modelId="{F2EB7C0D-9E06-48CD-867F-E38F7FEE3428}">
      <dgm:prSet/>
      <dgm:spPr/>
      <dgm:t>
        <a:bodyPr/>
        <a:lstStyle/>
        <a:p>
          <a:r>
            <a:rPr lang="en-US"/>
            <a:t>Conclusions</a:t>
          </a:r>
        </a:p>
      </dgm:t>
    </dgm:pt>
    <dgm:pt modelId="{B81986D0-8834-42E6-A265-9502C7CB8AB3}" type="parTrans" cxnId="{70DBC956-E03C-45AF-ABE7-9CB860F2307C}">
      <dgm:prSet/>
      <dgm:spPr/>
      <dgm:t>
        <a:bodyPr/>
        <a:lstStyle/>
        <a:p>
          <a:endParaRPr lang="en-US"/>
        </a:p>
      </dgm:t>
    </dgm:pt>
    <dgm:pt modelId="{548AB192-E34C-43BF-9B67-2FF7740EB1DC}" type="sibTrans" cxnId="{70DBC956-E03C-45AF-ABE7-9CB860F2307C}">
      <dgm:prSet/>
      <dgm:spPr/>
      <dgm:t>
        <a:bodyPr/>
        <a:lstStyle/>
        <a:p>
          <a:endParaRPr lang="en-US"/>
        </a:p>
      </dgm:t>
    </dgm:pt>
    <dgm:pt modelId="{C3131336-4005-4C82-A565-06FD9B3E4CB3}" type="pres">
      <dgm:prSet presAssocID="{0C27A427-5408-44CC-89B6-64537CD54671}" presName="root" presStyleCnt="0">
        <dgm:presLayoutVars>
          <dgm:dir/>
          <dgm:resizeHandles val="exact"/>
        </dgm:presLayoutVars>
      </dgm:prSet>
      <dgm:spPr/>
    </dgm:pt>
    <dgm:pt modelId="{6CF58888-0315-4C23-B549-5FE9122F5BC2}" type="pres">
      <dgm:prSet presAssocID="{EC2E9241-31DB-4187-AE6C-1E7DFD04F8C7}" presName="compNode" presStyleCnt="0"/>
      <dgm:spPr/>
    </dgm:pt>
    <dgm:pt modelId="{38F24626-10F6-4805-AB14-ED3D1FAC12B2}" type="pres">
      <dgm:prSet presAssocID="{EC2E9241-31DB-4187-AE6C-1E7DFD04F8C7}" presName="bgRect" presStyleLbl="bgShp" presStyleIdx="0" presStyleCnt="4"/>
      <dgm:spPr/>
    </dgm:pt>
    <dgm:pt modelId="{B83BEB12-48F1-47FD-B014-CD10E91D7AAA}" type="pres">
      <dgm:prSet presAssocID="{EC2E9241-31DB-4187-AE6C-1E7DFD04F8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80FFE14-38F1-4223-AC34-3938902A0583}" type="pres">
      <dgm:prSet presAssocID="{EC2E9241-31DB-4187-AE6C-1E7DFD04F8C7}" presName="spaceRect" presStyleCnt="0"/>
      <dgm:spPr/>
    </dgm:pt>
    <dgm:pt modelId="{F857704E-F489-4C37-94E5-3D3A846B759A}" type="pres">
      <dgm:prSet presAssocID="{EC2E9241-31DB-4187-AE6C-1E7DFD04F8C7}" presName="parTx" presStyleLbl="revTx" presStyleIdx="0" presStyleCnt="4">
        <dgm:presLayoutVars>
          <dgm:chMax val="0"/>
          <dgm:chPref val="0"/>
        </dgm:presLayoutVars>
      </dgm:prSet>
      <dgm:spPr/>
    </dgm:pt>
    <dgm:pt modelId="{60907F38-877F-494B-9B14-1CD9A8B6F32D}" type="pres">
      <dgm:prSet presAssocID="{6204C474-DCFB-44F9-BB4D-66BF02599377}" presName="sibTrans" presStyleCnt="0"/>
      <dgm:spPr/>
    </dgm:pt>
    <dgm:pt modelId="{912D74E7-2547-43A8-8E6A-1FB7CF1FC064}" type="pres">
      <dgm:prSet presAssocID="{B2228687-C51E-4194-960A-33C48D14CCCA}" presName="compNode" presStyleCnt="0"/>
      <dgm:spPr/>
    </dgm:pt>
    <dgm:pt modelId="{75A9FB6D-2832-43A8-82B8-862B20840C2A}" type="pres">
      <dgm:prSet presAssocID="{B2228687-C51E-4194-960A-33C48D14CCCA}" presName="bgRect" presStyleLbl="bgShp" presStyleIdx="1" presStyleCnt="4"/>
      <dgm:spPr/>
    </dgm:pt>
    <dgm:pt modelId="{4CB5A802-51B4-4E35-9884-1074868C77E4}" type="pres">
      <dgm:prSet presAssocID="{B2228687-C51E-4194-960A-33C48D14CC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F1CD4D4-E298-4B76-8A6F-9F49206D3F50}" type="pres">
      <dgm:prSet presAssocID="{B2228687-C51E-4194-960A-33C48D14CCCA}" presName="spaceRect" presStyleCnt="0"/>
      <dgm:spPr/>
    </dgm:pt>
    <dgm:pt modelId="{A95B020C-F4E6-461A-BF2A-FFD7F2396322}" type="pres">
      <dgm:prSet presAssocID="{B2228687-C51E-4194-960A-33C48D14CCCA}" presName="parTx" presStyleLbl="revTx" presStyleIdx="1" presStyleCnt="4">
        <dgm:presLayoutVars>
          <dgm:chMax val="0"/>
          <dgm:chPref val="0"/>
        </dgm:presLayoutVars>
      </dgm:prSet>
      <dgm:spPr/>
    </dgm:pt>
    <dgm:pt modelId="{795B47F6-5061-403A-B15A-DC4F262C8501}" type="pres">
      <dgm:prSet presAssocID="{D46F05B1-F637-43CA-A2C9-F2AFC927089F}" presName="sibTrans" presStyleCnt="0"/>
      <dgm:spPr/>
    </dgm:pt>
    <dgm:pt modelId="{F5BEF8B3-B5F6-43D0-9C4B-50F90F5D4ABF}" type="pres">
      <dgm:prSet presAssocID="{EA1985FF-75B5-4764-A978-AEDBB8F90E56}" presName="compNode" presStyleCnt="0"/>
      <dgm:spPr/>
    </dgm:pt>
    <dgm:pt modelId="{903E00B4-6AEE-42C6-9EEF-719BF337D8DE}" type="pres">
      <dgm:prSet presAssocID="{EA1985FF-75B5-4764-A978-AEDBB8F90E56}" presName="bgRect" presStyleLbl="bgShp" presStyleIdx="2" presStyleCnt="4"/>
      <dgm:spPr/>
    </dgm:pt>
    <dgm:pt modelId="{6DF882CF-CE4A-4DD0-A3B8-360FEE81D03D}" type="pres">
      <dgm:prSet presAssocID="{EA1985FF-75B5-4764-A978-AEDBB8F90E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3ED5A87-CA50-45CE-92E0-55E3D4A371D1}" type="pres">
      <dgm:prSet presAssocID="{EA1985FF-75B5-4764-A978-AEDBB8F90E56}" presName="spaceRect" presStyleCnt="0"/>
      <dgm:spPr/>
    </dgm:pt>
    <dgm:pt modelId="{76F550A5-B1E3-48C6-9ED5-4E87446AE4D6}" type="pres">
      <dgm:prSet presAssocID="{EA1985FF-75B5-4764-A978-AEDBB8F90E56}" presName="parTx" presStyleLbl="revTx" presStyleIdx="2" presStyleCnt="4">
        <dgm:presLayoutVars>
          <dgm:chMax val="0"/>
          <dgm:chPref val="0"/>
        </dgm:presLayoutVars>
      </dgm:prSet>
      <dgm:spPr/>
    </dgm:pt>
    <dgm:pt modelId="{7A0259C4-0BC3-40E5-BB91-70D3CA2767E3}" type="pres">
      <dgm:prSet presAssocID="{F46FA58B-AC97-4ACB-B367-2BB461012DA3}" presName="sibTrans" presStyleCnt="0"/>
      <dgm:spPr/>
    </dgm:pt>
    <dgm:pt modelId="{11EC1DA8-278E-4DAA-A6F8-6CF51F1A9888}" type="pres">
      <dgm:prSet presAssocID="{F2EB7C0D-9E06-48CD-867F-E38F7FEE3428}" presName="compNode" presStyleCnt="0"/>
      <dgm:spPr/>
    </dgm:pt>
    <dgm:pt modelId="{E4F53E04-1778-465A-B5A5-5BA5B611C7BB}" type="pres">
      <dgm:prSet presAssocID="{F2EB7C0D-9E06-48CD-867F-E38F7FEE3428}" presName="bgRect" presStyleLbl="bgShp" presStyleIdx="3" presStyleCnt="4"/>
      <dgm:spPr/>
    </dgm:pt>
    <dgm:pt modelId="{0FB3C5D6-F229-48CF-B8C1-A07018C1C2B6}" type="pres">
      <dgm:prSet presAssocID="{F2EB7C0D-9E06-48CD-867F-E38F7FEE34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24F3E0-CD29-4C7C-BF3C-ABD61E36EF70}" type="pres">
      <dgm:prSet presAssocID="{F2EB7C0D-9E06-48CD-867F-E38F7FEE3428}" presName="spaceRect" presStyleCnt="0"/>
      <dgm:spPr/>
    </dgm:pt>
    <dgm:pt modelId="{D05C830D-5544-4793-9BDE-3C7E4D2017F3}" type="pres">
      <dgm:prSet presAssocID="{F2EB7C0D-9E06-48CD-867F-E38F7FEE342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94F8810-7AB8-430F-B0BB-67466FE69CEC}" type="presOf" srcId="{0C27A427-5408-44CC-89B6-64537CD54671}" destId="{C3131336-4005-4C82-A565-06FD9B3E4CB3}" srcOrd="0" destOrd="0" presId="urn:microsoft.com/office/officeart/2018/2/layout/IconVerticalSolidList"/>
    <dgm:cxn modelId="{79DC9A1F-B45B-430D-AEDF-92EA512451A4}" srcId="{0C27A427-5408-44CC-89B6-64537CD54671}" destId="{EC2E9241-31DB-4187-AE6C-1E7DFD04F8C7}" srcOrd="0" destOrd="0" parTransId="{60E05CBC-3C55-4A95-AA00-EA4795828D65}" sibTransId="{6204C474-DCFB-44F9-BB4D-66BF02599377}"/>
    <dgm:cxn modelId="{5C48955C-0347-4068-A119-9163ED89B94D}" type="presOf" srcId="{EC2E9241-31DB-4187-AE6C-1E7DFD04F8C7}" destId="{F857704E-F489-4C37-94E5-3D3A846B759A}" srcOrd="0" destOrd="0" presId="urn:microsoft.com/office/officeart/2018/2/layout/IconVerticalSolidList"/>
    <dgm:cxn modelId="{D1F1D447-1782-489F-AD3E-1AAB1CA6F1E0}" srcId="{0C27A427-5408-44CC-89B6-64537CD54671}" destId="{EA1985FF-75B5-4764-A978-AEDBB8F90E56}" srcOrd="2" destOrd="0" parTransId="{43FEB594-C45A-4F03-AD61-C1B11F74DC86}" sibTransId="{F46FA58B-AC97-4ACB-B367-2BB461012DA3}"/>
    <dgm:cxn modelId="{7CC6FC6B-F3C5-40B4-9C24-1451CA08CACD}" type="presOf" srcId="{B2228687-C51E-4194-960A-33C48D14CCCA}" destId="{A95B020C-F4E6-461A-BF2A-FFD7F2396322}" srcOrd="0" destOrd="0" presId="urn:microsoft.com/office/officeart/2018/2/layout/IconVerticalSolidList"/>
    <dgm:cxn modelId="{AADA594C-075C-479A-BB33-59EE5D78A400}" srcId="{0C27A427-5408-44CC-89B6-64537CD54671}" destId="{B2228687-C51E-4194-960A-33C48D14CCCA}" srcOrd="1" destOrd="0" parTransId="{8E5795FD-373B-4295-88EF-4A3EB75BBB89}" sibTransId="{D46F05B1-F637-43CA-A2C9-F2AFC927089F}"/>
    <dgm:cxn modelId="{70DBC956-E03C-45AF-ABE7-9CB860F2307C}" srcId="{0C27A427-5408-44CC-89B6-64537CD54671}" destId="{F2EB7C0D-9E06-48CD-867F-E38F7FEE3428}" srcOrd="3" destOrd="0" parTransId="{B81986D0-8834-42E6-A265-9502C7CB8AB3}" sibTransId="{548AB192-E34C-43BF-9B67-2FF7740EB1DC}"/>
    <dgm:cxn modelId="{460E318F-EB74-4D70-8320-5039FA225A98}" type="presOf" srcId="{F2EB7C0D-9E06-48CD-867F-E38F7FEE3428}" destId="{D05C830D-5544-4793-9BDE-3C7E4D2017F3}" srcOrd="0" destOrd="0" presId="urn:microsoft.com/office/officeart/2018/2/layout/IconVerticalSolidList"/>
    <dgm:cxn modelId="{34D023BA-9B31-4DD3-959A-4297B9E15D8E}" type="presOf" srcId="{EA1985FF-75B5-4764-A978-AEDBB8F90E56}" destId="{76F550A5-B1E3-48C6-9ED5-4E87446AE4D6}" srcOrd="0" destOrd="0" presId="urn:microsoft.com/office/officeart/2018/2/layout/IconVerticalSolidList"/>
    <dgm:cxn modelId="{817A9399-50EA-4384-8775-CFE10D184B98}" type="presParOf" srcId="{C3131336-4005-4C82-A565-06FD9B3E4CB3}" destId="{6CF58888-0315-4C23-B549-5FE9122F5BC2}" srcOrd="0" destOrd="0" presId="urn:microsoft.com/office/officeart/2018/2/layout/IconVerticalSolidList"/>
    <dgm:cxn modelId="{BDC26C48-665D-4411-B6D7-1D4EB7CCF528}" type="presParOf" srcId="{6CF58888-0315-4C23-B549-5FE9122F5BC2}" destId="{38F24626-10F6-4805-AB14-ED3D1FAC12B2}" srcOrd="0" destOrd="0" presId="urn:microsoft.com/office/officeart/2018/2/layout/IconVerticalSolidList"/>
    <dgm:cxn modelId="{AC76EF41-30FD-4279-83DE-F2E0070DC59C}" type="presParOf" srcId="{6CF58888-0315-4C23-B549-5FE9122F5BC2}" destId="{B83BEB12-48F1-47FD-B014-CD10E91D7AAA}" srcOrd="1" destOrd="0" presId="urn:microsoft.com/office/officeart/2018/2/layout/IconVerticalSolidList"/>
    <dgm:cxn modelId="{CDB08B98-D415-41EC-8373-06D557C10B73}" type="presParOf" srcId="{6CF58888-0315-4C23-B549-5FE9122F5BC2}" destId="{880FFE14-38F1-4223-AC34-3938902A0583}" srcOrd="2" destOrd="0" presId="urn:microsoft.com/office/officeart/2018/2/layout/IconVerticalSolidList"/>
    <dgm:cxn modelId="{91E3ABBF-4727-4BB3-8CF9-63D242F81514}" type="presParOf" srcId="{6CF58888-0315-4C23-B549-5FE9122F5BC2}" destId="{F857704E-F489-4C37-94E5-3D3A846B759A}" srcOrd="3" destOrd="0" presId="urn:microsoft.com/office/officeart/2018/2/layout/IconVerticalSolidList"/>
    <dgm:cxn modelId="{936F3091-7F64-4D5E-80C8-C61EDD0EDBE0}" type="presParOf" srcId="{C3131336-4005-4C82-A565-06FD9B3E4CB3}" destId="{60907F38-877F-494B-9B14-1CD9A8B6F32D}" srcOrd="1" destOrd="0" presId="urn:microsoft.com/office/officeart/2018/2/layout/IconVerticalSolidList"/>
    <dgm:cxn modelId="{F12EAE7B-3CCC-4003-A7BB-185C6C857C72}" type="presParOf" srcId="{C3131336-4005-4C82-A565-06FD9B3E4CB3}" destId="{912D74E7-2547-43A8-8E6A-1FB7CF1FC064}" srcOrd="2" destOrd="0" presId="urn:microsoft.com/office/officeart/2018/2/layout/IconVerticalSolidList"/>
    <dgm:cxn modelId="{D147DD33-8704-4A61-A03F-942A2C553C1E}" type="presParOf" srcId="{912D74E7-2547-43A8-8E6A-1FB7CF1FC064}" destId="{75A9FB6D-2832-43A8-82B8-862B20840C2A}" srcOrd="0" destOrd="0" presId="urn:microsoft.com/office/officeart/2018/2/layout/IconVerticalSolidList"/>
    <dgm:cxn modelId="{BAD97377-74C0-4B64-A725-3D3EF3F7D9DE}" type="presParOf" srcId="{912D74E7-2547-43A8-8E6A-1FB7CF1FC064}" destId="{4CB5A802-51B4-4E35-9884-1074868C77E4}" srcOrd="1" destOrd="0" presId="urn:microsoft.com/office/officeart/2018/2/layout/IconVerticalSolidList"/>
    <dgm:cxn modelId="{B3294DE8-9AB9-48F4-B232-6027AB24BB20}" type="presParOf" srcId="{912D74E7-2547-43A8-8E6A-1FB7CF1FC064}" destId="{EF1CD4D4-E298-4B76-8A6F-9F49206D3F50}" srcOrd="2" destOrd="0" presId="urn:microsoft.com/office/officeart/2018/2/layout/IconVerticalSolidList"/>
    <dgm:cxn modelId="{CEDCDF38-2CBD-41C2-A289-0A2BC0ADC208}" type="presParOf" srcId="{912D74E7-2547-43A8-8E6A-1FB7CF1FC064}" destId="{A95B020C-F4E6-461A-BF2A-FFD7F2396322}" srcOrd="3" destOrd="0" presId="urn:microsoft.com/office/officeart/2018/2/layout/IconVerticalSolidList"/>
    <dgm:cxn modelId="{31F04E7E-5C68-48BD-B0B5-AC364565C0F7}" type="presParOf" srcId="{C3131336-4005-4C82-A565-06FD9B3E4CB3}" destId="{795B47F6-5061-403A-B15A-DC4F262C8501}" srcOrd="3" destOrd="0" presId="urn:microsoft.com/office/officeart/2018/2/layout/IconVerticalSolidList"/>
    <dgm:cxn modelId="{39AC98A4-DABD-403A-857E-38F42F6BB24F}" type="presParOf" srcId="{C3131336-4005-4C82-A565-06FD9B3E4CB3}" destId="{F5BEF8B3-B5F6-43D0-9C4B-50F90F5D4ABF}" srcOrd="4" destOrd="0" presId="urn:microsoft.com/office/officeart/2018/2/layout/IconVerticalSolidList"/>
    <dgm:cxn modelId="{768AD0CF-7A0B-40B8-90B5-279C05C6A81E}" type="presParOf" srcId="{F5BEF8B3-B5F6-43D0-9C4B-50F90F5D4ABF}" destId="{903E00B4-6AEE-42C6-9EEF-719BF337D8DE}" srcOrd="0" destOrd="0" presId="urn:microsoft.com/office/officeart/2018/2/layout/IconVerticalSolidList"/>
    <dgm:cxn modelId="{AC0B6452-C4B3-42ED-B927-02B2D32F9856}" type="presParOf" srcId="{F5BEF8B3-B5F6-43D0-9C4B-50F90F5D4ABF}" destId="{6DF882CF-CE4A-4DD0-A3B8-360FEE81D03D}" srcOrd="1" destOrd="0" presId="urn:microsoft.com/office/officeart/2018/2/layout/IconVerticalSolidList"/>
    <dgm:cxn modelId="{D904E7D4-1DB0-4F7B-AAF3-31F6005CEA02}" type="presParOf" srcId="{F5BEF8B3-B5F6-43D0-9C4B-50F90F5D4ABF}" destId="{33ED5A87-CA50-45CE-92E0-55E3D4A371D1}" srcOrd="2" destOrd="0" presId="urn:microsoft.com/office/officeart/2018/2/layout/IconVerticalSolidList"/>
    <dgm:cxn modelId="{88D4E1B5-010A-4CE4-BAA4-BEDDFCDB88EE}" type="presParOf" srcId="{F5BEF8B3-B5F6-43D0-9C4B-50F90F5D4ABF}" destId="{76F550A5-B1E3-48C6-9ED5-4E87446AE4D6}" srcOrd="3" destOrd="0" presId="urn:microsoft.com/office/officeart/2018/2/layout/IconVerticalSolidList"/>
    <dgm:cxn modelId="{291BAA15-18FC-42DC-B304-6AA377741790}" type="presParOf" srcId="{C3131336-4005-4C82-A565-06FD9B3E4CB3}" destId="{7A0259C4-0BC3-40E5-BB91-70D3CA2767E3}" srcOrd="5" destOrd="0" presId="urn:microsoft.com/office/officeart/2018/2/layout/IconVerticalSolidList"/>
    <dgm:cxn modelId="{444224C9-C136-4A24-8E55-49614E869982}" type="presParOf" srcId="{C3131336-4005-4C82-A565-06FD9B3E4CB3}" destId="{11EC1DA8-278E-4DAA-A6F8-6CF51F1A9888}" srcOrd="6" destOrd="0" presId="urn:microsoft.com/office/officeart/2018/2/layout/IconVerticalSolidList"/>
    <dgm:cxn modelId="{5AF50214-17CD-4A43-B530-D66128776149}" type="presParOf" srcId="{11EC1DA8-278E-4DAA-A6F8-6CF51F1A9888}" destId="{E4F53E04-1778-465A-B5A5-5BA5B611C7BB}" srcOrd="0" destOrd="0" presId="urn:microsoft.com/office/officeart/2018/2/layout/IconVerticalSolidList"/>
    <dgm:cxn modelId="{5F734FC5-F508-4944-BAD5-A726DE197168}" type="presParOf" srcId="{11EC1DA8-278E-4DAA-A6F8-6CF51F1A9888}" destId="{0FB3C5D6-F229-48CF-B8C1-A07018C1C2B6}" srcOrd="1" destOrd="0" presId="urn:microsoft.com/office/officeart/2018/2/layout/IconVerticalSolidList"/>
    <dgm:cxn modelId="{45C86C94-1546-401A-8960-41B9A5A1002D}" type="presParOf" srcId="{11EC1DA8-278E-4DAA-A6F8-6CF51F1A9888}" destId="{1824F3E0-CD29-4C7C-BF3C-ABD61E36EF70}" srcOrd="2" destOrd="0" presId="urn:microsoft.com/office/officeart/2018/2/layout/IconVerticalSolidList"/>
    <dgm:cxn modelId="{9C81C6DA-E949-4FFD-9CA7-22D2E7FC540E}" type="presParOf" srcId="{11EC1DA8-278E-4DAA-A6F8-6CF51F1A9888}" destId="{D05C830D-5544-4793-9BDE-3C7E4D2017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BEBB3F-4EB3-4378-958C-E9DF428A89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6012DC-8BC6-4278-9A22-0E05DC58FC40}">
      <dgm:prSet/>
      <dgm:spPr/>
      <dgm:t>
        <a:bodyPr/>
        <a:lstStyle/>
        <a:p>
          <a:r>
            <a:rPr lang="en-US"/>
            <a:t>What is a Board of Directors?</a:t>
          </a:r>
        </a:p>
      </dgm:t>
    </dgm:pt>
    <dgm:pt modelId="{C56B0C58-90AC-41AD-A3D3-12FDE81DD734}" type="parTrans" cxnId="{8EC0656B-CF72-4B66-850D-8DD3F2D812F4}">
      <dgm:prSet/>
      <dgm:spPr/>
      <dgm:t>
        <a:bodyPr/>
        <a:lstStyle/>
        <a:p>
          <a:endParaRPr lang="en-US"/>
        </a:p>
      </dgm:t>
    </dgm:pt>
    <dgm:pt modelId="{CD637C8E-A605-4FC5-B08A-8DC9B4769235}" type="sibTrans" cxnId="{8EC0656B-CF72-4B66-850D-8DD3F2D812F4}">
      <dgm:prSet/>
      <dgm:spPr/>
      <dgm:t>
        <a:bodyPr/>
        <a:lstStyle/>
        <a:p>
          <a:endParaRPr lang="en-US"/>
        </a:p>
      </dgm:t>
    </dgm:pt>
    <dgm:pt modelId="{81D712E3-2746-4DC3-B208-D3CC52364B16}">
      <dgm:prSet/>
      <dgm:spPr/>
      <dgm:t>
        <a:bodyPr/>
        <a:lstStyle/>
        <a:p>
          <a:r>
            <a:rPr lang="en-US"/>
            <a:t>What are the requirements to be on the Board of Directors?</a:t>
          </a:r>
        </a:p>
      </dgm:t>
    </dgm:pt>
    <dgm:pt modelId="{090339C7-7374-4A7E-B938-CFA537BFB565}" type="parTrans" cxnId="{CC15FFCD-CC91-42B2-B787-2D22722805D0}">
      <dgm:prSet/>
      <dgm:spPr/>
      <dgm:t>
        <a:bodyPr/>
        <a:lstStyle/>
        <a:p>
          <a:endParaRPr lang="en-US"/>
        </a:p>
      </dgm:t>
    </dgm:pt>
    <dgm:pt modelId="{EFD883CF-1C97-457B-9CE9-48411F2ABFE7}" type="sibTrans" cxnId="{CC15FFCD-CC91-42B2-B787-2D22722805D0}">
      <dgm:prSet/>
      <dgm:spPr/>
      <dgm:t>
        <a:bodyPr/>
        <a:lstStyle/>
        <a:p>
          <a:endParaRPr lang="en-US"/>
        </a:p>
      </dgm:t>
    </dgm:pt>
    <dgm:pt modelId="{83124248-40E2-4CEE-BA95-BBBBD4FA435D}">
      <dgm:prSet/>
      <dgm:spPr/>
      <dgm:t>
        <a:bodyPr/>
        <a:lstStyle/>
        <a:p>
          <a:r>
            <a:rPr lang="en-US"/>
            <a:t>Where are there conflicts of interest?</a:t>
          </a:r>
        </a:p>
      </dgm:t>
    </dgm:pt>
    <dgm:pt modelId="{F0A50BD4-2C2C-42A1-8E3E-B6E707BBCFB7}" type="parTrans" cxnId="{8155EC5C-17D3-419F-94C2-650EFA75C4B8}">
      <dgm:prSet/>
      <dgm:spPr/>
      <dgm:t>
        <a:bodyPr/>
        <a:lstStyle/>
        <a:p>
          <a:endParaRPr lang="en-US"/>
        </a:p>
      </dgm:t>
    </dgm:pt>
    <dgm:pt modelId="{AB1A2309-B899-42B7-91C4-C504F3D92F4A}" type="sibTrans" cxnId="{8155EC5C-17D3-419F-94C2-650EFA75C4B8}">
      <dgm:prSet/>
      <dgm:spPr/>
      <dgm:t>
        <a:bodyPr/>
        <a:lstStyle/>
        <a:p>
          <a:endParaRPr lang="en-US"/>
        </a:p>
      </dgm:t>
    </dgm:pt>
    <dgm:pt modelId="{496E4A3A-4E57-46B8-BED4-220B1680EDB9}" type="pres">
      <dgm:prSet presAssocID="{C1BEBB3F-4EB3-4378-958C-E9DF428A89BE}" presName="linear" presStyleCnt="0">
        <dgm:presLayoutVars>
          <dgm:animLvl val="lvl"/>
          <dgm:resizeHandles val="exact"/>
        </dgm:presLayoutVars>
      </dgm:prSet>
      <dgm:spPr/>
    </dgm:pt>
    <dgm:pt modelId="{225F72A7-9DA6-4787-851B-4ED2C134F8D9}" type="pres">
      <dgm:prSet presAssocID="{9A6012DC-8BC6-4278-9A22-0E05DC58FC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F78023-1491-4536-9764-B6E9D3714C15}" type="pres">
      <dgm:prSet presAssocID="{CD637C8E-A605-4FC5-B08A-8DC9B4769235}" presName="spacer" presStyleCnt="0"/>
      <dgm:spPr/>
    </dgm:pt>
    <dgm:pt modelId="{062D15D1-E357-4814-BDFB-98D7676CF335}" type="pres">
      <dgm:prSet presAssocID="{81D712E3-2746-4DC3-B208-D3CC52364B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0D6AD2-CFEA-4D2E-BBC8-422BB15A3CEE}" type="pres">
      <dgm:prSet presAssocID="{EFD883CF-1C97-457B-9CE9-48411F2ABFE7}" presName="spacer" presStyleCnt="0"/>
      <dgm:spPr/>
    </dgm:pt>
    <dgm:pt modelId="{D0CBE29D-313B-491E-AC97-1DD3DF2D282C}" type="pres">
      <dgm:prSet presAssocID="{83124248-40E2-4CEE-BA95-BBBBD4FA435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155EC5C-17D3-419F-94C2-650EFA75C4B8}" srcId="{C1BEBB3F-4EB3-4378-958C-E9DF428A89BE}" destId="{83124248-40E2-4CEE-BA95-BBBBD4FA435D}" srcOrd="2" destOrd="0" parTransId="{F0A50BD4-2C2C-42A1-8E3E-B6E707BBCFB7}" sibTransId="{AB1A2309-B899-42B7-91C4-C504F3D92F4A}"/>
    <dgm:cxn modelId="{767ECF64-6CC8-4137-84FA-F6990A943527}" type="presOf" srcId="{81D712E3-2746-4DC3-B208-D3CC52364B16}" destId="{062D15D1-E357-4814-BDFB-98D7676CF335}" srcOrd="0" destOrd="0" presId="urn:microsoft.com/office/officeart/2005/8/layout/vList2"/>
    <dgm:cxn modelId="{8EC0656B-CF72-4B66-850D-8DD3F2D812F4}" srcId="{C1BEBB3F-4EB3-4378-958C-E9DF428A89BE}" destId="{9A6012DC-8BC6-4278-9A22-0E05DC58FC40}" srcOrd="0" destOrd="0" parTransId="{C56B0C58-90AC-41AD-A3D3-12FDE81DD734}" sibTransId="{CD637C8E-A605-4FC5-B08A-8DC9B4769235}"/>
    <dgm:cxn modelId="{E67CE54B-B562-41AB-886A-51B05D792F81}" type="presOf" srcId="{9A6012DC-8BC6-4278-9A22-0E05DC58FC40}" destId="{225F72A7-9DA6-4787-851B-4ED2C134F8D9}" srcOrd="0" destOrd="0" presId="urn:microsoft.com/office/officeart/2005/8/layout/vList2"/>
    <dgm:cxn modelId="{B682C56F-6BA3-4615-AEFA-8DA9D9D71981}" type="presOf" srcId="{C1BEBB3F-4EB3-4378-958C-E9DF428A89BE}" destId="{496E4A3A-4E57-46B8-BED4-220B1680EDB9}" srcOrd="0" destOrd="0" presId="urn:microsoft.com/office/officeart/2005/8/layout/vList2"/>
    <dgm:cxn modelId="{CC15FFCD-CC91-42B2-B787-2D22722805D0}" srcId="{C1BEBB3F-4EB3-4378-958C-E9DF428A89BE}" destId="{81D712E3-2746-4DC3-B208-D3CC52364B16}" srcOrd="1" destOrd="0" parTransId="{090339C7-7374-4A7E-B938-CFA537BFB565}" sibTransId="{EFD883CF-1C97-457B-9CE9-48411F2ABFE7}"/>
    <dgm:cxn modelId="{606C54D7-B04C-441E-B347-80662EF9634A}" type="presOf" srcId="{83124248-40E2-4CEE-BA95-BBBBD4FA435D}" destId="{D0CBE29D-313B-491E-AC97-1DD3DF2D282C}" srcOrd="0" destOrd="0" presId="urn:microsoft.com/office/officeart/2005/8/layout/vList2"/>
    <dgm:cxn modelId="{F2CB3B3F-CB0E-4C52-A3B2-5D3E2E74B821}" type="presParOf" srcId="{496E4A3A-4E57-46B8-BED4-220B1680EDB9}" destId="{225F72A7-9DA6-4787-851B-4ED2C134F8D9}" srcOrd="0" destOrd="0" presId="urn:microsoft.com/office/officeart/2005/8/layout/vList2"/>
    <dgm:cxn modelId="{BA2DD1A9-4A60-4A41-A735-7018A57AF2B6}" type="presParOf" srcId="{496E4A3A-4E57-46B8-BED4-220B1680EDB9}" destId="{3EF78023-1491-4536-9764-B6E9D3714C15}" srcOrd="1" destOrd="0" presId="urn:microsoft.com/office/officeart/2005/8/layout/vList2"/>
    <dgm:cxn modelId="{D0AA9840-F77A-4996-8741-6FD114321B3A}" type="presParOf" srcId="{496E4A3A-4E57-46B8-BED4-220B1680EDB9}" destId="{062D15D1-E357-4814-BDFB-98D7676CF335}" srcOrd="2" destOrd="0" presId="urn:microsoft.com/office/officeart/2005/8/layout/vList2"/>
    <dgm:cxn modelId="{06C7FC66-7E8C-4734-B9D7-3BE1C6E0DEBE}" type="presParOf" srcId="{496E4A3A-4E57-46B8-BED4-220B1680EDB9}" destId="{9A0D6AD2-CFEA-4D2E-BBC8-422BB15A3CEE}" srcOrd="3" destOrd="0" presId="urn:microsoft.com/office/officeart/2005/8/layout/vList2"/>
    <dgm:cxn modelId="{DCCA0482-7457-4FD1-9444-E277C0EDA185}" type="presParOf" srcId="{496E4A3A-4E57-46B8-BED4-220B1680EDB9}" destId="{D0CBE29D-313B-491E-AC97-1DD3DF2D282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116177-DA8D-42E3-A4DF-5BDB96AEBC8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C7E476-0541-4A38-9E10-07CF76F20C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Fortune 100</a:t>
          </a:r>
          <a:endParaRPr lang="en-US"/>
        </a:p>
      </dgm:t>
    </dgm:pt>
    <dgm:pt modelId="{350BB687-2635-489D-9B4A-7B33F8FB5F30}" type="parTrans" cxnId="{06E8F051-655B-4194-8CE4-BD6660302624}">
      <dgm:prSet/>
      <dgm:spPr/>
      <dgm:t>
        <a:bodyPr/>
        <a:lstStyle/>
        <a:p>
          <a:endParaRPr lang="en-US"/>
        </a:p>
      </dgm:t>
    </dgm:pt>
    <dgm:pt modelId="{E4FF78AF-F0FE-4668-8E3B-84433BD98C22}" type="sibTrans" cxnId="{06E8F051-655B-4194-8CE4-BD66603026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1F120B-6F9A-4A07-B93F-D2DFDE395D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Avg CEO compensation: $18.4M</a:t>
          </a:r>
        </a:p>
      </dgm:t>
    </dgm:pt>
    <dgm:pt modelId="{D7A382C8-2954-4C68-A50C-EEAE8B2C0967}" type="parTrans" cxnId="{177C4776-C841-4FE5-BC0A-C6C95E04BAC7}">
      <dgm:prSet/>
      <dgm:spPr/>
      <dgm:t>
        <a:bodyPr/>
        <a:lstStyle/>
        <a:p>
          <a:endParaRPr lang="en-US"/>
        </a:p>
      </dgm:t>
    </dgm:pt>
    <dgm:pt modelId="{0F4B157C-A039-4839-AA66-7B95531689F8}" type="sibTrans" cxnId="{177C4776-C841-4FE5-BC0A-C6C95E04BA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B4870E-7512-46C0-8420-7CE01B7228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Percent of Market</a:t>
          </a:r>
        </a:p>
      </dgm:t>
    </dgm:pt>
    <dgm:pt modelId="{594BB982-CED2-48C2-AC8F-150097325EC1}" type="parTrans" cxnId="{9FDD9682-3CE3-43C4-84E2-691D15939437}">
      <dgm:prSet/>
      <dgm:spPr/>
      <dgm:t>
        <a:bodyPr/>
        <a:lstStyle/>
        <a:p>
          <a:endParaRPr lang="en-US"/>
        </a:p>
      </dgm:t>
    </dgm:pt>
    <dgm:pt modelId="{FABD2651-2536-4F47-AE34-C4A126991962}" type="sibTrans" cxnId="{9FDD9682-3CE3-43C4-84E2-691D15939437}">
      <dgm:prSet/>
      <dgm:spPr/>
      <dgm:t>
        <a:bodyPr/>
        <a:lstStyle/>
        <a:p>
          <a:endParaRPr lang="en-US"/>
        </a:p>
      </dgm:t>
    </dgm:pt>
    <dgm:pt modelId="{E29BDC4C-999B-4014-B4CB-984CA168936E}" type="pres">
      <dgm:prSet presAssocID="{D1116177-DA8D-42E3-A4DF-5BDB96AEBC85}" presName="root" presStyleCnt="0">
        <dgm:presLayoutVars>
          <dgm:dir/>
          <dgm:resizeHandles val="exact"/>
        </dgm:presLayoutVars>
      </dgm:prSet>
      <dgm:spPr/>
    </dgm:pt>
    <dgm:pt modelId="{56EE3F44-3561-4C31-84BB-99E48CF123CD}" type="pres">
      <dgm:prSet presAssocID="{D1116177-DA8D-42E3-A4DF-5BDB96AEBC85}" presName="container" presStyleCnt="0">
        <dgm:presLayoutVars>
          <dgm:dir/>
          <dgm:resizeHandles val="exact"/>
        </dgm:presLayoutVars>
      </dgm:prSet>
      <dgm:spPr/>
    </dgm:pt>
    <dgm:pt modelId="{76170AD9-2EB8-4B2A-8F57-5B111A36D826}" type="pres">
      <dgm:prSet presAssocID="{7EC7E476-0541-4A38-9E10-07CF76F20CD0}" presName="compNode" presStyleCnt="0"/>
      <dgm:spPr/>
    </dgm:pt>
    <dgm:pt modelId="{611680FF-6F39-43F6-BCAD-041941175CA7}" type="pres">
      <dgm:prSet presAssocID="{7EC7E476-0541-4A38-9E10-07CF76F20CD0}" presName="iconBgRect" presStyleLbl="bgShp" presStyleIdx="0" presStyleCnt="3"/>
      <dgm:spPr/>
    </dgm:pt>
    <dgm:pt modelId="{7B7A2EF8-CB37-40AE-A7B5-E447FE2A8C52}" type="pres">
      <dgm:prSet presAssocID="{7EC7E476-0541-4A38-9E10-07CF76F20C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0DB154DE-0316-4ABC-9624-CB460DA8A7E6}" type="pres">
      <dgm:prSet presAssocID="{7EC7E476-0541-4A38-9E10-07CF76F20CD0}" presName="spaceRect" presStyleCnt="0"/>
      <dgm:spPr/>
    </dgm:pt>
    <dgm:pt modelId="{49EABC5D-9577-48F4-9DAE-5A521140FEED}" type="pres">
      <dgm:prSet presAssocID="{7EC7E476-0541-4A38-9E10-07CF76F20CD0}" presName="textRect" presStyleLbl="revTx" presStyleIdx="0" presStyleCnt="3">
        <dgm:presLayoutVars>
          <dgm:chMax val="1"/>
          <dgm:chPref val="1"/>
        </dgm:presLayoutVars>
      </dgm:prSet>
      <dgm:spPr/>
    </dgm:pt>
    <dgm:pt modelId="{0495D45E-4A7C-44E9-BC67-D69209C0E239}" type="pres">
      <dgm:prSet presAssocID="{E4FF78AF-F0FE-4668-8E3B-84433BD98C22}" presName="sibTrans" presStyleLbl="sibTrans2D1" presStyleIdx="0" presStyleCnt="0"/>
      <dgm:spPr/>
    </dgm:pt>
    <dgm:pt modelId="{F500F75B-FE32-48FE-B863-26AA01AC263A}" type="pres">
      <dgm:prSet presAssocID="{E71F120B-6F9A-4A07-B93F-D2DFDE395DC4}" presName="compNode" presStyleCnt="0"/>
      <dgm:spPr/>
    </dgm:pt>
    <dgm:pt modelId="{59013797-9B61-43D2-A4E4-32F065F4B32D}" type="pres">
      <dgm:prSet presAssocID="{E71F120B-6F9A-4A07-B93F-D2DFDE395DC4}" presName="iconBgRect" presStyleLbl="bgShp" presStyleIdx="1" presStyleCnt="3"/>
      <dgm:spPr/>
    </dgm:pt>
    <dgm:pt modelId="{1761BEC4-4674-4942-9F28-5E9FB39F9F80}" type="pres">
      <dgm:prSet presAssocID="{E71F120B-6F9A-4A07-B93F-D2DFDE395D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3217EA1-7963-401C-92B7-BE97185B8348}" type="pres">
      <dgm:prSet presAssocID="{E71F120B-6F9A-4A07-B93F-D2DFDE395DC4}" presName="spaceRect" presStyleCnt="0"/>
      <dgm:spPr/>
    </dgm:pt>
    <dgm:pt modelId="{DD3A6159-54E5-4427-8A2B-1E00B6374CA2}" type="pres">
      <dgm:prSet presAssocID="{E71F120B-6F9A-4A07-B93F-D2DFDE395DC4}" presName="textRect" presStyleLbl="revTx" presStyleIdx="1" presStyleCnt="3" custScaleX="107862">
        <dgm:presLayoutVars>
          <dgm:chMax val="1"/>
          <dgm:chPref val="1"/>
        </dgm:presLayoutVars>
      </dgm:prSet>
      <dgm:spPr/>
    </dgm:pt>
    <dgm:pt modelId="{5DBD024E-1F05-4AE0-B890-17D82C967DAB}" type="pres">
      <dgm:prSet presAssocID="{0F4B157C-A039-4839-AA66-7B95531689F8}" presName="sibTrans" presStyleLbl="sibTrans2D1" presStyleIdx="0" presStyleCnt="0"/>
      <dgm:spPr/>
    </dgm:pt>
    <dgm:pt modelId="{A7CEF85C-B854-4210-9641-8037C4804246}" type="pres">
      <dgm:prSet presAssocID="{1FB4870E-7512-46C0-8420-7CE01B722893}" presName="compNode" presStyleCnt="0"/>
      <dgm:spPr/>
    </dgm:pt>
    <dgm:pt modelId="{4DE392C9-3F99-40E9-AEDC-EDA76B9745D9}" type="pres">
      <dgm:prSet presAssocID="{1FB4870E-7512-46C0-8420-7CE01B722893}" presName="iconBgRect" presStyleLbl="bgShp" presStyleIdx="2" presStyleCnt="3"/>
      <dgm:spPr/>
    </dgm:pt>
    <dgm:pt modelId="{E4AC221F-A3AC-44FE-923D-E0B8938BEC74}" type="pres">
      <dgm:prSet presAssocID="{1FB4870E-7512-46C0-8420-7CE01B7228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717193AA-8687-488A-9E65-C54522C63CE5}" type="pres">
      <dgm:prSet presAssocID="{1FB4870E-7512-46C0-8420-7CE01B722893}" presName="spaceRect" presStyleCnt="0"/>
      <dgm:spPr/>
    </dgm:pt>
    <dgm:pt modelId="{8FE46A03-9A94-458D-9E07-73A3DC7B1048}" type="pres">
      <dgm:prSet presAssocID="{1FB4870E-7512-46C0-8420-7CE01B7228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869433-C356-4D3D-A951-0880FC714367}" type="presOf" srcId="{7EC7E476-0541-4A38-9E10-07CF76F20CD0}" destId="{49EABC5D-9577-48F4-9DAE-5A521140FEED}" srcOrd="0" destOrd="0" presId="urn:microsoft.com/office/officeart/2018/2/layout/IconCircleList"/>
    <dgm:cxn modelId="{10291061-8A83-4866-B278-882D285EC215}" type="presOf" srcId="{1FB4870E-7512-46C0-8420-7CE01B722893}" destId="{8FE46A03-9A94-458D-9E07-73A3DC7B1048}" srcOrd="0" destOrd="0" presId="urn:microsoft.com/office/officeart/2018/2/layout/IconCircleList"/>
    <dgm:cxn modelId="{78774261-532A-48DE-9CF5-87DB5F42695C}" type="presOf" srcId="{E71F120B-6F9A-4A07-B93F-D2DFDE395DC4}" destId="{DD3A6159-54E5-4427-8A2B-1E00B6374CA2}" srcOrd="0" destOrd="0" presId="urn:microsoft.com/office/officeart/2018/2/layout/IconCircleList"/>
    <dgm:cxn modelId="{06E8F051-655B-4194-8CE4-BD6660302624}" srcId="{D1116177-DA8D-42E3-A4DF-5BDB96AEBC85}" destId="{7EC7E476-0541-4A38-9E10-07CF76F20CD0}" srcOrd="0" destOrd="0" parTransId="{350BB687-2635-489D-9B4A-7B33F8FB5F30}" sibTransId="{E4FF78AF-F0FE-4668-8E3B-84433BD98C22}"/>
    <dgm:cxn modelId="{177C4776-C841-4FE5-BC0A-C6C95E04BAC7}" srcId="{D1116177-DA8D-42E3-A4DF-5BDB96AEBC85}" destId="{E71F120B-6F9A-4A07-B93F-D2DFDE395DC4}" srcOrd="1" destOrd="0" parTransId="{D7A382C8-2954-4C68-A50C-EEAE8B2C0967}" sibTransId="{0F4B157C-A039-4839-AA66-7B95531689F8}"/>
    <dgm:cxn modelId="{9FDD9682-3CE3-43C4-84E2-691D15939437}" srcId="{D1116177-DA8D-42E3-A4DF-5BDB96AEBC85}" destId="{1FB4870E-7512-46C0-8420-7CE01B722893}" srcOrd="2" destOrd="0" parTransId="{594BB982-CED2-48C2-AC8F-150097325EC1}" sibTransId="{FABD2651-2536-4F47-AE34-C4A126991962}"/>
    <dgm:cxn modelId="{6BA174DD-F5B4-4E4F-A78F-67736B0AA88C}" type="presOf" srcId="{0F4B157C-A039-4839-AA66-7B95531689F8}" destId="{5DBD024E-1F05-4AE0-B890-17D82C967DAB}" srcOrd="0" destOrd="0" presId="urn:microsoft.com/office/officeart/2018/2/layout/IconCircleList"/>
    <dgm:cxn modelId="{0778CBF2-8858-4535-A1AB-87EFD4FBEC5F}" type="presOf" srcId="{E4FF78AF-F0FE-4668-8E3B-84433BD98C22}" destId="{0495D45E-4A7C-44E9-BC67-D69209C0E239}" srcOrd="0" destOrd="0" presId="urn:microsoft.com/office/officeart/2018/2/layout/IconCircleList"/>
    <dgm:cxn modelId="{E53EC6FB-35E4-4A56-AA55-4CC3B5A4E68A}" type="presOf" srcId="{D1116177-DA8D-42E3-A4DF-5BDB96AEBC85}" destId="{E29BDC4C-999B-4014-B4CB-984CA168936E}" srcOrd="0" destOrd="0" presId="urn:microsoft.com/office/officeart/2018/2/layout/IconCircleList"/>
    <dgm:cxn modelId="{7C795B85-DDE9-48AA-BC68-698A715A7674}" type="presParOf" srcId="{E29BDC4C-999B-4014-B4CB-984CA168936E}" destId="{56EE3F44-3561-4C31-84BB-99E48CF123CD}" srcOrd="0" destOrd="0" presId="urn:microsoft.com/office/officeart/2018/2/layout/IconCircleList"/>
    <dgm:cxn modelId="{7C77B0A0-8E02-4551-98CC-BC1C3CA6B10F}" type="presParOf" srcId="{56EE3F44-3561-4C31-84BB-99E48CF123CD}" destId="{76170AD9-2EB8-4B2A-8F57-5B111A36D826}" srcOrd="0" destOrd="0" presId="urn:microsoft.com/office/officeart/2018/2/layout/IconCircleList"/>
    <dgm:cxn modelId="{6B0D8079-9F89-4A30-98D8-29847E7718F4}" type="presParOf" srcId="{76170AD9-2EB8-4B2A-8F57-5B111A36D826}" destId="{611680FF-6F39-43F6-BCAD-041941175CA7}" srcOrd="0" destOrd="0" presId="urn:microsoft.com/office/officeart/2018/2/layout/IconCircleList"/>
    <dgm:cxn modelId="{A6BC549D-60E0-4453-911A-8F8A5D508C3C}" type="presParOf" srcId="{76170AD9-2EB8-4B2A-8F57-5B111A36D826}" destId="{7B7A2EF8-CB37-40AE-A7B5-E447FE2A8C52}" srcOrd="1" destOrd="0" presId="urn:microsoft.com/office/officeart/2018/2/layout/IconCircleList"/>
    <dgm:cxn modelId="{EA8A91C6-9ADC-4744-98BA-7729923D012F}" type="presParOf" srcId="{76170AD9-2EB8-4B2A-8F57-5B111A36D826}" destId="{0DB154DE-0316-4ABC-9624-CB460DA8A7E6}" srcOrd="2" destOrd="0" presId="urn:microsoft.com/office/officeart/2018/2/layout/IconCircleList"/>
    <dgm:cxn modelId="{C6DCD29E-F49C-4415-95FD-4D59F2468106}" type="presParOf" srcId="{76170AD9-2EB8-4B2A-8F57-5B111A36D826}" destId="{49EABC5D-9577-48F4-9DAE-5A521140FEED}" srcOrd="3" destOrd="0" presId="urn:microsoft.com/office/officeart/2018/2/layout/IconCircleList"/>
    <dgm:cxn modelId="{A1748330-696B-4FC6-B5F5-E41FBEA388BC}" type="presParOf" srcId="{56EE3F44-3561-4C31-84BB-99E48CF123CD}" destId="{0495D45E-4A7C-44E9-BC67-D69209C0E239}" srcOrd="1" destOrd="0" presId="urn:microsoft.com/office/officeart/2018/2/layout/IconCircleList"/>
    <dgm:cxn modelId="{DC26B427-7408-4167-A58D-DB23B801CDFB}" type="presParOf" srcId="{56EE3F44-3561-4C31-84BB-99E48CF123CD}" destId="{F500F75B-FE32-48FE-B863-26AA01AC263A}" srcOrd="2" destOrd="0" presId="urn:microsoft.com/office/officeart/2018/2/layout/IconCircleList"/>
    <dgm:cxn modelId="{15FF3DE6-939E-441E-AEE2-75F3B699DFC1}" type="presParOf" srcId="{F500F75B-FE32-48FE-B863-26AA01AC263A}" destId="{59013797-9B61-43D2-A4E4-32F065F4B32D}" srcOrd="0" destOrd="0" presId="urn:microsoft.com/office/officeart/2018/2/layout/IconCircleList"/>
    <dgm:cxn modelId="{186B4587-A580-4358-AFFF-ED28511CD5F4}" type="presParOf" srcId="{F500F75B-FE32-48FE-B863-26AA01AC263A}" destId="{1761BEC4-4674-4942-9F28-5E9FB39F9F80}" srcOrd="1" destOrd="0" presId="urn:microsoft.com/office/officeart/2018/2/layout/IconCircleList"/>
    <dgm:cxn modelId="{8FBE0ED9-86D3-42E5-A57A-0B9AB29973EB}" type="presParOf" srcId="{F500F75B-FE32-48FE-B863-26AA01AC263A}" destId="{03217EA1-7963-401C-92B7-BE97185B8348}" srcOrd="2" destOrd="0" presId="urn:microsoft.com/office/officeart/2018/2/layout/IconCircleList"/>
    <dgm:cxn modelId="{B6000788-2D1E-4A0A-92DF-8FF5A6FBF4A3}" type="presParOf" srcId="{F500F75B-FE32-48FE-B863-26AA01AC263A}" destId="{DD3A6159-54E5-4427-8A2B-1E00B6374CA2}" srcOrd="3" destOrd="0" presId="urn:microsoft.com/office/officeart/2018/2/layout/IconCircleList"/>
    <dgm:cxn modelId="{58560FA0-FF2D-443A-BF45-925B5FC82CB0}" type="presParOf" srcId="{56EE3F44-3561-4C31-84BB-99E48CF123CD}" destId="{5DBD024E-1F05-4AE0-B890-17D82C967DAB}" srcOrd="3" destOrd="0" presId="urn:microsoft.com/office/officeart/2018/2/layout/IconCircleList"/>
    <dgm:cxn modelId="{BBD4EF6F-EBF5-443D-BA59-B502F60C23B6}" type="presParOf" srcId="{56EE3F44-3561-4C31-84BB-99E48CF123CD}" destId="{A7CEF85C-B854-4210-9641-8037C4804246}" srcOrd="4" destOrd="0" presId="urn:microsoft.com/office/officeart/2018/2/layout/IconCircleList"/>
    <dgm:cxn modelId="{B107C53D-9DC7-4E0C-AB99-08D9D45D9B06}" type="presParOf" srcId="{A7CEF85C-B854-4210-9641-8037C4804246}" destId="{4DE392C9-3F99-40E9-AEDC-EDA76B9745D9}" srcOrd="0" destOrd="0" presId="urn:microsoft.com/office/officeart/2018/2/layout/IconCircleList"/>
    <dgm:cxn modelId="{12FC7A84-B18E-4DDC-BE5D-E8301313717A}" type="presParOf" srcId="{A7CEF85C-B854-4210-9641-8037C4804246}" destId="{E4AC221F-A3AC-44FE-923D-E0B8938BEC74}" srcOrd="1" destOrd="0" presId="urn:microsoft.com/office/officeart/2018/2/layout/IconCircleList"/>
    <dgm:cxn modelId="{C52C4005-80D9-4ADA-B9D8-2D405ED70223}" type="presParOf" srcId="{A7CEF85C-B854-4210-9641-8037C4804246}" destId="{717193AA-8687-488A-9E65-C54522C63CE5}" srcOrd="2" destOrd="0" presId="urn:microsoft.com/office/officeart/2018/2/layout/IconCircleList"/>
    <dgm:cxn modelId="{C4254B42-07AB-4231-A17D-993A71CED78E}" type="presParOf" srcId="{A7CEF85C-B854-4210-9641-8037C4804246}" destId="{8FE46A03-9A94-458D-9E07-73A3DC7B104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CF502E-3142-44BE-8559-2FA8FDD18C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7861056-BFB3-4A65-A010-2540FAB51611}">
      <dgm:prSet/>
      <dgm:spPr/>
      <dgm:t>
        <a:bodyPr/>
        <a:lstStyle/>
        <a:p>
          <a:r>
            <a:rPr lang="en-US" dirty="0"/>
            <a:t>19.91 Executives per company</a:t>
          </a:r>
        </a:p>
      </dgm:t>
    </dgm:pt>
    <dgm:pt modelId="{4B155F5E-63C1-4194-8716-A7C694ACD71C}" type="parTrans" cxnId="{56232BC8-2E6A-456D-B70C-EE2064E57030}">
      <dgm:prSet/>
      <dgm:spPr/>
      <dgm:t>
        <a:bodyPr/>
        <a:lstStyle/>
        <a:p>
          <a:endParaRPr lang="en-US"/>
        </a:p>
      </dgm:t>
    </dgm:pt>
    <dgm:pt modelId="{2E9A6751-81BE-462A-8B5E-21834CC28E21}" type="sibTrans" cxnId="{56232BC8-2E6A-456D-B70C-EE2064E57030}">
      <dgm:prSet/>
      <dgm:spPr/>
      <dgm:t>
        <a:bodyPr/>
        <a:lstStyle/>
        <a:p>
          <a:endParaRPr lang="en-US"/>
        </a:p>
      </dgm:t>
    </dgm:pt>
    <dgm:pt modelId="{4061756C-29DF-4A38-8104-E1BA2D1766E3}">
      <dgm:prSet/>
      <dgm:spPr/>
      <dgm:t>
        <a:bodyPr/>
        <a:lstStyle/>
        <a:p>
          <a:r>
            <a:rPr lang="en-US"/>
            <a:t>11.68 Board Members per company</a:t>
          </a:r>
        </a:p>
      </dgm:t>
    </dgm:pt>
    <dgm:pt modelId="{D7F81851-3102-4589-B89D-0808B3801367}" type="parTrans" cxnId="{09ED8FC5-A4DF-4346-9B14-B497A457DFA6}">
      <dgm:prSet/>
      <dgm:spPr/>
      <dgm:t>
        <a:bodyPr/>
        <a:lstStyle/>
        <a:p>
          <a:endParaRPr lang="en-US"/>
        </a:p>
      </dgm:t>
    </dgm:pt>
    <dgm:pt modelId="{BC00CA41-5F99-4BD8-A394-08D1673F3959}" type="sibTrans" cxnId="{09ED8FC5-A4DF-4346-9B14-B497A457DFA6}">
      <dgm:prSet/>
      <dgm:spPr/>
      <dgm:t>
        <a:bodyPr/>
        <a:lstStyle/>
        <a:p>
          <a:endParaRPr lang="en-US"/>
        </a:p>
      </dgm:t>
    </dgm:pt>
    <dgm:pt modelId="{160E63E1-868E-4E78-80EE-ADC8C58BCE45}" type="pres">
      <dgm:prSet presAssocID="{61CF502E-3142-44BE-8559-2FA8FDD18C92}" presName="root" presStyleCnt="0">
        <dgm:presLayoutVars>
          <dgm:dir/>
          <dgm:resizeHandles val="exact"/>
        </dgm:presLayoutVars>
      </dgm:prSet>
      <dgm:spPr/>
    </dgm:pt>
    <dgm:pt modelId="{16A69C5A-81BD-4DE9-9124-957DAA7D84B2}" type="pres">
      <dgm:prSet presAssocID="{C7861056-BFB3-4A65-A010-2540FAB51611}" presName="compNode" presStyleCnt="0"/>
      <dgm:spPr/>
    </dgm:pt>
    <dgm:pt modelId="{E0969975-ACB1-4ABA-87F8-88F610B70076}" type="pres">
      <dgm:prSet presAssocID="{C7861056-BFB3-4A65-A010-2540FAB51611}" presName="bgRect" presStyleLbl="bgShp" presStyleIdx="0" presStyleCnt="2"/>
      <dgm:spPr/>
    </dgm:pt>
    <dgm:pt modelId="{A44B3D4A-C753-46CB-9F0A-A02E3BABA7E8}" type="pres">
      <dgm:prSet presAssocID="{C7861056-BFB3-4A65-A010-2540FAB516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A379DB4-C2A5-4513-B196-A338D731EFFA}" type="pres">
      <dgm:prSet presAssocID="{C7861056-BFB3-4A65-A010-2540FAB51611}" presName="spaceRect" presStyleCnt="0"/>
      <dgm:spPr/>
    </dgm:pt>
    <dgm:pt modelId="{EE33D890-0AEB-41C5-AEEA-59F3079E9C96}" type="pres">
      <dgm:prSet presAssocID="{C7861056-BFB3-4A65-A010-2540FAB51611}" presName="parTx" presStyleLbl="revTx" presStyleIdx="0" presStyleCnt="2">
        <dgm:presLayoutVars>
          <dgm:chMax val="0"/>
          <dgm:chPref val="0"/>
        </dgm:presLayoutVars>
      </dgm:prSet>
      <dgm:spPr/>
    </dgm:pt>
    <dgm:pt modelId="{66A9EDD5-BA28-493D-B6DD-448F5B150DA2}" type="pres">
      <dgm:prSet presAssocID="{2E9A6751-81BE-462A-8B5E-21834CC28E21}" presName="sibTrans" presStyleCnt="0"/>
      <dgm:spPr/>
    </dgm:pt>
    <dgm:pt modelId="{2E542A07-817F-4A8B-A7DA-28209EFE018C}" type="pres">
      <dgm:prSet presAssocID="{4061756C-29DF-4A38-8104-E1BA2D1766E3}" presName="compNode" presStyleCnt="0"/>
      <dgm:spPr/>
    </dgm:pt>
    <dgm:pt modelId="{0B546D48-BDF6-4842-A084-8496E326AB6F}" type="pres">
      <dgm:prSet presAssocID="{4061756C-29DF-4A38-8104-E1BA2D1766E3}" presName="bgRect" presStyleLbl="bgShp" presStyleIdx="1" presStyleCnt="2"/>
      <dgm:spPr/>
    </dgm:pt>
    <dgm:pt modelId="{94CF7AFC-7527-4FA2-A6DC-5B8ECEEAB4A1}" type="pres">
      <dgm:prSet presAssocID="{4061756C-29DF-4A38-8104-E1BA2D1766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2CF3486-C44F-48F7-984E-087AB72C45A7}" type="pres">
      <dgm:prSet presAssocID="{4061756C-29DF-4A38-8104-E1BA2D1766E3}" presName="spaceRect" presStyleCnt="0"/>
      <dgm:spPr/>
    </dgm:pt>
    <dgm:pt modelId="{C6A2D000-92AF-4CE4-8BD3-5A406B139CC2}" type="pres">
      <dgm:prSet presAssocID="{4061756C-29DF-4A38-8104-E1BA2D1766E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DC4EC72-603D-4E88-B020-CA5E327ABBE7}" type="presOf" srcId="{61CF502E-3142-44BE-8559-2FA8FDD18C92}" destId="{160E63E1-868E-4E78-80EE-ADC8C58BCE45}" srcOrd="0" destOrd="0" presId="urn:microsoft.com/office/officeart/2018/2/layout/IconVerticalSolidList"/>
    <dgm:cxn modelId="{E6AED77B-2D92-4D2E-90AC-67726B12A758}" type="presOf" srcId="{4061756C-29DF-4A38-8104-E1BA2D1766E3}" destId="{C6A2D000-92AF-4CE4-8BD3-5A406B139CC2}" srcOrd="0" destOrd="0" presId="urn:microsoft.com/office/officeart/2018/2/layout/IconVerticalSolidList"/>
    <dgm:cxn modelId="{7A4E9EAD-5173-4D38-BB93-8616A492EE45}" type="presOf" srcId="{C7861056-BFB3-4A65-A010-2540FAB51611}" destId="{EE33D890-0AEB-41C5-AEEA-59F3079E9C96}" srcOrd="0" destOrd="0" presId="urn:microsoft.com/office/officeart/2018/2/layout/IconVerticalSolidList"/>
    <dgm:cxn modelId="{09ED8FC5-A4DF-4346-9B14-B497A457DFA6}" srcId="{61CF502E-3142-44BE-8559-2FA8FDD18C92}" destId="{4061756C-29DF-4A38-8104-E1BA2D1766E3}" srcOrd="1" destOrd="0" parTransId="{D7F81851-3102-4589-B89D-0808B3801367}" sibTransId="{BC00CA41-5F99-4BD8-A394-08D1673F3959}"/>
    <dgm:cxn modelId="{56232BC8-2E6A-456D-B70C-EE2064E57030}" srcId="{61CF502E-3142-44BE-8559-2FA8FDD18C92}" destId="{C7861056-BFB3-4A65-A010-2540FAB51611}" srcOrd="0" destOrd="0" parTransId="{4B155F5E-63C1-4194-8716-A7C694ACD71C}" sibTransId="{2E9A6751-81BE-462A-8B5E-21834CC28E21}"/>
    <dgm:cxn modelId="{668492DA-66E5-40FB-B7BA-163F00D4D8C2}" type="presParOf" srcId="{160E63E1-868E-4E78-80EE-ADC8C58BCE45}" destId="{16A69C5A-81BD-4DE9-9124-957DAA7D84B2}" srcOrd="0" destOrd="0" presId="urn:microsoft.com/office/officeart/2018/2/layout/IconVerticalSolidList"/>
    <dgm:cxn modelId="{664C26BB-656F-4338-8ABF-E709FCBF4CE1}" type="presParOf" srcId="{16A69C5A-81BD-4DE9-9124-957DAA7D84B2}" destId="{E0969975-ACB1-4ABA-87F8-88F610B70076}" srcOrd="0" destOrd="0" presId="urn:microsoft.com/office/officeart/2018/2/layout/IconVerticalSolidList"/>
    <dgm:cxn modelId="{EDA6238B-0C4C-41C7-9F4F-71BFFF44D869}" type="presParOf" srcId="{16A69C5A-81BD-4DE9-9124-957DAA7D84B2}" destId="{A44B3D4A-C753-46CB-9F0A-A02E3BABA7E8}" srcOrd="1" destOrd="0" presId="urn:microsoft.com/office/officeart/2018/2/layout/IconVerticalSolidList"/>
    <dgm:cxn modelId="{67E96BE0-73F9-4962-B981-3C66F661A26D}" type="presParOf" srcId="{16A69C5A-81BD-4DE9-9124-957DAA7D84B2}" destId="{BA379DB4-C2A5-4513-B196-A338D731EFFA}" srcOrd="2" destOrd="0" presId="urn:microsoft.com/office/officeart/2018/2/layout/IconVerticalSolidList"/>
    <dgm:cxn modelId="{81EA981B-510C-48A8-8DF6-269F5A12B5D5}" type="presParOf" srcId="{16A69C5A-81BD-4DE9-9124-957DAA7D84B2}" destId="{EE33D890-0AEB-41C5-AEEA-59F3079E9C96}" srcOrd="3" destOrd="0" presId="urn:microsoft.com/office/officeart/2018/2/layout/IconVerticalSolidList"/>
    <dgm:cxn modelId="{D85A3351-58F4-4598-A774-A976C3FF008E}" type="presParOf" srcId="{160E63E1-868E-4E78-80EE-ADC8C58BCE45}" destId="{66A9EDD5-BA28-493D-B6DD-448F5B150DA2}" srcOrd="1" destOrd="0" presId="urn:microsoft.com/office/officeart/2018/2/layout/IconVerticalSolidList"/>
    <dgm:cxn modelId="{DEA43D10-62C5-409B-9C48-94FB011313D7}" type="presParOf" srcId="{160E63E1-868E-4E78-80EE-ADC8C58BCE45}" destId="{2E542A07-817F-4A8B-A7DA-28209EFE018C}" srcOrd="2" destOrd="0" presId="urn:microsoft.com/office/officeart/2018/2/layout/IconVerticalSolidList"/>
    <dgm:cxn modelId="{5D225CE4-012D-48E7-A1A4-B025C7ECCF8E}" type="presParOf" srcId="{2E542A07-817F-4A8B-A7DA-28209EFE018C}" destId="{0B546D48-BDF6-4842-A084-8496E326AB6F}" srcOrd="0" destOrd="0" presId="urn:microsoft.com/office/officeart/2018/2/layout/IconVerticalSolidList"/>
    <dgm:cxn modelId="{90A80718-1544-44CD-89A8-EFD23044E0F4}" type="presParOf" srcId="{2E542A07-817F-4A8B-A7DA-28209EFE018C}" destId="{94CF7AFC-7527-4FA2-A6DC-5B8ECEEAB4A1}" srcOrd="1" destOrd="0" presId="urn:microsoft.com/office/officeart/2018/2/layout/IconVerticalSolidList"/>
    <dgm:cxn modelId="{F321D345-11CE-434B-A728-34FE0807BE86}" type="presParOf" srcId="{2E542A07-817F-4A8B-A7DA-28209EFE018C}" destId="{92CF3486-C44F-48F7-984E-087AB72C45A7}" srcOrd="2" destOrd="0" presId="urn:microsoft.com/office/officeart/2018/2/layout/IconVerticalSolidList"/>
    <dgm:cxn modelId="{77B2C786-0425-402A-BDF2-2EA2F21CA999}" type="presParOf" srcId="{2E542A07-817F-4A8B-A7DA-28209EFE018C}" destId="{C6A2D000-92AF-4CE4-8BD3-5A406B139C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34F64D-673A-4E92-A75E-14CA98ED0C7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F77F6A8-78D1-4038-83DD-7C4ADA512B90}">
      <dgm:prSet/>
      <dgm:spPr/>
      <dgm:t>
        <a:bodyPr/>
        <a:lstStyle/>
        <a:p>
          <a:pPr>
            <a:defRPr cap="all"/>
          </a:pPr>
          <a:r>
            <a:rPr lang="en-US"/>
            <a:t>Company to People</a:t>
          </a:r>
        </a:p>
      </dgm:t>
    </dgm:pt>
    <dgm:pt modelId="{66332717-CCFA-40A0-AF97-14CA6DF226B0}" type="parTrans" cxnId="{AF5DEC32-935F-4DE4-9672-29A955CB81EC}">
      <dgm:prSet/>
      <dgm:spPr/>
      <dgm:t>
        <a:bodyPr/>
        <a:lstStyle/>
        <a:p>
          <a:endParaRPr lang="en-US"/>
        </a:p>
      </dgm:t>
    </dgm:pt>
    <dgm:pt modelId="{E148F5C9-93D8-4B51-ABEF-588F090E6122}" type="sibTrans" cxnId="{AF5DEC32-935F-4DE4-9672-29A955CB81EC}">
      <dgm:prSet/>
      <dgm:spPr/>
      <dgm:t>
        <a:bodyPr/>
        <a:lstStyle/>
        <a:p>
          <a:endParaRPr lang="en-US"/>
        </a:p>
      </dgm:t>
    </dgm:pt>
    <dgm:pt modelId="{4E770C96-3571-42CB-8815-7B873A24C714}">
      <dgm:prSet/>
      <dgm:spPr/>
      <dgm:t>
        <a:bodyPr/>
        <a:lstStyle/>
        <a:p>
          <a:pPr>
            <a:defRPr cap="all"/>
          </a:pPr>
          <a:r>
            <a:rPr lang="en-US"/>
            <a:t>Company to Company</a:t>
          </a:r>
        </a:p>
      </dgm:t>
    </dgm:pt>
    <dgm:pt modelId="{1D85E312-5ACD-4F8D-9BDA-975D15C09D02}" type="parTrans" cxnId="{DE03536F-C610-44E6-AA65-1A87E6570593}">
      <dgm:prSet/>
      <dgm:spPr/>
      <dgm:t>
        <a:bodyPr/>
        <a:lstStyle/>
        <a:p>
          <a:endParaRPr lang="en-US"/>
        </a:p>
      </dgm:t>
    </dgm:pt>
    <dgm:pt modelId="{C987BD4C-5644-40FF-9EA1-019FFAEF3CE0}" type="sibTrans" cxnId="{DE03536F-C610-44E6-AA65-1A87E6570593}">
      <dgm:prSet/>
      <dgm:spPr/>
      <dgm:t>
        <a:bodyPr/>
        <a:lstStyle/>
        <a:p>
          <a:endParaRPr lang="en-US"/>
        </a:p>
      </dgm:t>
    </dgm:pt>
    <dgm:pt modelId="{2F2101E7-9D3F-437F-86CA-503321A851BC}" type="pres">
      <dgm:prSet presAssocID="{8D34F64D-673A-4E92-A75E-14CA98ED0C7F}" presName="root" presStyleCnt="0">
        <dgm:presLayoutVars>
          <dgm:dir/>
          <dgm:resizeHandles val="exact"/>
        </dgm:presLayoutVars>
      </dgm:prSet>
      <dgm:spPr/>
    </dgm:pt>
    <dgm:pt modelId="{E9B9744D-8559-4740-8DC5-29FF79220E43}" type="pres">
      <dgm:prSet presAssocID="{BF77F6A8-78D1-4038-83DD-7C4ADA512B90}" presName="compNode" presStyleCnt="0"/>
      <dgm:spPr/>
    </dgm:pt>
    <dgm:pt modelId="{7EA374AC-FC6D-4C58-98F6-220DDD7071A9}" type="pres">
      <dgm:prSet presAssocID="{BF77F6A8-78D1-4038-83DD-7C4ADA512B90}" presName="iconBgRect" presStyleLbl="bgShp" presStyleIdx="0" presStyleCnt="2"/>
      <dgm:spPr/>
    </dgm:pt>
    <dgm:pt modelId="{481F6EA6-794B-4921-A363-109E72A61FAF}" type="pres">
      <dgm:prSet presAssocID="{BF77F6A8-78D1-4038-83DD-7C4ADA512B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FFA13EBD-D51D-41C0-88C8-7D9C6E01ACA2}" type="pres">
      <dgm:prSet presAssocID="{BF77F6A8-78D1-4038-83DD-7C4ADA512B90}" presName="spaceRect" presStyleCnt="0"/>
      <dgm:spPr/>
    </dgm:pt>
    <dgm:pt modelId="{4673F932-1DEC-49F1-BCFF-24120B9910A0}" type="pres">
      <dgm:prSet presAssocID="{BF77F6A8-78D1-4038-83DD-7C4ADA512B90}" presName="textRect" presStyleLbl="revTx" presStyleIdx="0" presStyleCnt="2">
        <dgm:presLayoutVars>
          <dgm:chMax val="1"/>
          <dgm:chPref val="1"/>
        </dgm:presLayoutVars>
      </dgm:prSet>
      <dgm:spPr/>
    </dgm:pt>
    <dgm:pt modelId="{30BAE766-D56F-47BD-9D8B-5B0C4A36FC7C}" type="pres">
      <dgm:prSet presAssocID="{E148F5C9-93D8-4B51-ABEF-588F090E6122}" presName="sibTrans" presStyleCnt="0"/>
      <dgm:spPr/>
    </dgm:pt>
    <dgm:pt modelId="{5CD470E0-47C4-404D-BB99-BBBEB33AB863}" type="pres">
      <dgm:prSet presAssocID="{4E770C96-3571-42CB-8815-7B873A24C714}" presName="compNode" presStyleCnt="0"/>
      <dgm:spPr/>
    </dgm:pt>
    <dgm:pt modelId="{9458E4CB-3AFE-41CA-99A7-714169316796}" type="pres">
      <dgm:prSet presAssocID="{4E770C96-3571-42CB-8815-7B873A24C714}" presName="iconBgRect" presStyleLbl="bgShp" presStyleIdx="1" presStyleCnt="2"/>
      <dgm:spPr/>
    </dgm:pt>
    <dgm:pt modelId="{C31F79D0-B160-442E-8A24-85A9FE130EF0}" type="pres">
      <dgm:prSet presAssocID="{4E770C96-3571-42CB-8815-7B873A24C7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ED465FDF-9310-4D6F-9850-41C1727AA158}" type="pres">
      <dgm:prSet presAssocID="{4E770C96-3571-42CB-8815-7B873A24C714}" presName="spaceRect" presStyleCnt="0"/>
      <dgm:spPr/>
    </dgm:pt>
    <dgm:pt modelId="{7B03CF2F-974B-44F9-887D-F42A409E766D}" type="pres">
      <dgm:prSet presAssocID="{4E770C96-3571-42CB-8815-7B873A24C71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82D808-DF01-453D-9F77-2C66499A89BC}" type="presOf" srcId="{4E770C96-3571-42CB-8815-7B873A24C714}" destId="{7B03CF2F-974B-44F9-887D-F42A409E766D}" srcOrd="0" destOrd="0" presId="urn:microsoft.com/office/officeart/2018/5/layout/IconCircleLabelList"/>
    <dgm:cxn modelId="{AF5DEC32-935F-4DE4-9672-29A955CB81EC}" srcId="{8D34F64D-673A-4E92-A75E-14CA98ED0C7F}" destId="{BF77F6A8-78D1-4038-83DD-7C4ADA512B90}" srcOrd="0" destOrd="0" parTransId="{66332717-CCFA-40A0-AF97-14CA6DF226B0}" sibTransId="{E148F5C9-93D8-4B51-ABEF-588F090E6122}"/>
    <dgm:cxn modelId="{96349162-ECEE-435B-9728-ED2A0DF3AB83}" type="presOf" srcId="{BF77F6A8-78D1-4038-83DD-7C4ADA512B90}" destId="{4673F932-1DEC-49F1-BCFF-24120B9910A0}" srcOrd="0" destOrd="0" presId="urn:microsoft.com/office/officeart/2018/5/layout/IconCircleLabelList"/>
    <dgm:cxn modelId="{DE03536F-C610-44E6-AA65-1A87E6570593}" srcId="{8D34F64D-673A-4E92-A75E-14CA98ED0C7F}" destId="{4E770C96-3571-42CB-8815-7B873A24C714}" srcOrd="1" destOrd="0" parTransId="{1D85E312-5ACD-4F8D-9BDA-975D15C09D02}" sibTransId="{C987BD4C-5644-40FF-9EA1-019FFAEF3CE0}"/>
    <dgm:cxn modelId="{8C27E678-0DA4-46F7-8F25-8B47D16DB426}" type="presOf" srcId="{8D34F64D-673A-4E92-A75E-14CA98ED0C7F}" destId="{2F2101E7-9D3F-437F-86CA-503321A851BC}" srcOrd="0" destOrd="0" presId="urn:microsoft.com/office/officeart/2018/5/layout/IconCircleLabelList"/>
    <dgm:cxn modelId="{26AE9BC0-B740-4431-ADB2-7B462394CA86}" type="presParOf" srcId="{2F2101E7-9D3F-437F-86CA-503321A851BC}" destId="{E9B9744D-8559-4740-8DC5-29FF79220E43}" srcOrd="0" destOrd="0" presId="urn:microsoft.com/office/officeart/2018/5/layout/IconCircleLabelList"/>
    <dgm:cxn modelId="{C6DDBA70-C4F6-4887-804D-84002F9F9114}" type="presParOf" srcId="{E9B9744D-8559-4740-8DC5-29FF79220E43}" destId="{7EA374AC-FC6D-4C58-98F6-220DDD7071A9}" srcOrd="0" destOrd="0" presId="urn:microsoft.com/office/officeart/2018/5/layout/IconCircleLabelList"/>
    <dgm:cxn modelId="{0BD1249D-E289-4D35-B2FC-192E86888D08}" type="presParOf" srcId="{E9B9744D-8559-4740-8DC5-29FF79220E43}" destId="{481F6EA6-794B-4921-A363-109E72A61FAF}" srcOrd="1" destOrd="0" presId="urn:microsoft.com/office/officeart/2018/5/layout/IconCircleLabelList"/>
    <dgm:cxn modelId="{6740D7A5-DBB4-47B0-AB27-50D3B9B0ED1D}" type="presParOf" srcId="{E9B9744D-8559-4740-8DC5-29FF79220E43}" destId="{FFA13EBD-D51D-41C0-88C8-7D9C6E01ACA2}" srcOrd="2" destOrd="0" presId="urn:microsoft.com/office/officeart/2018/5/layout/IconCircleLabelList"/>
    <dgm:cxn modelId="{A0A0B168-BEA6-4518-B228-AB4ED9D5A922}" type="presParOf" srcId="{E9B9744D-8559-4740-8DC5-29FF79220E43}" destId="{4673F932-1DEC-49F1-BCFF-24120B9910A0}" srcOrd="3" destOrd="0" presId="urn:microsoft.com/office/officeart/2018/5/layout/IconCircleLabelList"/>
    <dgm:cxn modelId="{D40FD306-64E4-46EC-BF44-C04424FB01C0}" type="presParOf" srcId="{2F2101E7-9D3F-437F-86CA-503321A851BC}" destId="{30BAE766-D56F-47BD-9D8B-5B0C4A36FC7C}" srcOrd="1" destOrd="0" presId="urn:microsoft.com/office/officeart/2018/5/layout/IconCircleLabelList"/>
    <dgm:cxn modelId="{37EB8BA6-4C99-41E7-811B-18EB5AE11796}" type="presParOf" srcId="{2F2101E7-9D3F-437F-86CA-503321A851BC}" destId="{5CD470E0-47C4-404D-BB99-BBBEB33AB863}" srcOrd="2" destOrd="0" presId="urn:microsoft.com/office/officeart/2018/5/layout/IconCircleLabelList"/>
    <dgm:cxn modelId="{C6A5E2CF-290F-49F1-A19D-D2085310697C}" type="presParOf" srcId="{5CD470E0-47C4-404D-BB99-BBBEB33AB863}" destId="{9458E4CB-3AFE-41CA-99A7-714169316796}" srcOrd="0" destOrd="0" presId="urn:microsoft.com/office/officeart/2018/5/layout/IconCircleLabelList"/>
    <dgm:cxn modelId="{7470225F-4571-4AF6-851F-B2D1EBA99E69}" type="presParOf" srcId="{5CD470E0-47C4-404D-BB99-BBBEB33AB863}" destId="{C31F79D0-B160-442E-8A24-85A9FE130EF0}" srcOrd="1" destOrd="0" presId="urn:microsoft.com/office/officeart/2018/5/layout/IconCircleLabelList"/>
    <dgm:cxn modelId="{531DB92A-3CB7-4000-A79B-F6CB687997B0}" type="presParOf" srcId="{5CD470E0-47C4-404D-BB99-BBBEB33AB863}" destId="{ED465FDF-9310-4D6F-9850-41C1727AA158}" srcOrd="2" destOrd="0" presId="urn:microsoft.com/office/officeart/2018/5/layout/IconCircleLabelList"/>
    <dgm:cxn modelId="{93F80025-100E-40DD-9D6B-EFA473A7F955}" type="presParOf" srcId="{5CD470E0-47C4-404D-BB99-BBBEB33AB863}" destId="{7B03CF2F-974B-44F9-887D-F42A409E766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3842FB-C317-4192-9DF4-54147EC586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EDA78AB-33F5-4180-B544-D11D48D4B17C}">
      <dgm:prSet/>
      <dgm:spPr/>
      <dgm:t>
        <a:bodyPr/>
        <a:lstStyle/>
        <a:p>
          <a:r>
            <a:rPr lang="en-US"/>
            <a:t>Larger dataset (Fortune 500)</a:t>
          </a:r>
        </a:p>
      </dgm:t>
    </dgm:pt>
    <dgm:pt modelId="{98BA0EB9-5FCF-459A-B821-234934651C87}" type="parTrans" cxnId="{E261AF14-05FC-4383-9B8C-C595AB116BAA}">
      <dgm:prSet/>
      <dgm:spPr/>
      <dgm:t>
        <a:bodyPr/>
        <a:lstStyle/>
        <a:p>
          <a:endParaRPr lang="en-US"/>
        </a:p>
      </dgm:t>
    </dgm:pt>
    <dgm:pt modelId="{5F5FDB1F-435B-4E92-8BAB-AF20158891C3}" type="sibTrans" cxnId="{E261AF14-05FC-4383-9B8C-C595AB116BAA}">
      <dgm:prSet/>
      <dgm:spPr/>
      <dgm:t>
        <a:bodyPr/>
        <a:lstStyle/>
        <a:p>
          <a:endParaRPr lang="en-US"/>
        </a:p>
      </dgm:t>
    </dgm:pt>
    <dgm:pt modelId="{BDD93011-3039-4E80-AF5C-641986997822}">
      <dgm:prSet/>
      <dgm:spPr/>
      <dgm:t>
        <a:bodyPr/>
        <a:lstStyle/>
        <a:p>
          <a:r>
            <a:rPr lang="en-US"/>
            <a:t>People to People graph</a:t>
          </a:r>
        </a:p>
      </dgm:t>
    </dgm:pt>
    <dgm:pt modelId="{83CC2FB1-0C02-4A96-8A9C-4ED110AA00BA}" type="parTrans" cxnId="{B6EC695E-EFE3-4E84-BC98-06678F785640}">
      <dgm:prSet/>
      <dgm:spPr/>
      <dgm:t>
        <a:bodyPr/>
        <a:lstStyle/>
        <a:p>
          <a:endParaRPr lang="en-US"/>
        </a:p>
      </dgm:t>
    </dgm:pt>
    <dgm:pt modelId="{10C1B483-024D-44B5-9349-44AF22DD9BD2}" type="sibTrans" cxnId="{B6EC695E-EFE3-4E84-BC98-06678F785640}">
      <dgm:prSet/>
      <dgm:spPr/>
      <dgm:t>
        <a:bodyPr/>
        <a:lstStyle/>
        <a:p>
          <a:endParaRPr lang="en-US"/>
        </a:p>
      </dgm:t>
    </dgm:pt>
    <dgm:pt modelId="{75D24354-3A63-4F58-823F-17CE8C42A80C}">
      <dgm:prSet/>
      <dgm:spPr/>
      <dgm:t>
        <a:bodyPr/>
        <a:lstStyle/>
        <a:p>
          <a:r>
            <a:rPr lang="en-US"/>
            <a:t>Look at characteristics of people more (experience in position, previous experience on boards/exec, education)</a:t>
          </a:r>
        </a:p>
      </dgm:t>
    </dgm:pt>
    <dgm:pt modelId="{F379E59D-59B8-49AB-886C-42BC302460ED}" type="parTrans" cxnId="{8A78954E-6F78-4898-B8C4-59AA9269079A}">
      <dgm:prSet/>
      <dgm:spPr/>
      <dgm:t>
        <a:bodyPr/>
        <a:lstStyle/>
        <a:p>
          <a:endParaRPr lang="en-US"/>
        </a:p>
      </dgm:t>
    </dgm:pt>
    <dgm:pt modelId="{0C79C8D8-16A4-4DD3-8CED-C023A725E7C0}" type="sibTrans" cxnId="{8A78954E-6F78-4898-B8C4-59AA9269079A}">
      <dgm:prSet/>
      <dgm:spPr/>
      <dgm:t>
        <a:bodyPr/>
        <a:lstStyle/>
        <a:p>
          <a:endParaRPr lang="en-US"/>
        </a:p>
      </dgm:t>
    </dgm:pt>
    <dgm:pt modelId="{551F94F9-A15F-4A1D-B0F6-8692DA56E9C3}" type="pres">
      <dgm:prSet presAssocID="{CE3842FB-C317-4192-9DF4-54147EC5863A}" presName="root" presStyleCnt="0">
        <dgm:presLayoutVars>
          <dgm:dir/>
          <dgm:resizeHandles val="exact"/>
        </dgm:presLayoutVars>
      </dgm:prSet>
      <dgm:spPr/>
    </dgm:pt>
    <dgm:pt modelId="{F0397A5E-1EFF-44C1-8E64-ECE01C582811}" type="pres">
      <dgm:prSet presAssocID="{4EDA78AB-33F5-4180-B544-D11D48D4B17C}" presName="compNode" presStyleCnt="0"/>
      <dgm:spPr/>
    </dgm:pt>
    <dgm:pt modelId="{A6F2639C-F05D-405D-BDC3-8161D68C8989}" type="pres">
      <dgm:prSet presAssocID="{4EDA78AB-33F5-4180-B544-D11D48D4B17C}" presName="bgRect" presStyleLbl="bgShp" presStyleIdx="0" presStyleCnt="3"/>
      <dgm:spPr/>
    </dgm:pt>
    <dgm:pt modelId="{F7D4D1B2-AF65-48BB-ABE1-6BFEF1AF3440}" type="pres">
      <dgm:prSet presAssocID="{4EDA78AB-33F5-4180-B544-D11D48D4B1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F930AD0-337E-4744-988E-4E5F6095BA83}" type="pres">
      <dgm:prSet presAssocID="{4EDA78AB-33F5-4180-B544-D11D48D4B17C}" presName="spaceRect" presStyleCnt="0"/>
      <dgm:spPr/>
    </dgm:pt>
    <dgm:pt modelId="{6FCC3112-C76E-4876-BE51-6686331EDD03}" type="pres">
      <dgm:prSet presAssocID="{4EDA78AB-33F5-4180-B544-D11D48D4B17C}" presName="parTx" presStyleLbl="revTx" presStyleIdx="0" presStyleCnt="3">
        <dgm:presLayoutVars>
          <dgm:chMax val="0"/>
          <dgm:chPref val="0"/>
        </dgm:presLayoutVars>
      </dgm:prSet>
      <dgm:spPr/>
    </dgm:pt>
    <dgm:pt modelId="{30B820DD-F07B-47F7-AC51-7F6E1E959AAA}" type="pres">
      <dgm:prSet presAssocID="{5F5FDB1F-435B-4E92-8BAB-AF20158891C3}" presName="sibTrans" presStyleCnt="0"/>
      <dgm:spPr/>
    </dgm:pt>
    <dgm:pt modelId="{B0A0CE8D-BAEC-4DEF-9436-B1171CA894F6}" type="pres">
      <dgm:prSet presAssocID="{BDD93011-3039-4E80-AF5C-641986997822}" presName="compNode" presStyleCnt="0"/>
      <dgm:spPr/>
    </dgm:pt>
    <dgm:pt modelId="{9BC8FA0B-E59D-49AC-9B57-A0B9D568F925}" type="pres">
      <dgm:prSet presAssocID="{BDD93011-3039-4E80-AF5C-641986997822}" presName="bgRect" presStyleLbl="bgShp" presStyleIdx="1" presStyleCnt="3"/>
      <dgm:spPr/>
    </dgm:pt>
    <dgm:pt modelId="{88CDC275-2CE4-48A8-9D11-7A95A95246AC}" type="pres">
      <dgm:prSet presAssocID="{BDD93011-3039-4E80-AF5C-6419869978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59E7CAEA-D46A-46C0-910E-5A83B0837A47}" type="pres">
      <dgm:prSet presAssocID="{BDD93011-3039-4E80-AF5C-641986997822}" presName="spaceRect" presStyleCnt="0"/>
      <dgm:spPr/>
    </dgm:pt>
    <dgm:pt modelId="{99810AC0-A08D-4B05-8347-4D23606D3EDC}" type="pres">
      <dgm:prSet presAssocID="{BDD93011-3039-4E80-AF5C-641986997822}" presName="parTx" presStyleLbl="revTx" presStyleIdx="1" presStyleCnt="3">
        <dgm:presLayoutVars>
          <dgm:chMax val="0"/>
          <dgm:chPref val="0"/>
        </dgm:presLayoutVars>
      </dgm:prSet>
      <dgm:spPr/>
    </dgm:pt>
    <dgm:pt modelId="{3B062485-D75E-48A8-B87D-6A2A3D4DCC14}" type="pres">
      <dgm:prSet presAssocID="{10C1B483-024D-44B5-9349-44AF22DD9BD2}" presName="sibTrans" presStyleCnt="0"/>
      <dgm:spPr/>
    </dgm:pt>
    <dgm:pt modelId="{8C18E2BB-489A-46E4-AEB6-75ED65F23F10}" type="pres">
      <dgm:prSet presAssocID="{75D24354-3A63-4F58-823F-17CE8C42A80C}" presName="compNode" presStyleCnt="0"/>
      <dgm:spPr/>
    </dgm:pt>
    <dgm:pt modelId="{6ABA45AF-D242-4A64-9629-7484C07AB32A}" type="pres">
      <dgm:prSet presAssocID="{75D24354-3A63-4F58-823F-17CE8C42A80C}" presName="bgRect" presStyleLbl="bgShp" presStyleIdx="2" presStyleCnt="3"/>
      <dgm:spPr/>
    </dgm:pt>
    <dgm:pt modelId="{136229BF-9309-4F0E-B9BB-4F07D6DDCB8D}" type="pres">
      <dgm:prSet presAssocID="{75D24354-3A63-4F58-823F-17CE8C42A8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4A3C717-82CC-4D9C-9762-C3108360F932}" type="pres">
      <dgm:prSet presAssocID="{75D24354-3A63-4F58-823F-17CE8C42A80C}" presName="spaceRect" presStyleCnt="0"/>
      <dgm:spPr/>
    </dgm:pt>
    <dgm:pt modelId="{BBE6104D-CAD6-489F-A7FE-568A7876F5DF}" type="pres">
      <dgm:prSet presAssocID="{75D24354-3A63-4F58-823F-17CE8C42A8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261AF14-05FC-4383-9B8C-C595AB116BAA}" srcId="{CE3842FB-C317-4192-9DF4-54147EC5863A}" destId="{4EDA78AB-33F5-4180-B544-D11D48D4B17C}" srcOrd="0" destOrd="0" parTransId="{98BA0EB9-5FCF-459A-B821-234934651C87}" sibTransId="{5F5FDB1F-435B-4E92-8BAB-AF20158891C3}"/>
    <dgm:cxn modelId="{B645C42B-590C-445C-8498-D42A17060260}" type="presOf" srcId="{75D24354-3A63-4F58-823F-17CE8C42A80C}" destId="{BBE6104D-CAD6-489F-A7FE-568A7876F5DF}" srcOrd="0" destOrd="0" presId="urn:microsoft.com/office/officeart/2018/2/layout/IconVerticalSolidList"/>
    <dgm:cxn modelId="{B6EC695E-EFE3-4E84-BC98-06678F785640}" srcId="{CE3842FB-C317-4192-9DF4-54147EC5863A}" destId="{BDD93011-3039-4E80-AF5C-641986997822}" srcOrd="1" destOrd="0" parTransId="{83CC2FB1-0C02-4A96-8A9C-4ED110AA00BA}" sibTransId="{10C1B483-024D-44B5-9349-44AF22DD9BD2}"/>
    <dgm:cxn modelId="{9F6EE361-2D10-480E-9861-F731AA81C56C}" type="presOf" srcId="{BDD93011-3039-4E80-AF5C-641986997822}" destId="{99810AC0-A08D-4B05-8347-4D23606D3EDC}" srcOrd="0" destOrd="0" presId="urn:microsoft.com/office/officeart/2018/2/layout/IconVerticalSolidList"/>
    <dgm:cxn modelId="{8A78954E-6F78-4898-B8C4-59AA9269079A}" srcId="{CE3842FB-C317-4192-9DF4-54147EC5863A}" destId="{75D24354-3A63-4F58-823F-17CE8C42A80C}" srcOrd="2" destOrd="0" parTransId="{F379E59D-59B8-49AB-886C-42BC302460ED}" sibTransId="{0C79C8D8-16A4-4DD3-8CED-C023A725E7C0}"/>
    <dgm:cxn modelId="{A1F02E9A-9BDC-44CF-9B89-FE55BD315C75}" type="presOf" srcId="{CE3842FB-C317-4192-9DF4-54147EC5863A}" destId="{551F94F9-A15F-4A1D-B0F6-8692DA56E9C3}" srcOrd="0" destOrd="0" presId="urn:microsoft.com/office/officeart/2018/2/layout/IconVerticalSolidList"/>
    <dgm:cxn modelId="{7A633BEC-8649-450E-B815-6A0D557CE170}" type="presOf" srcId="{4EDA78AB-33F5-4180-B544-D11D48D4B17C}" destId="{6FCC3112-C76E-4876-BE51-6686331EDD03}" srcOrd="0" destOrd="0" presId="urn:microsoft.com/office/officeart/2018/2/layout/IconVerticalSolidList"/>
    <dgm:cxn modelId="{D9DCFF25-5877-4295-B7E3-CCE7D2285E2B}" type="presParOf" srcId="{551F94F9-A15F-4A1D-B0F6-8692DA56E9C3}" destId="{F0397A5E-1EFF-44C1-8E64-ECE01C582811}" srcOrd="0" destOrd="0" presId="urn:microsoft.com/office/officeart/2018/2/layout/IconVerticalSolidList"/>
    <dgm:cxn modelId="{4ABA3DFB-CA04-4D7C-9379-9936D97FE8E5}" type="presParOf" srcId="{F0397A5E-1EFF-44C1-8E64-ECE01C582811}" destId="{A6F2639C-F05D-405D-BDC3-8161D68C8989}" srcOrd="0" destOrd="0" presId="urn:microsoft.com/office/officeart/2018/2/layout/IconVerticalSolidList"/>
    <dgm:cxn modelId="{86C6BC2F-4DE7-4B9A-AEFF-270C494B7196}" type="presParOf" srcId="{F0397A5E-1EFF-44C1-8E64-ECE01C582811}" destId="{F7D4D1B2-AF65-48BB-ABE1-6BFEF1AF3440}" srcOrd="1" destOrd="0" presId="urn:microsoft.com/office/officeart/2018/2/layout/IconVerticalSolidList"/>
    <dgm:cxn modelId="{D90A8A25-DAED-4CA4-AA1D-CD74752BA7CB}" type="presParOf" srcId="{F0397A5E-1EFF-44C1-8E64-ECE01C582811}" destId="{9F930AD0-337E-4744-988E-4E5F6095BA83}" srcOrd="2" destOrd="0" presId="urn:microsoft.com/office/officeart/2018/2/layout/IconVerticalSolidList"/>
    <dgm:cxn modelId="{7AB5EA37-16EB-4581-864C-10D2CB928855}" type="presParOf" srcId="{F0397A5E-1EFF-44C1-8E64-ECE01C582811}" destId="{6FCC3112-C76E-4876-BE51-6686331EDD03}" srcOrd="3" destOrd="0" presId="urn:microsoft.com/office/officeart/2018/2/layout/IconVerticalSolidList"/>
    <dgm:cxn modelId="{34226B20-067E-483A-A86F-EBBD43058FF1}" type="presParOf" srcId="{551F94F9-A15F-4A1D-B0F6-8692DA56E9C3}" destId="{30B820DD-F07B-47F7-AC51-7F6E1E959AAA}" srcOrd="1" destOrd="0" presId="urn:microsoft.com/office/officeart/2018/2/layout/IconVerticalSolidList"/>
    <dgm:cxn modelId="{DA934A9A-6C9A-457E-8D65-09778E0DBE28}" type="presParOf" srcId="{551F94F9-A15F-4A1D-B0F6-8692DA56E9C3}" destId="{B0A0CE8D-BAEC-4DEF-9436-B1171CA894F6}" srcOrd="2" destOrd="0" presId="urn:microsoft.com/office/officeart/2018/2/layout/IconVerticalSolidList"/>
    <dgm:cxn modelId="{D0E4B6BB-E180-44A5-A8DD-2DD398FEC6D2}" type="presParOf" srcId="{B0A0CE8D-BAEC-4DEF-9436-B1171CA894F6}" destId="{9BC8FA0B-E59D-49AC-9B57-A0B9D568F925}" srcOrd="0" destOrd="0" presId="urn:microsoft.com/office/officeart/2018/2/layout/IconVerticalSolidList"/>
    <dgm:cxn modelId="{B4EAD913-FB27-412D-91A2-17A89ACE5EAC}" type="presParOf" srcId="{B0A0CE8D-BAEC-4DEF-9436-B1171CA894F6}" destId="{88CDC275-2CE4-48A8-9D11-7A95A95246AC}" srcOrd="1" destOrd="0" presId="urn:microsoft.com/office/officeart/2018/2/layout/IconVerticalSolidList"/>
    <dgm:cxn modelId="{2E3319E0-6DA9-4B21-B664-9C4C08A4B01F}" type="presParOf" srcId="{B0A0CE8D-BAEC-4DEF-9436-B1171CA894F6}" destId="{59E7CAEA-D46A-46C0-910E-5A83B0837A47}" srcOrd="2" destOrd="0" presId="urn:microsoft.com/office/officeart/2018/2/layout/IconVerticalSolidList"/>
    <dgm:cxn modelId="{9F45E186-1FA3-4E34-9BAB-F61E23AEF7D0}" type="presParOf" srcId="{B0A0CE8D-BAEC-4DEF-9436-B1171CA894F6}" destId="{99810AC0-A08D-4B05-8347-4D23606D3EDC}" srcOrd="3" destOrd="0" presId="urn:microsoft.com/office/officeart/2018/2/layout/IconVerticalSolidList"/>
    <dgm:cxn modelId="{28164E59-00FC-494D-A166-FE086DA026B3}" type="presParOf" srcId="{551F94F9-A15F-4A1D-B0F6-8692DA56E9C3}" destId="{3B062485-D75E-48A8-B87D-6A2A3D4DCC14}" srcOrd="3" destOrd="0" presId="urn:microsoft.com/office/officeart/2018/2/layout/IconVerticalSolidList"/>
    <dgm:cxn modelId="{7D327DF2-1875-4A40-99ED-05906C6826B2}" type="presParOf" srcId="{551F94F9-A15F-4A1D-B0F6-8692DA56E9C3}" destId="{8C18E2BB-489A-46E4-AEB6-75ED65F23F10}" srcOrd="4" destOrd="0" presId="urn:microsoft.com/office/officeart/2018/2/layout/IconVerticalSolidList"/>
    <dgm:cxn modelId="{2E08E82C-13D5-4CA0-BAB6-86E6BBCB0C20}" type="presParOf" srcId="{8C18E2BB-489A-46E4-AEB6-75ED65F23F10}" destId="{6ABA45AF-D242-4A64-9629-7484C07AB32A}" srcOrd="0" destOrd="0" presId="urn:microsoft.com/office/officeart/2018/2/layout/IconVerticalSolidList"/>
    <dgm:cxn modelId="{72751D2F-0C39-46D8-9976-2DCF543440A9}" type="presParOf" srcId="{8C18E2BB-489A-46E4-AEB6-75ED65F23F10}" destId="{136229BF-9309-4F0E-B9BB-4F07D6DDCB8D}" srcOrd="1" destOrd="0" presId="urn:microsoft.com/office/officeart/2018/2/layout/IconVerticalSolidList"/>
    <dgm:cxn modelId="{BDCBFFC0-A0B9-4325-B8ED-C60D4BC9C246}" type="presParOf" srcId="{8C18E2BB-489A-46E4-AEB6-75ED65F23F10}" destId="{D4A3C717-82CC-4D9C-9762-C3108360F932}" srcOrd="2" destOrd="0" presId="urn:microsoft.com/office/officeart/2018/2/layout/IconVerticalSolidList"/>
    <dgm:cxn modelId="{60C84065-5D10-4B2B-A931-6EA7ED0EE494}" type="presParOf" srcId="{8C18E2BB-489A-46E4-AEB6-75ED65F23F10}" destId="{BBE6104D-CAD6-489F-A7FE-568A7876F5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24626-10F6-4805-AB14-ED3D1FAC12B2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BEB12-48F1-47FD-B014-CD10E91D7AAA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7704E-F489-4C37-94E5-3D3A846B759A}">
      <dsp:nvSpPr>
        <dsp:cNvPr id="0" name=""/>
        <dsp:cNvSpPr/>
      </dsp:nvSpPr>
      <dsp:spPr>
        <a:xfrm>
          <a:off x="1227274" y="2096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Introduction</a:t>
          </a:r>
        </a:p>
      </dsp:txBody>
      <dsp:txXfrm>
        <a:off x="1227274" y="2096"/>
        <a:ext cx="5683112" cy="1062575"/>
      </dsp:txXfrm>
    </dsp:sp>
    <dsp:sp modelId="{75A9FB6D-2832-43A8-82B8-862B20840C2A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5A802-51B4-4E35-9884-1074868C77E4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B020C-F4E6-461A-BF2A-FFD7F2396322}">
      <dsp:nvSpPr>
        <dsp:cNvPr id="0" name=""/>
        <dsp:cNvSpPr/>
      </dsp:nvSpPr>
      <dsp:spPr>
        <a:xfrm>
          <a:off x="1227274" y="1330315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</a:t>
          </a:r>
        </a:p>
      </dsp:txBody>
      <dsp:txXfrm>
        <a:off x="1227274" y="1330315"/>
        <a:ext cx="5683112" cy="1062575"/>
      </dsp:txXfrm>
    </dsp:sp>
    <dsp:sp modelId="{903E00B4-6AEE-42C6-9EEF-719BF337D8DE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882CF-CE4A-4DD0-A3B8-360FEE81D03D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550A5-B1E3-48C6-9ED5-4E87446AE4D6}">
      <dsp:nvSpPr>
        <dsp:cNvPr id="0" name=""/>
        <dsp:cNvSpPr/>
      </dsp:nvSpPr>
      <dsp:spPr>
        <a:xfrm>
          <a:off x="1227274" y="2658534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Analysis</a:t>
          </a:r>
        </a:p>
      </dsp:txBody>
      <dsp:txXfrm>
        <a:off x="1227274" y="2658534"/>
        <a:ext cx="5683112" cy="1062575"/>
      </dsp:txXfrm>
    </dsp:sp>
    <dsp:sp modelId="{E4F53E04-1778-465A-B5A5-5BA5B611C7BB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3C5D6-F229-48CF-B8C1-A07018C1C2B6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C830D-5544-4793-9BDE-3C7E4D2017F3}">
      <dsp:nvSpPr>
        <dsp:cNvPr id="0" name=""/>
        <dsp:cNvSpPr/>
      </dsp:nvSpPr>
      <dsp:spPr>
        <a:xfrm>
          <a:off x="1227274" y="3986753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Conclusions</a:t>
          </a:r>
        </a:p>
      </dsp:txBody>
      <dsp:txXfrm>
        <a:off x="1227274" y="3986753"/>
        <a:ext cx="5683112" cy="1062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F72A7-9DA6-4787-851B-4ED2C134F8D9}">
      <dsp:nvSpPr>
        <dsp:cNvPr id="0" name=""/>
        <dsp:cNvSpPr/>
      </dsp:nvSpPr>
      <dsp:spPr>
        <a:xfrm>
          <a:off x="0" y="27003"/>
          <a:ext cx="6910387" cy="15890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What is a Board of Directors?</a:t>
          </a:r>
        </a:p>
      </dsp:txBody>
      <dsp:txXfrm>
        <a:off x="77569" y="104572"/>
        <a:ext cx="6755249" cy="1433868"/>
      </dsp:txXfrm>
    </dsp:sp>
    <dsp:sp modelId="{062D15D1-E357-4814-BDFB-98D7676CF335}">
      <dsp:nvSpPr>
        <dsp:cNvPr id="0" name=""/>
        <dsp:cNvSpPr/>
      </dsp:nvSpPr>
      <dsp:spPr>
        <a:xfrm>
          <a:off x="0" y="1731209"/>
          <a:ext cx="6910387" cy="1589006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What are the requirements to be on the Board of Directors?</a:t>
          </a:r>
        </a:p>
      </dsp:txBody>
      <dsp:txXfrm>
        <a:off x="77569" y="1808778"/>
        <a:ext cx="6755249" cy="1433868"/>
      </dsp:txXfrm>
    </dsp:sp>
    <dsp:sp modelId="{D0CBE29D-313B-491E-AC97-1DD3DF2D282C}">
      <dsp:nvSpPr>
        <dsp:cNvPr id="0" name=""/>
        <dsp:cNvSpPr/>
      </dsp:nvSpPr>
      <dsp:spPr>
        <a:xfrm>
          <a:off x="0" y="3435415"/>
          <a:ext cx="6910387" cy="1589006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Where are there conflicts of interest?</a:t>
          </a:r>
        </a:p>
      </dsp:txBody>
      <dsp:txXfrm>
        <a:off x="77569" y="3512984"/>
        <a:ext cx="6755249" cy="14338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680FF-6F39-43F6-BCAD-041941175CA7}">
      <dsp:nvSpPr>
        <dsp:cNvPr id="0" name=""/>
        <dsp:cNvSpPr/>
      </dsp:nvSpPr>
      <dsp:spPr>
        <a:xfrm>
          <a:off x="1539" y="1446748"/>
          <a:ext cx="892582" cy="8925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A2EF8-CB37-40AE-A7B5-E447FE2A8C52}">
      <dsp:nvSpPr>
        <dsp:cNvPr id="0" name=""/>
        <dsp:cNvSpPr/>
      </dsp:nvSpPr>
      <dsp:spPr>
        <a:xfrm>
          <a:off x="188981" y="1634190"/>
          <a:ext cx="517698" cy="5176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ABC5D-9577-48F4-9DAE-5A521140FEED}">
      <dsp:nvSpPr>
        <dsp:cNvPr id="0" name=""/>
        <dsp:cNvSpPr/>
      </dsp:nvSpPr>
      <dsp:spPr>
        <a:xfrm>
          <a:off x="1085390" y="1446748"/>
          <a:ext cx="2103945" cy="892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/>
            <a:t>Fortune 100</a:t>
          </a:r>
          <a:endParaRPr lang="en-US" sz="1900" kern="1200"/>
        </a:p>
      </dsp:txBody>
      <dsp:txXfrm>
        <a:off x="1085390" y="1446748"/>
        <a:ext cx="2103945" cy="892582"/>
      </dsp:txXfrm>
    </dsp:sp>
    <dsp:sp modelId="{59013797-9B61-43D2-A4E4-32F065F4B32D}">
      <dsp:nvSpPr>
        <dsp:cNvPr id="0" name=""/>
        <dsp:cNvSpPr/>
      </dsp:nvSpPr>
      <dsp:spPr>
        <a:xfrm>
          <a:off x="3555931" y="1446748"/>
          <a:ext cx="892582" cy="8925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1BEC4-4674-4942-9F28-5E9FB39F9F80}">
      <dsp:nvSpPr>
        <dsp:cNvPr id="0" name=""/>
        <dsp:cNvSpPr/>
      </dsp:nvSpPr>
      <dsp:spPr>
        <a:xfrm>
          <a:off x="3743374" y="1634190"/>
          <a:ext cx="517698" cy="5176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A6159-54E5-4427-8A2B-1E00B6374CA2}">
      <dsp:nvSpPr>
        <dsp:cNvPr id="0" name=""/>
        <dsp:cNvSpPr/>
      </dsp:nvSpPr>
      <dsp:spPr>
        <a:xfrm>
          <a:off x="4557076" y="1446748"/>
          <a:ext cx="2269357" cy="892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Avg CEO compensation: $18.4M</a:t>
          </a:r>
        </a:p>
      </dsp:txBody>
      <dsp:txXfrm>
        <a:off x="4557076" y="1446748"/>
        <a:ext cx="2269357" cy="892582"/>
      </dsp:txXfrm>
    </dsp:sp>
    <dsp:sp modelId="{4DE392C9-3F99-40E9-AEDC-EDA76B9745D9}">
      <dsp:nvSpPr>
        <dsp:cNvPr id="0" name=""/>
        <dsp:cNvSpPr/>
      </dsp:nvSpPr>
      <dsp:spPr>
        <a:xfrm>
          <a:off x="7193029" y="1446748"/>
          <a:ext cx="892582" cy="8925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C221F-A3AC-44FE-923D-E0B8938BEC74}">
      <dsp:nvSpPr>
        <dsp:cNvPr id="0" name=""/>
        <dsp:cNvSpPr/>
      </dsp:nvSpPr>
      <dsp:spPr>
        <a:xfrm>
          <a:off x="7380472" y="1634190"/>
          <a:ext cx="517698" cy="5176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6A03-9A94-458D-9E07-73A3DC7B1048}">
      <dsp:nvSpPr>
        <dsp:cNvPr id="0" name=""/>
        <dsp:cNvSpPr/>
      </dsp:nvSpPr>
      <dsp:spPr>
        <a:xfrm>
          <a:off x="8276880" y="1446748"/>
          <a:ext cx="2103945" cy="892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Percent of Market</a:t>
          </a:r>
        </a:p>
      </dsp:txBody>
      <dsp:txXfrm>
        <a:off x="8276880" y="1446748"/>
        <a:ext cx="2103945" cy="8925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9975-ACB1-4ABA-87F8-88F610B70076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B3D4A-C753-46CB-9F0A-A02E3BABA7E8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3D890-0AEB-41C5-AEEA-59F3079E9C96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19.91 Executives per company</a:t>
          </a:r>
        </a:p>
      </dsp:txBody>
      <dsp:txXfrm>
        <a:off x="1957694" y="918110"/>
        <a:ext cx="4839980" cy="1694973"/>
      </dsp:txXfrm>
    </dsp:sp>
    <dsp:sp modelId="{0B546D48-BDF6-4842-A084-8496E326AB6F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F7AFC-7527-4FA2-A6DC-5B8ECEEAB4A1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2D000-92AF-4CE4-8BD3-5A406B139CC2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11.68 Board Members per company</a:t>
          </a:r>
        </a:p>
      </dsp:txBody>
      <dsp:txXfrm>
        <a:off x="1957694" y="3036827"/>
        <a:ext cx="4839980" cy="16949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374AC-FC6D-4C58-98F6-220DDD7071A9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F6EA6-794B-4921-A363-109E72A61FAF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3F932-1DEC-49F1-BCFF-24120B9910A0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Company to People</a:t>
          </a:r>
        </a:p>
      </dsp:txBody>
      <dsp:txXfrm>
        <a:off x="1114199" y="2973040"/>
        <a:ext cx="3600000" cy="720000"/>
      </dsp:txXfrm>
    </dsp:sp>
    <dsp:sp modelId="{9458E4CB-3AFE-41CA-99A7-714169316796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F79D0-B160-442E-8A24-85A9FE130EF0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3CF2F-974B-44F9-887D-F42A409E766D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Company to Company</a:t>
          </a:r>
        </a:p>
      </dsp:txBody>
      <dsp:txXfrm>
        <a:off x="5344199" y="2973040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2639C-F05D-405D-BDC3-8161D68C8989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4D1B2-AF65-48BB-ABE1-6BFEF1AF3440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C3112-C76E-4876-BE51-6686331EDD03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Larger dataset (Fortune 500)</a:t>
          </a:r>
        </a:p>
      </dsp:txBody>
      <dsp:txXfrm>
        <a:off x="1864015" y="689"/>
        <a:ext cx="4933659" cy="1613866"/>
      </dsp:txXfrm>
    </dsp:sp>
    <dsp:sp modelId="{9BC8FA0B-E59D-49AC-9B57-A0B9D568F925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DC275-2CE4-48A8-9D11-7A95A95246AC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10AC0-A08D-4B05-8347-4D23606D3EDC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People to People graph</a:t>
          </a:r>
        </a:p>
      </dsp:txBody>
      <dsp:txXfrm>
        <a:off x="1864015" y="2018022"/>
        <a:ext cx="4933659" cy="1613866"/>
      </dsp:txXfrm>
    </dsp:sp>
    <dsp:sp modelId="{6ABA45AF-D242-4A64-9629-7484C07AB32A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229BF-9309-4F0E-B9BB-4F07D6DDCB8D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6104D-CAD6-489F-A7FE-568A7876F5DF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Look at characteristics of people more (experience in position, previous experience on boards/exec, education)</a:t>
          </a:r>
        </a:p>
      </dsp:txBody>
      <dsp:txXfrm>
        <a:off x="1864015" y="4035355"/>
        <a:ext cx="4933659" cy="161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5B72E-E52E-4F58-9750-C94B84EBB2F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CBF6F-3B3B-4D39-A3C7-75284D26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2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34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3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74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Chen</a:t>
            </a:r>
          </a:p>
          <a:p>
            <a:r>
              <a:rPr lang="en-US" dirty="0"/>
              <a:t>McCarthy is on P&amp;G board, senior exec for Disney, </a:t>
            </a:r>
          </a:p>
          <a:p>
            <a:r>
              <a:rPr lang="en-US" dirty="0"/>
              <a:t>Parker is Nike CEO, Disney and Nike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10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Anees</a:t>
            </a:r>
          </a:p>
          <a:p>
            <a:r>
              <a:rPr lang="en-US" dirty="0"/>
              <a:t>No more nodes with degree 0. Nodes with degree 1 through 4 constitute higher percentage of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Anees</a:t>
            </a:r>
          </a:p>
          <a:p>
            <a:r>
              <a:rPr lang="en-US" dirty="0"/>
              <a:t>3M tops all centrality measures</a:t>
            </a:r>
          </a:p>
          <a:p>
            <a:r>
              <a:rPr lang="en-US" dirty="0"/>
              <a:t>Average Edge weight is pretty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48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Anees</a:t>
            </a:r>
          </a:p>
          <a:p>
            <a:r>
              <a:rPr lang="en-US" dirty="0"/>
              <a:t>Lots of people on other boards -&gt; interconnected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20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Anees</a:t>
            </a:r>
          </a:p>
          <a:p>
            <a:r>
              <a:rPr lang="en-US" dirty="0"/>
              <a:t>Quite connected</a:t>
            </a:r>
          </a:p>
          <a:p>
            <a:r>
              <a:rPr lang="en-US" dirty="0"/>
              <a:t>But not heavily connected (avg edge weight in CC is only 1.25)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52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8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Anees</a:t>
            </a:r>
          </a:p>
          <a:p>
            <a:r>
              <a:rPr lang="en-US" dirty="0"/>
              <a:t>Elected group that is supposed to represent shareholders. Every public company must have a board of directors</a:t>
            </a:r>
          </a:p>
          <a:p>
            <a:r>
              <a:rPr lang="en-US" dirty="0"/>
              <a:t>Hiring and firing of execs. Dividend policies. Exec compensation</a:t>
            </a:r>
          </a:p>
          <a:p>
            <a:r>
              <a:rPr lang="en-US" dirty="0"/>
              <a:t>Can be dismissed for conflicts of interest and using info not for companies benefit or insider trading</a:t>
            </a:r>
          </a:p>
          <a:p>
            <a:r>
              <a:rPr lang="en-US" dirty="0"/>
              <a:t>Don’t have to be a shareholder but often compensated that way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9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Anees</a:t>
            </a:r>
          </a:p>
          <a:p>
            <a:r>
              <a:rPr lang="en-US" dirty="0"/>
              <a:t>Talk about how different industries are represented</a:t>
            </a:r>
          </a:p>
          <a:p>
            <a:r>
              <a:rPr lang="en-US" dirty="0"/>
              <a:t>Many household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6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Anees</a:t>
            </a:r>
          </a:p>
          <a:p>
            <a:r>
              <a:rPr lang="en-US" dirty="0"/>
              <a:t>Senior management team includes exec and senior VPs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42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0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3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Anees</a:t>
            </a:r>
          </a:p>
          <a:p>
            <a:r>
              <a:rPr lang="en-US" dirty="0"/>
              <a:t>Large connected component</a:t>
            </a:r>
          </a:p>
          <a:p>
            <a:r>
              <a:rPr lang="en-US" dirty="0"/>
              <a:t>Green is company, red is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CBF6F-3B3B-4D39-A3C7-75284D26CE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459-C490-44C6-8129-5271FBF33AF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0DD4-6182-4A66-8534-D13DF13950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45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459-C490-44C6-8129-5271FBF33AF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0DD4-6182-4A66-8534-D13DF139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7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459-C490-44C6-8129-5271FBF33AF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0DD4-6182-4A66-8534-D13DF139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2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459-C490-44C6-8129-5271FBF33AF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0DD4-6182-4A66-8534-D13DF139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5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459-C490-44C6-8129-5271FBF33AF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0DD4-6182-4A66-8534-D13DF13950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9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459-C490-44C6-8129-5271FBF33AF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0DD4-6182-4A66-8534-D13DF139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459-C490-44C6-8129-5271FBF33AF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0DD4-6182-4A66-8534-D13DF139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3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459-C490-44C6-8129-5271FBF33AF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0DD4-6182-4A66-8534-D13DF139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3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459-C490-44C6-8129-5271FBF33AF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0DD4-6182-4A66-8534-D13DF139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7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748459-C490-44C6-8129-5271FBF33AF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C50DD4-6182-4A66-8534-D13DF139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6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459-C490-44C6-8129-5271FBF33AF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0DD4-6182-4A66-8534-D13DF139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9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48459-C490-44C6-8129-5271FBF33AF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C50DD4-6182-4A66-8534-D13DF13950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60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facebook-analytics-graphs-2265786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03905-8755-42DF-A0E5-FC69A99D7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Business Ties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5F1CA-5F02-4278-8964-E1E92AA94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Knots among the top 100 US publicly traded companies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491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D7D2-0126-4483-9147-AB522A6E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Graph (Company to Company)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6B0E-2012-41DB-B1E8-59428CFB93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Companies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5B368-FC2A-4A55-8E4C-18116DB5FD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Edges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Weighted by the number of people that are shared between two companies across executive management team and board of directors</a:t>
            </a:r>
          </a:p>
        </p:txBody>
      </p:sp>
    </p:spTree>
    <p:extLst>
      <p:ext uri="{BB962C8B-B14F-4D97-AF65-F5344CB8AC3E}">
        <p14:creationId xmlns:p14="http://schemas.microsoft.com/office/powerpoint/2010/main" val="282330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589D7-B783-49C4-8A95-890726A2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 (Company to Company)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F956D9-353B-414B-BBFC-D20AAAF4F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95" y="1158812"/>
            <a:ext cx="4798902" cy="360273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6D33DB5-134C-4123-8C93-C9F6826B2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03" y="55145"/>
            <a:ext cx="5531883" cy="477260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6D00D-19AF-48B3-B329-7FD649A65DBF}"/>
              </a:ext>
            </a:extLst>
          </p:cNvPr>
          <p:cNvSpPr txBox="1"/>
          <p:nvPr/>
        </p:nvSpPr>
        <p:spPr>
          <a:xfrm>
            <a:off x="2560075" y="240637"/>
            <a:ext cx="132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100</a:t>
            </a:r>
          </a:p>
          <a:p>
            <a:r>
              <a:rPr lang="en-US" dirty="0"/>
              <a:t>Edges: 160</a:t>
            </a:r>
          </a:p>
        </p:txBody>
      </p:sp>
    </p:spTree>
    <p:extLst>
      <p:ext uri="{BB962C8B-B14F-4D97-AF65-F5344CB8AC3E}">
        <p14:creationId xmlns:p14="http://schemas.microsoft.com/office/powerpoint/2010/main" val="129698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D8B92BEE-8CE4-4EE1-B7D1-46EE73C54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450" b="2088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8004D-6E54-45EB-8F28-764B4049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931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C4BC-E0A4-4EE5-AA97-591C374D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Distribution (CP)</a:t>
            </a:r>
          </a:p>
        </p:txBody>
      </p:sp>
      <p:pic>
        <p:nvPicPr>
          <p:cNvPr id="8" name="Content Placeholder 7" descr="A close up of a mans face&#10;&#10;Description automatically generated">
            <a:extLst>
              <a:ext uri="{FF2B5EF4-FFF2-40B4-BE49-F238E27FC236}">
                <a16:creationId xmlns:a16="http://schemas.microsoft.com/office/drawing/2014/main" id="{AF4A0B7E-D814-4F27-8DD0-1D6EC2C5C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2603"/>
            <a:ext cx="5823841" cy="3901972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9B81FBF-4EC4-4716-B0B6-46990E7EF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3" y="1963339"/>
            <a:ext cx="5815837" cy="382123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9ECA-F66E-4AA2-89AB-D0538738D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525520" y="7675034"/>
            <a:ext cx="10058400" cy="4023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6E9C-E762-498C-BFC3-1F4B7E85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 (CP)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10C03-7854-48D2-9FE0-561705315D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8983E5-3830-4B4A-BC01-6704ECFFD2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59" y="1845735"/>
            <a:ext cx="6701044" cy="413173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81FADC-16BE-439F-9273-A7453990A802}"/>
              </a:ext>
            </a:extLst>
          </p:cNvPr>
          <p:cNvSpPr txBox="1"/>
          <p:nvPr/>
        </p:nvSpPr>
        <p:spPr>
          <a:xfrm>
            <a:off x="4673600" y="5977470"/>
            <a:ext cx="37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Degree = 2.144</a:t>
            </a:r>
          </a:p>
        </p:txBody>
      </p:sp>
    </p:spTree>
    <p:extLst>
      <p:ext uri="{BB962C8B-B14F-4D97-AF65-F5344CB8AC3E}">
        <p14:creationId xmlns:p14="http://schemas.microsoft.com/office/powerpoint/2010/main" val="138421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6802D78-08AE-4322-A011-F916F2D42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4649D-5CBC-43A2-9959-A4B96048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/>
              <a:t>Degree Distribution (CC)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9B902F-A0E2-4233-9C31-90DBDF58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6" r="20923" b="7"/>
          <a:stretch/>
        </p:blipFill>
        <p:spPr>
          <a:xfrm>
            <a:off x="1419677" y="196833"/>
            <a:ext cx="2602976" cy="261258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FA3E87-F218-4BA5-921F-838DB6FC6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5598703-F094-4F74-93F0-945A832FF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AC4F6F-0DD7-4E3F-ADF7-26B8E87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E5994F-F73C-4B41-9EEE-F2A9A3D08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70" y="2299201"/>
            <a:ext cx="6108472" cy="4016681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06832B5-B6CD-453E-9F22-EA03845A1D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7" y="2809413"/>
            <a:ext cx="5215763" cy="337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1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6E9C-E762-498C-BFC3-1F4B7E85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 (CC)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D981BC-502D-47BB-8934-E872A3C6C0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795" y="1845735"/>
            <a:ext cx="8138096" cy="383869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10C03-7854-48D2-9FE0-561705315D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D0745-D232-462D-8038-8279BEA98652}"/>
              </a:ext>
            </a:extLst>
          </p:cNvPr>
          <p:cNvSpPr txBox="1"/>
          <p:nvPr/>
        </p:nvSpPr>
        <p:spPr>
          <a:xfrm>
            <a:off x="3510720" y="5792804"/>
            <a:ext cx="608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Degree = 3.2		Average Edge Weight = 1.256</a:t>
            </a:r>
          </a:p>
        </p:txBody>
      </p:sp>
    </p:spTree>
    <p:extLst>
      <p:ext uri="{BB962C8B-B14F-4D97-AF65-F5344CB8AC3E}">
        <p14:creationId xmlns:p14="http://schemas.microsoft.com/office/powerpoint/2010/main" val="300181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D777D1-F0BF-4FEA-9700-68FABC04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Dive on 3M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A83D5B4-3A8B-4DC3-BCFD-124E854E0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257997"/>
              </p:ext>
            </p:extLst>
          </p:nvPr>
        </p:nvGraphicFramePr>
        <p:xfrm>
          <a:off x="1536192" y="1883664"/>
          <a:ext cx="8814816" cy="4313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8272">
                  <a:extLst>
                    <a:ext uri="{9D8B030D-6E8A-4147-A177-3AD203B41FA5}">
                      <a16:colId xmlns:a16="http://schemas.microsoft.com/office/drawing/2014/main" val="2331227196"/>
                    </a:ext>
                  </a:extLst>
                </a:gridCol>
                <a:gridCol w="2938272">
                  <a:extLst>
                    <a:ext uri="{9D8B030D-6E8A-4147-A177-3AD203B41FA5}">
                      <a16:colId xmlns:a16="http://schemas.microsoft.com/office/drawing/2014/main" val="1333960548"/>
                    </a:ext>
                  </a:extLst>
                </a:gridCol>
                <a:gridCol w="2938272">
                  <a:extLst>
                    <a:ext uri="{9D8B030D-6E8A-4147-A177-3AD203B41FA5}">
                      <a16:colId xmlns:a16="http://schemas.microsoft.com/office/drawing/2014/main" val="3669011008"/>
                    </a:ext>
                  </a:extLst>
                </a:gridCol>
              </a:tblGrid>
              <a:tr h="33184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 Membership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Board Membership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1573453"/>
                  </a:ext>
                </a:extLst>
              </a:tr>
              <a:tr h="331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Michael F Roman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5059357"/>
                  </a:ext>
                </a:extLst>
              </a:tr>
              <a:tr h="331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Michael L Eskew "Mike"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IBM, Allstate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5985448"/>
                  </a:ext>
                </a:extLst>
              </a:tr>
              <a:tr h="331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Edward M Liddy "Ed"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Abbvie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Abbott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Labratories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Boeing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347182"/>
                  </a:ext>
                </a:extLst>
              </a:tr>
              <a:tr h="331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Herbert L Henkel "Herb"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598239"/>
                  </a:ext>
                </a:extLst>
              </a:tr>
              <a:tr h="331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Muhtar Kent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420444"/>
                  </a:ext>
                </a:extLst>
              </a:tr>
              <a:tr h="331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Thomas K Brown "Tony"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3385229"/>
                  </a:ext>
                </a:extLst>
              </a:tr>
              <a:tr h="331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David B Dillon "Dave"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7764825"/>
                  </a:ext>
                </a:extLst>
              </a:tr>
              <a:tr h="331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Gregory R Page "Greg"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Deere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3566640"/>
                  </a:ext>
                </a:extLst>
              </a:tr>
              <a:tr h="331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Patricia Ann Woertz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P&amp;G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9127431"/>
                  </a:ext>
                </a:extLst>
              </a:tr>
              <a:tr h="331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Amy E Hood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2315275"/>
                  </a:ext>
                </a:extLst>
              </a:tr>
              <a:tr h="331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 Dambisa F </a:t>
                      </a:r>
                      <a:r>
                        <a:rPr lang="en-US" sz="1100" u="none" strike="noStrike" dirty="0" err="1">
                          <a:effectLst/>
                        </a:rPr>
                        <a:t>Moyo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7776552"/>
                  </a:ext>
                </a:extLst>
              </a:tr>
              <a:tr h="331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Pamela J Craig "Pam"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Progressive, Merck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346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92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D801-680C-440E-B4BB-3760342C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E0E402-2E61-498F-B09F-ED9C2F46E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Fortune 100 are quite connected</a:t>
            </a:r>
          </a:p>
          <a:p>
            <a:endParaRPr lang="en-US" dirty="0"/>
          </a:p>
          <a:p>
            <a:r>
              <a:rPr lang="en-US" dirty="0"/>
              <a:t>Connections are not industry specific =&gt; Exec members try to be on boards of companies in other industries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7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6CBF8-E048-4235-956E-0EB2D20E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Future Considerations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32574B-CA9E-4CD6-A736-21C9F402F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24894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407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03C95-AD22-47B2-9A23-2E0117DD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D8B07F-AD25-404C-9779-5C4398510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893114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3455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C702-2FFD-4830-8286-EAE7B5D5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49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9E94-B8DF-4BE1-AD25-58BF1E84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8D6461-7448-4B4F-88D9-5DA7BFCD9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772748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79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FFE5-BDD0-4306-A1B0-CC1031B1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58FE66-7EBF-4ADB-9CBF-1B8C1F75E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947644"/>
              </p:ext>
            </p:extLst>
          </p:nvPr>
        </p:nvGraphicFramePr>
        <p:xfrm>
          <a:off x="772998" y="2098515"/>
          <a:ext cx="10382365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77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D50AE-CB60-4DE5-963D-BD09D312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F986-5F5E-43CC-A4A7-9F51B3FA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/>
              <a:t>Walmart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/>
              <a:t>Exxon Mobil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/>
              <a:t>Apple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/>
              <a:t>Berkshire Hathaway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/>
              <a:t>Amazon.com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/>
              <a:t>UnitedHealth 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/>
              <a:t>McKesson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/>
              <a:t>CVS Health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/>
              <a:t>AT&amp;T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/>
              <a:t>AmerisourceBergen</a:t>
            </a:r>
          </a:p>
          <a:p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797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7A12-9EEB-4DF2-9207-0F42D2B4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Descriptive Stats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665568-9DE1-49B6-A52F-6B1CB2D77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9176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681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6D50-2CD9-4775-828E-ACAEB72D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Two Graphs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C18372-F349-4764-B373-62B166551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27214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643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E3815B-C418-4332-A2AA-5D7E7497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Graph (Company to People)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A3E4F-AB8A-4244-B43F-60C70CD256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Nodes</a:t>
            </a:r>
          </a:p>
          <a:p>
            <a:endParaRPr lang="en-US" dirty="0"/>
          </a:p>
          <a:p>
            <a:r>
              <a:rPr lang="en-US" dirty="0"/>
              <a:t>1. People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Companies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24AA9-DEFD-48E9-BDA2-41A4CDE040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Edges</a:t>
            </a:r>
          </a:p>
          <a:p>
            <a:endParaRPr lang="en-US" dirty="0"/>
          </a:p>
          <a:p>
            <a:r>
              <a:rPr lang="en-US" dirty="0"/>
              <a:t>1. Company to Member of BOD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Company to Executive Management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527F4F-DA5F-4B94-B149-817E9BC84571}"/>
              </a:ext>
            </a:extLst>
          </p:cNvPr>
          <p:cNvCxnSpPr/>
          <p:nvPr/>
        </p:nvCxnSpPr>
        <p:spPr>
          <a:xfrm>
            <a:off x="5685183" y="1928191"/>
            <a:ext cx="0" cy="3518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75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F6BB2E5-F5C5-4876-9282-B0246E035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53EAE7-3851-4CE7-BE81-EF90F19EF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5EFB6A-0AF1-46B2-B103-4AA6C7B31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D3E4EC-9CAC-455D-8511-5C0D0BEF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DF40A7-2316-4304-8880-2FA7451E9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BA5E2-D4FF-4E53-87E4-AAF617CD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Visualization (Company to People)</a:t>
            </a:r>
          </a:p>
        </p:txBody>
      </p:sp>
      <p:pic>
        <p:nvPicPr>
          <p:cNvPr id="6" name="Content Placeholder 5" descr="A picture containing food&#10;&#10;Description automatically generated">
            <a:extLst>
              <a:ext uri="{FF2B5EF4-FFF2-40B4-BE49-F238E27FC236}">
                <a16:creationId xmlns:a16="http://schemas.microsoft.com/office/drawing/2014/main" id="{493BA5DC-D80B-4DE1-8056-1E94B6B0B6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0" r="1" b="14375"/>
          <a:stretch/>
        </p:blipFill>
        <p:spPr>
          <a:xfrm>
            <a:off x="-862855" y="76718"/>
            <a:ext cx="7977495" cy="4744794"/>
          </a:xfrm>
          <a:prstGeom prst="rect">
            <a:avLst/>
          </a:prstGeom>
        </p:spPr>
      </p:pic>
      <p:pic>
        <p:nvPicPr>
          <p:cNvPr id="8" name="Content Placeholder 7" descr="A close up of a mans face&#10;&#10;Description automatically generated">
            <a:extLst>
              <a:ext uri="{FF2B5EF4-FFF2-40B4-BE49-F238E27FC236}">
                <a16:creationId xmlns:a16="http://schemas.microsoft.com/office/drawing/2014/main" id="{D45A045C-7C11-4565-886F-C97A33D054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5" r="21652" b="2"/>
          <a:stretch/>
        </p:blipFill>
        <p:spPr>
          <a:xfrm>
            <a:off x="7625740" y="76718"/>
            <a:ext cx="4053618" cy="474778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4BD36A9-BAC7-415E-8DDB-4C743838F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990FA-F5C7-4E50-BE10-2FF195BBAEF5}"/>
              </a:ext>
            </a:extLst>
          </p:cNvPr>
          <p:cNvSpPr txBox="1"/>
          <p:nvPr/>
        </p:nvSpPr>
        <p:spPr>
          <a:xfrm>
            <a:off x="10563869" y="4007424"/>
            <a:ext cx="1038618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000000"/>
                </a:solidFill>
              </a:rPr>
              <a:t>By Node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8800DD-3C6F-42AF-8A7B-DE743009B9D5}"/>
              </a:ext>
            </a:extLst>
          </p:cNvPr>
          <p:cNvSpPr txBox="1"/>
          <p:nvPr/>
        </p:nvSpPr>
        <p:spPr>
          <a:xfrm>
            <a:off x="2905282" y="4544513"/>
            <a:ext cx="1815177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000000"/>
                </a:solidFill>
              </a:rPr>
              <a:t>By Connected Component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E42BD-72BA-4FED-89A1-F245CFA77AE1}"/>
              </a:ext>
            </a:extLst>
          </p:cNvPr>
          <p:cNvSpPr txBox="1"/>
          <p:nvPr/>
        </p:nvSpPr>
        <p:spPr>
          <a:xfrm>
            <a:off x="2944441" y="459676"/>
            <a:ext cx="154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Nodes: 2947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3FD76-6DAA-4CDF-93CF-A40C491A65A8}"/>
              </a:ext>
            </a:extLst>
          </p:cNvPr>
          <p:cNvSpPr txBox="1"/>
          <p:nvPr/>
        </p:nvSpPr>
        <p:spPr>
          <a:xfrm>
            <a:off x="8668293" y="459676"/>
            <a:ext cx="154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Edges: 3159</a:t>
            </a:r>
          </a:p>
        </p:txBody>
      </p:sp>
    </p:spTree>
    <p:extLst>
      <p:ext uri="{BB962C8B-B14F-4D97-AF65-F5344CB8AC3E}">
        <p14:creationId xmlns:p14="http://schemas.microsoft.com/office/powerpoint/2010/main" val="2333276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555</Words>
  <Application>Microsoft Office PowerPoint</Application>
  <PresentationFormat>Widescreen</PresentationFormat>
  <Paragraphs>154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Business Ties</vt:lpstr>
      <vt:lpstr>Agenda</vt:lpstr>
      <vt:lpstr>Introduction</vt:lpstr>
      <vt:lpstr>Introduction</vt:lpstr>
      <vt:lpstr>Data</vt:lpstr>
      <vt:lpstr>Descriptive Stats</vt:lpstr>
      <vt:lpstr>Two Graphs</vt:lpstr>
      <vt:lpstr>Constructing the Graph (Company to People)</vt:lpstr>
      <vt:lpstr>Visualization (Company to People)</vt:lpstr>
      <vt:lpstr>Constructing the Graph (Company to Company)</vt:lpstr>
      <vt:lpstr>Visualization (Company to Company)</vt:lpstr>
      <vt:lpstr>Analysis</vt:lpstr>
      <vt:lpstr>Degree Distribution (CP)</vt:lpstr>
      <vt:lpstr>Centrality (CP)</vt:lpstr>
      <vt:lpstr>Degree Distribution (CC)</vt:lpstr>
      <vt:lpstr>Centrality (CC)</vt:lpstr>
      <vt:lpstr>Deeper Dive on 3M</vt:lpstr>
      <vt:lpstr>Conclusions</vt:lpstr>
      <vt:lpstr>Future Considerations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Ties</dc:title>
  <dc:creator>Anees Patwa</dc:creator>
  <cp:lastModifiedBy>Anees Patwa</cp:lastModifiedBy>
  <cp:revision>7</cp:revision>
  <dcterms:created xsi:type="dcterms:W3CDTF">2019-12-03T02:55:25Z</dcterms:created>
  <dcterms:modified xsi:type="dcterms:W3CDTF">2019-12-03T03:12:20Z</dcterms:modified>
</cp:coreProperties>
</file>