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5f8feaf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5f8feaf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5f8feaf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b5f8feaf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5f8feaf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5f8feaf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8265f77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8265f77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5f8feaf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5f8feaf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5f8feaf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5f8feaf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5f8feaf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5f8feaf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5f8feaf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b5f8feaf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5f8feaf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b5f8feaf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5f8feaf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5f8feaf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5f8feaf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b5f8feaf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165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 Database 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938682" y="4157061"/>
            <a:ext cx="1615968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Anees Rehman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7: Identifying Travel Books Owned by the Library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238" y="1347675"/>
            <a:ext cx="71134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8: Identifying Members From Our Library's Location, Hartford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650"/>
            <a:ext cx="8839199" cy="268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9: Calculating Average Rental Length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450"/>
            <a:ext cx="8839204" cy="25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 Model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25" y="927000"/>
            <a:ext cx="6871548" cy="40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063" y="1184900"/>
            <a:ext cx="652787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1: Library Member Borrow Status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300" y="1231650"/>
            <a:ext cx="41093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2: Average Age of Library Members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375" y="1252450"/>
            <a:ext cx="554325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3: Library Member Borrow Eligibility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7850"/>
            <a:ext cx="8839204" cy="340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4: Pairing Publisher Name with Book Name and Book ID Number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75" y="1307850"/>
            <a:ext cx="789643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5: Setting Book Status to Exempt for Children's Books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4" cy="32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6: Identifying Overdue Books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5900"/>
            <a:ext cx="8839204" cy="193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(16:9)</PresentationFormat>
  <Paragraphs>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Lato</vt:lpstr>
      <vt:lpstr>Arial</vt:lpstr>
      <vt:lpstr>Focus</vt:lpstr>
      <vt:lpstr>Library Database </vt:lpstr>
      <vt:lpstr>Business Process Model</vt:lpstr>
      <vt:lpstr>Entity Relationship Diagram</vt:lpstr>
      <vt:lpstr>Report 1: Library Member Borrow Status</vt:lpstr>
      <vt:lpstr>Report 2: Average Age of Library Members</vt:lpstr>
      <vt:lpstr>Report 3: Library Member Borrow Eligibility</vt:lpstr>
      <vt:lpstr>Report 4: Pairing Publisher Name with Book Name and Book ID Number</vt:lpstr>
      <vt:lpstr>Report 5: Setting Book Status to Exempt for Children's Books</vt:lpstr>
      <vt:lpstr>Report 6: Identifying Overdue Books</vt:lpstr>
      <vt:lpstr>Report 7: Identifying Travel Books Owned by the Library</vt:lpstr>
      <vt:lpstr>Report 8: Identifying Members From Our Library's Location, Hartford</vt:lpstr>
      <vt:lpstr>Report 9: Calculating Average Rental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 </dc:title>
  <dc:creator>Anees Rehman</dc:creator>
  <cp:lastModifiedBy>Anees Rehman</cp:lastModifiedBy>
  <cp:revision>1</cp:revision>
  <dcterms:modified xsi:type="dcterms:W3CDTF">2023-07-05T22:51:33Z</dcterms:modified>
</cp:coreProperties>
</file>