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69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04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66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4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4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7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71B1-23DE-4B1B-B254-A7DE18B3D7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9C41-4273-4605-8327-DE6E8596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2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4487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Importance of MFA IN Security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254547"/>
            <a:ext cx="8791575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Anees Ahmed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What is mfA?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938" y="2481943"/>
            <a:ext cx="5964782" cy="3270070"/>
          </a:xfrm>
        </p:spPr>
        <p:txBody>
          <a:bodyPr/>
          <a:lstStyle/>
          <a:p>
            <a:r>
              <a:rPr lang="en-US" dirty="0" smtClean="0"/>
              <a:t>MFA is an additional layer of security to protect accounts from malicious parties.</a:t>
            </a:r>
          </a:p>
          <a:p>
            <a:r>
              <a:rPr lang="en-US" dirty="0" smtClean="0"/>
              <a:t>It requires user to prove their identity using two or more verification methods, such as passwords, fingerprint scans or smartphone authentication.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25" y="1972491"/>
            <a:ext cx="5554617" cy="32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02" y="2434255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HOW MFA WORKS?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2010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1564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Login Process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45728"/>
            <a:ext cx="4070668" cy="3694113"/>
          </a:xfrm>
        </p:spPr>
        <p:txBody>
          <a:bodyPr/>
          <a:lstStyle/>
          <a:p>
            <a:r>
              <a:rPr lang="en-US" dirty="0" smtClean="0"/>
              <a:t>I used google authenticator.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1854926"/>
            <a:ext cx="4519749" cy="424542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Enter your password.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an authenticator app to generate a one-time code.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Access granted only after entering the correct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8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Setting up MFA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authentication app.</a:t>
            </a:r>
          </a:p>
          <a:p>
            <a:r>
              <a:rPr lang="en-US" dirty="0" smtClean="0"/>
              <a:t>Link your account by scanning your </a:t>
            </a:r>
            <a:r>
              <a:rPr lang="en-US" dirty="0" err="1" smtClean="0"/>
              <a:t>qr</a:t>
            </a:r>
            <a:r>
              <a:rPr lang="en-US" dirty="0" smtClean="0"/>
              <a:t> code.</a:t>
            </a:r>
          </a:p>
          <a:p>
            <a:r>
              <a:rPr lang="en-US" dirty="0" smtClean="0"/>
              <a:t>Verify or enter the code generated by the app.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2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USING MFA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provides more layers of security than 2FA.</a:t>
            </a:r>
          </a:p>
          <a:p>
            <a:r>
              <a:rPr lang="en-US" dirty="0" smtClean="0"/>
              <a:t>It </a:t>
            </a:r>
            <a:r>
              <a:rPr lang="en-US" dirty="0"/>
              <a:t>assures consumer identity.</a:t>
            </a:r>
          </a:p>
          <a:p>
            <a:r>
              <a:rPr lang="en-US" dirty="0" smtClean="0"/>
              <a:t>It </a:t>
            </a:r>
            <a:r>
              <a:rPr lang="en-US" dirty="0"/>
              <a:t>meets regulatory compliances.</a:t>
            </a:r>
          </a:p>
          <a:p>
            <a:r>
              <a:rPr lang="en-US" dirty="0" smtClean="0"/>
              <a:t>It </a:t>
            </a:r>
            <a:r>
              <a:rPr lang="en-US" dirty="0"/>
              <a:t>comes with easy implementation.</a:t>
            </a:r>
          </a:p>
          <a:p>
            <a:r>
              <a:rPr lang="en-US" dirty="0" smtClean="0"/>
              <a:t>It </a:t>
            </a:r>
            <a:r>
              <a:rPr lang="en-US" dirty="0"/>
              <a:t>complies with Single Sign-On (SSO) solutions.</a:t>
            </a:r>
          </a:p>
          <a:p>
            <a:r>
              <a:rPr lang="en-US" dirty="0" smtClean="0"/>
              <a:t>It </a:t>
            </a:r>
            <a:r>
              <a:rPr lang="en-US" dirty="0"/>
              <a:t>adds next-level security, even remotely</a:t>
            </a:r>
            <a:r>
              <a:rPr lang="en-US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214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80221"/>
            <a:ext cx="9905998" cy="1478570"/>
          </a:xfrm>
        </p:spPr>
        <p:txBody>
          <a:bodyPr/>
          <a:lstStyle/>
          <a:p>
            <a:r>
              <a:rPr lang="en-US" sz="4800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58791"/>
            <a:ext cx="9905999" cy="354171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Single Sign-On (SSO) with Your </a:t>
            </a:r>
            <a:r>
              <a:rPr lang="en-US" dirty="0" smtClean="0"/>
              <a:t>MFA.</a:t>
            </a:r>
            <a:endParaRPr lang="en-US" dirty="0"/>
          </a:p>
          <a:p>
            <a:r>
              <a:rPr lang="en-US" dirty="0"/>
              <a:t>Regularly Update and Patch MFA </a:t>
            </a:r>
            <a:r>
              <a:rPr lang="en-US" dirty="0" smtClean="0"/>
              <a:t>Systems.</a:t>
            </a:r>
          </a:p>
          <a:p>
            <a:r>
              <a:rPr lang="en-US" dirty="0"/>
              <a:t>Monitor and Analyze Authentication </a:t>
            </a:r>
            <a:r>
              <a:rPr lang="en-US" dirty="0" smtClean="0"/>
              <a:t>Logs.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7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180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Importance of MFA IN Security</vt:lpstr>
      <vt:lpstr>What is mfA?</vt:lpstr>
      <vt:lpstr>HOW MFA WORKS?</vt:lpstr>
      <vt:lpstr>Login Process</vt:lpstr>
      <vt:lpstr>Setting up MFA</vt:lpstr>
      <vt:lpstr>USING MFA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MFA IN Security</dc:title>
  <dc:creator>Android</dc:creator>
  <cp:lastModifiedBy>Android</cp:lastModifiedBy>
  <cp:revision>5</cp:revision>
  <dcterms:created xsi:type="dcterms:W3CDTF">2024-08-15T05:05:59Z</dcterms:created>
  <dcterms:modified xsi:type="dcterms:W3CDTF">2024-08-15T05:44:49Z</dcterms:modified>
</cp:coreProperties>
</file>