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2D67-8587-48DB-B8D6-56447E815728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9B27-B2C1-4093-87B9-170617C85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9B27-B2C1-4093-87B9-170617C853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3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3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6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00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0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2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36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2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2DFE-CDA7-4DC5-8F3B-2DEAF6F9EA33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0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795A-45D1-434B-9A28-96A241FE0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team project</a:t>
            </a:r>
            <a:br>
              <a:rPr lang="en-US" dirty="0"/>
            </a:br>
            <a:r>
              <a:rPr lang="en-US" dirty="0"/>
              <a:t>                Tank war(game)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69F08-40BC-4579-AF2F-3E701849D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                                                  </a:t>
            </a:r>
          </a:p>
          <a:p>
            <a:r>
              <a:rPr lang="en-CA" dirty="0"/>
              <a:t>                                                  </a:t>
            </a:r>
          </a:p>
          <a:p>
            <a:pPr algn="r"/>
            <a:r>
              <a:rPr lang="en-CA" sz="3600" dirty="0"/>
              <a:t>                    design by:  Anita Mirshahi  &amp;  Qian gao </a:t>
            </a:r>
          </a:p>
        </p:txBody>
      </p:sp>
    </p:spTree>
    <p:extLst>
      <p:ext uri="{BB962C8B-B14F-4D97-AF65-F5344CB8AC3E}">
        <p14:creationId xmlns:p14="http://schemas.microsoft.com/office/powerpoint/2010/main" val="60496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A4C-B3DB-496A-94AA-979A0758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8A57-2E00-4195-A927-C24E64E2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Replay last game</a:t>
            </a:r>
          </a:p>
          <a:p>
            <a:r>
              <a:rPr lang="en-US" sz="3600" dirty="0"/>
              <a:t>Create BD more tables save data</a:t>
            </a:r>
            <a:endParaRPr lang="en-CA" sz="3600" dirty="0"/>
          </a:p>
          <a:p>
            <a:r>
              <a:rPr lang="en-CA" sz="3600" dirty="0"/>
              <a:t>Create map  with water, ice and wall (or 3D)</a:t>
            </a:r>
          </a:p>
          <a:p>
            <a:r>
              <a:rPr lang="en-US" sz="3600" dirty="0"/>
              <a:t>Networking game  C/</a:t>
            </a:r>
            <a:r>
              <a:rPr lang="en-CA" sz="3600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7728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6302-2190-4DC3-8733-4898BBD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B30-1D81-415D-B082-A41FBAC9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“G</a:t>
            </a:r>
            <a:r>
              <a:rPr lang="en-CA" sz="4800" dirty="0"/>
              <a:t>reat question. Any other questions</a:t>
            </a: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CA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DDF-054A-4907-B44A-2982BDC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5193"/>
          </a:xfrm>
        </p:spPr>
        <p:txBody>
          <a:bodyPr>
            <a:normAutofit/>
          </a:bodyPr>
          <a:lstStyle/>
          <a:p>
            <a:r>
              <a:rPr lang="en-CA" sz="4800" dirty="0"/>
              <a:t>description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67EE-247C-4595-A7F7-595EEAD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422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     This is a 2D game designed for all gender and age groups. </a:t>
            </a:r>
          </a:p>
          <a:p>
            <a:pPr marL="0" indent="0" algn="just">
              <a:buNone/>
            </a:pPr>
            <a:r>
              <a:rPr lang="en-US" sz="3600" dirty="0"/>
              <a:t>     Anyone who opted in will benefit the enjoy of playing an action game as well as improving the attention, mood, cognitive, strengths.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4E0A-844C-4315-BE74-156E345B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Main features &amp;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E6B0-F4B8-44A1-AE35-792018FC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Tankwar">
            <a:hlinkClick r:id="" action="ppaction://media"/>
            <a:extLst>
              <a:ext uri="{FF2B5EF4-FFF2-40B4-BE49-F238E27FC236}">
                <a16:creationId xmlns:a16="http://schemas.microsoft.com/office/drawing/2014/main" id="{1DF0A2A2-2C0D-40D4-96FB-F8A7A990D2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4786" y="1735493"/>
            <a:ext cx="8809037" cy="44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CE3B-4891-42CC-8B67-61613FA0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00BD-6FAA-4478-B2EB-9A2E8099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131"/>
            <a:ext cx="9905999" cy="3953070"/>
          </a:xfrm>
        </p:spPr>
        <p:txBody>
          <a:bodyPr>
            <a:normAutofit/>
          </a:bodyPr>
          <a:lstStyle/>
          <a:p>
            <a:r>
              <a:rPr lang="en-CA" sz="3600" dirty="0"/>
              <a:t>Movements of the tank</a:t>
            </a:r>
          </a:p>
          <a:p>
            <a:r>
              <a:rPr lang="en-CA" sz="3600" dirty="0"/>
              <a:t>Collision detection</a:t>
            </a:r>
          </a:p>
          <a:p>
            <a:r>
              <a:rPr lang="en-US" sz="3600" dirty="0"/>
              <a:t>Save game</a:t>
            </a:r>
          </a:p>
          <a:p>
            <a:r>
              <a:rPr lang="en-CA" sz="3600" dirty="0"/>
              <a:t>Shooting bullets</a:t>
            </a:r>
            <a:endParaRPr lang="en-US" sz="3600" dirty="0"/>
          </a:p>
          <a:p>
            <a:r>
              <a:rPr lang="en-CA" sz="3600" dirty="0"/>
              <a:t>Multiple players &amp; enemies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696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A44-AF8F-4CC3-A31B-883AEE98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Solutions and 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A355-DA21-4DC5-80F9-91E56A57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600" dirty="0"/>
              <a:t>Graphics in AWT and Swing</a:t>
            </a:r>
          </a:p>
          <a:p>
            <a:pPr lvl="1"/>
            <a:r>
              <a:rPr lang="en-CA" sz="3600" dirty="0"/>
              <a:t>KeyEvent</a:t>
            </a:r>
          </a:p>
          <a:p>
            <a:pPr lvl="1"/>
            <a:r>
              <a:rPr lang="en-US" sz="3600" dirty="0"/>
              <a:t>D</a:t>
            </a:r>
            <a:r>
              <a:rPr lang="en-CA" sz="3600" dirty="0"/>
              <a:t>atabase </a:t>
            </a:r>
            <a:r>
              <a:rPr lang="en-US" sz="3600" dirty="0"/>
              <a:t>using SQLite</a:t>
            </a:r>
            <a:endParaRPr lang="en-CA" sz="3600" dirty="0"/>
          </a:p>
          <a:p>
            <a:pPr lvl="1"/>
            <a:r>
              <a:rPr lang="en-CA" sz="3600" dirty="0"/>
              <a:t>Multiple Threading</a:t>
            </a:r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58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AFCFA-4C19-4BBC-8490-EA959075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744265"/>
            <a:ext cx="5991543" cy="536947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7228003-7B49-4A0B-A7C2-11DC0EC078D7}"/>
              </a:ext>
            </a:extLst>
          </p:cNvPr>
          <p:cNvSpPr/>
          <p:nvPr/>
        </p:nvSpPr>
        <p:spPr>
          <a:xfrm>
            <a:off x="718458" y="821093"/>
            <a:ext cx="1987420" cy="80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Code: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6127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713-28FB-4E11-8DAB-87B0278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Thread Life Cycle in java</a:t>
            </a:r>
            <a:br>
              <a:rPr lang="en-CA" sz="4800" dirty="0"/>
            </a:br>
            <a:endParaRPr lang="en-C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3024-A6E2-4C5A-8DB0-F6AC8575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6258"/>
            <a:ext cx="9905999" cy="5008099"/>
          </a:xfrm>
        </p:spPr>
        <p:txBody>
          <a:bodyPr>
            <a:normAutofit/>
          </a:bodyPr>
          <a:lstStyle/>
          <a:p>
            <a:endParaRPr lang="en-CA" sz="3600" dirty="0"/>
          </a:p>
          <a:p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C4D87-B427-46EF-B2C7-4F84CE558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1" y="1558212"/>
            <a:ext cx="7483151" cy="42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3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69F-12B0-42DB-8325-748276C3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793" y="320505"/>
            <a:ext cx="8791575" cy="1058129"/>
          </a:xfrm>
        </p:spPr>
        <p:txBody>
          <a:bodyPr/>
          <a:lstStyle/>
          <a:p>
            <a:r>
              <a:rPr lang="en-CA" dirty="0"/>
              <a:t>Database: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AB10D-6C70-4FA2-B414-19F4D9D0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49" y="1753869"/>
            <a:ext cx="6053475" cy="44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4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9C7-F199-4346-8C4C-5A56F53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What we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B49-0D2D-42A8-9340-F9A14F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How to make 2D game</a:t>
            </a:r>
          </a:p>
          <a:p>
            <a:r>
              <a:rPr lang="en-CA" sz="3600" dirty="0"/>
              <a:t>How to draw &amp; animate graphics</a:t>
            </a:r>
          </a:p>
          <a:p>
            <a:r>
              <a:rPr lang="en-CA" sz="3600" dirty="0"/>
              <a:t>How to use keyboard to play game</a:t>
            </a:r>
          </a:p>
          <a:p>
            <a:r>
              <a:rPr lang="en-CA" sz="3600" dirty="0"/>
              <a:t>How to use database in game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9543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931</TotalTime>
  <Words>172</Words>
  <Application>Microsoft Office PowerPoint</Application>
  <PresentationFormat>Widescreen</PresentationFormat>
  <Paragraphs>50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Java team project                 Tank war(game)</vt:lpstr>
      <vt:lpstr>description of Game</vt:lpstr>
      <vt:lpstr>Main features &amp; functionalities</vt:lpstr>
      <vt:lpstr>Challenges:</vt:lpstr>
      <vt:lpstr>Solutions and technologies:</vt:lpstr>
      <vt:lpstr>PowerPoint Presentation</vt:lpstr>
      <vt:lpstr>Thread Life Cycle in java </vt:lpstr>
      <vt:lpstr>Database:</vt:lpstr>
      <vt:lpstr>What we learned:</vt:lpstr>
      <vt:lpstr>Future work: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                 Tank war(game)</dc:title>
  <dc:creator>gao32767@gmail.com</dc:creator>
  <cp:lastModifiedBy>gao32767@gmail.com</cp:lastModifiedBy>
  <cp:revision>61</cp:revision>
  <dcterms:created xsi:type="dcterms:W3CDTF">2018-02-27T23:07:00Z</dcterms:created>
  <dcterms:modified xsi:type="dcterms:W3CDTF">2018-03-08T07:46:06Z</dcterms:modified>
</cp:coreProperties>
</file>