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2D67-8587-48DB-B8D6-56447E815728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9B27-B2C1-4093-87B9-170617C85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9B27-B2C1-4093-87B9-170617C853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3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6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00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2DFE-CDA7-4DC5-8F3B-2DEAF6F9EA33}" type="datetimeFigureOut">
              <a:rPr lang="en-CA" smtClean="0"/>
              <a:t>07/03/2018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0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95A-45D1-434B-9A28-96A241FE0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team project</a:t>
            </a:r>
            <a:br>
              <a:rPr lang="en-US" dirty="0"/>
            </a:br>
            <a:r>
              <a:rPr lang="en-US" dirty="0"/>
              <a:t>                Tank war(game)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69F08-40BC-4579-AF2F-3E701849D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                                                 </a:t>
            </a:r>
          </a:p>
          <a:p>
            <a:r>
              <a:rPr lang="en-CA" dirty="0"/>
              <a:t>                                                  </a:t>
            </a:r>
          </a:p>
          <a:p>
            <a:pPr algn="r"/>
            <a:r>
              <a:rPr lang="en-CA" sz="2400" dirty="0"/>
              <a:t>                    design by:  Anita Mirshahi  &amp;  Qian gao </a:t>
            </a:r>
          </a:p>
        </p:txBody>
      </p:sp>
    </p:spTree>
    <p:extLst>
      <p:ext uri="{BB962C8B-B14F-4D97-AF65-F5344CB8AC3E}">
        <p14:creationId xmlns:p14="http://schemas.microsoft.com/office/powerpoint/2010/main" val="60496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A4C-B3DB-496A-94AA-979A0758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8A57-2E00-4195-A927-C24E64E2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Make levels for the game / Speed up</a:t>
            </a:r>
          </a:p>
          <a:p>
            <a:r>
              <a:rPr lang="en-CA" sz="3600" dirty="0"/>
              <a:t>Live game / Play with two PCs</a:t>
            </a:r>
          </a:p>
          <a:p>
            <a:r>
              <a:rPr lang="en-CA" sz="3600" dirty="0"/>
              <a:t>User can change settings</a:t>
            </a:r>
          </a:p>
          <a:p>
            <a:r>
              <a:rPr lang="en-CA" sz="3600" dirty="0"/>
              <a:t>Create map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728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6302-2190-4DC3-8733-4898BBD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B30-1D81-415D-B082-A41FBAC9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/>
              <a:t>Draw tanks</a:t>
            </a:r>
          </a:p>
          <a:p>
            <a:r>
              <a:rPr lang="en-CA" sz="3600" dirty="0"/>
              <a:t>Move tanks</a:t>
            </a:r>
          </a:p>
          <a:p>
            <a:r>
              <a:rPr lang="en-CA" sz="3600" dirty="0"/>
              <a:t>Collision</a:t>
            </a:r>
          </a:p>
          <a:p>
            <a:r>
              <a:rPr lang="en-CA" sz="3600" dirty="0"/>
              <a:t>Shooting bullets</a:t>
            </a:r>
          </a:p>
          <a:p>
            <a:r>
              <a:rPr lang="en-CA" sz="3600" dirty="0"/>
              <a:t>Explosion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1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DDF-054A-4907-B44A-2982BDC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45193"/>
          </a:xfrm>
        </p:spPr>
        <p:txBody>
          <a:bodyPr>
            <a:normAutofit/>
          </a:bodyPr>
          <a:lstStyle/>
          <a:p>
            <a:r>
              <a:rPr lang="en-CA" sz="4800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7EE-247C-4595-A7F7-595EEAD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422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This is a 2D game designed for all gender and age groups. </a:t>
            </a:r>
          </a:p>
          <a:p>
            <a:pPr marL="0" indent="0" algn="just">
              <a:buNone/>
            </a:pPr>
            <a:r>
              <a:rPr lang="en-US" sz="3600" dirty="0"/>
              <a:t>Anyone who opted in will benefit the enjoy of playing an action game as well as improving the attention, mood, cognitive, strengths.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4E0A-844C-4315-BE74-156E345B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Main features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6B0-F4B8-44A1-AE35-792018FC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604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CE3B-4891-42CC-8B67-61613FA0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0BD-6FAA-4478-B2EB-9A2E8099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Movements of the tank</a:t>
            </a:r>
          </a:p>
          <a:p>
            <a:r>
              <a:rPr lang="en-CA" sz="3600" dirty="0"/>
              <a:t>Shooting bullets</a:t>
            </a:r>
          </a:p>
          <a:p>
            <a:r>
              <a:rPr lang="en-CA" sz="3600" dirty="0"/>
              <a:t>Collision detection</a:t>
            </a:r>
          </a:p>
          <a:p>
            <a:r>
              <a:rPr lang="en-CA" sz="3600" dirty="0"/>
              <a:t>Multiple players &amp; enemies</a:t>
            </a:r>
          </a:p>
          <a:p>
            <a:pPr marL="0" indent="0">
              <a:buNone/>
            </a:pPr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696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BA44-AF8F-4CC3-A31B-883AEE98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Solutions and 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355-DA21-4DC5-80F9-91E56A57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3600" dirty="0"/>
              <a:t>Graphics in AWT and Swing</a:t>
            </a:r>
          </a:p>
          <a:p>
            <a:pPr lvl="1"/>
            <a:r>
              <a:rPr lang="en-CA" sz="3600" dirty="0"/>
              <a:t>KeyEvent</a:t>
            </a:r>
          </a:p>
          <a:p>
            <a:pPr lvl="1"/>
            <a:r>
              <a:rPr lang="en-CA" sz="3600" dirty="0"/>
              <a:t>Multiple Threading</a:t>
            </a:r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8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AFCFA-4C19-4BBC-8490-EA959075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744265"/>
            <a:ext cx="5991543" cy="5369470"/>
          </a:xfrm>
        </p:spPr>
      </p:pic>
    </p:spTree>
    <p:extLst>
      <p:ext uri="{BB962C8B-B14F-4D97-AF65-F5344CB8AC3E}">
        <p14:creationId xmlns:p14="http://schemas.microsoft.com/office/powerpoint/2010/main" val="16127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69F-12B0-42DB-8325-748276C3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793" y="320505"/>
            <a:ext cx="8791575" cy="1058129"/>
          </a:xfrm>
        </p:spPr>
        <p:txBody>
          <a:bodyPr/>
          <a:lstStyle/>
          <a:p>
            <a:r>
              <a:rPr lang="en-CA" dirty="0"/>
              <a:t>Database: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AB10D-6C70-4FA2-B414-19F4D9D0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49" y="1753869"/>
            <a:ext cx="6053475" cy="44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4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9C7-F199-4346-8C4C-5A56F53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What we learned: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B49-0D2D-42A8-9340-F9A14F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How to make 2D game</a:t>
            </a:r>
          </a:p>
          <a:p>
            <a:r>
              <a:rPr lang="en-CA" sz="3600" dirty="0"/>
              <a:t>How to draw graphics</a:t>
            </a:r>
          </a:p>
          <a:p>
            <a:r>
              <a:rPr lang="en-CA" sz="3600" dirty="0"/>
              <a:t>How to animate graphics</a:t>
            </a:r>
          </a:p>
          <a:p>
            <a:r>
              <a:rPr lang="en-CA" sz="3600" dirty="0"/>
              <a:t>How to use keyboard to control game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9543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713-28FB-4E11-8DAB-87B0278D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To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3024-A6E2-4C5A-8DB0-F6AC8575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6258"/>
            <a:ext cx="9905999" cy="500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Multithreading (</a:t>
            </a:r>
            <a:r>
              <a:rPr lang="en-US" sz="3600" dirty="0"/>
              <a:t>Life Cycle of a Thread):</a:t>
            </a:r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C62C7-FBE6-479C-992E-0F31A85C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5" y="2504049"/>
            <a:ext cx="8119872" cy="41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3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783</TotalTime>
  <Words>158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Java team project                 Tank war(game)</vt:lpstr>
      <vt:lpstr>description of Game</vt:lpstr>
      <vt:lpstr>Main features &amp; functionalities</vt:lpstr>
      <vt:lpstr>Challenges:</vt:lpstr>
      <vt:lpstr>Solutions and technologies:</vt:lpstr>
      <vt:lpstr>PowerPoint Presentation</vt:lpstr>
      <vt:lpstr>Database:</vt:lpstr>
      <vt:lpstr>What we learned:</vt:lpstr>
      <vt:lpstr>To learn:</vt:lpstr>
      <vt:lpstr>Future work: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                 Tank war(game)</dc:title>
  <dc:creator>gao32767@gmail.com</dc:creator>
  <cp:lastModifiedBy>Anita Mirshahi</cp:lastModifiedBy>
  <cp:revision>37</cp:revision>
  <dcterms:created xsi:type="dcterms:W3CDTF">2018-02-27T23:07:00Z</dcterms:created>
  <dcterms:modified xsi:type="dcterms:W3CDTF">2018-03-08T04:10:43Z</dcterms:modified>
</cp:coreProperties>
</file>