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6" r:id="rId6"/>
    <p:sldId id="268" r:id="rId7"/>
    <p:sldId id="267" r:id="rId8"/>
    <p:sldId id="269" r:id="rId9"/>
    <p:sldId id="270" r:id="rId10"/>
    <p:sldId id="271" r:id="rId11"/>
    <p:sldId id="262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3" r:id="rId20"/>
    <p:sldId id="296" r:id="rId21"/>
    <p:sldId id="297" r:id="rId22"/>
    <p:sldId id="298" r:id="rId23"/>
    <p:sldId id="299" r:id="rId24"/>
    <p:sldId id="302" r:id="rId25"/>
    <p:sldId id="303" r:id="rId26"/>
    <p:sldId id="301" r:id="rId27"/>
    <p:sldId id="264" r:id="rId28"/>
    <p:sldId id="288" r:id="rId29"/>
    <p:sldId id="290" r:id="rId30"/>
    <p:sldId id="292" r:id="rId31"/>
    <p:sldId id="295" r:id="rId32"/>
    <p:sldId id="30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194A7-2AC1-4C86-9A7E-B9929F329D34}" v="3" dt="2021-01-15T17:29:06.551"/>
    <p1510:client id="{30A39F10-1692-49F0-A6B7-F4B7FFD7D44A}" v="179" dt="2021-01-15T17:15:33.173"/>
    <p1510:client id="{5DA0C2EB-D5E4-486F-A393-EF8022629B93}" v="3" dt="2021-01-15T17:18:10.936"/>
    <p1510:client id="{70F9AD34-1C24-4876-9DAE-0935E7256C45}" v="10" dt="2021-01-17T05:06:18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43D4E-9AFA-4DDC-8D72-86C446DD95E3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CDB181D1-65D9-4F4A-9AED-0277FC440222}">
      <dgm:prSet/>
      <dgm:spPr/>
      <dgm:t>
        <a:bodyPr/>
        <a:lstStyle/>
        <a:p>
          <a:r>
            <a:rPr lang="en-US" dirty="0"/>
            <a:t>BAKERS LOUNGE</a:t>
          </a:r>
          <a:endParaRPr lang="en-IN" dirty="0"/>
        </a:p>
      </dgm:t>
    </dgm:pt>
    <dgm:pt modelId="{43ED0403-2301-47C3-81AD-EFFA335C3431}" type="parTrans" cxnId="{285CBF2D-BE39-4AD7-ABAC-27DB941DE755}">
      <dgm:prSet/>
      <dgm:spPr/>
      <dgm:t>
        <a:bodyPr/>
        <a:lstStyle/>
        <a:p>
          <a:endParaRPr lang="en-IN"/>
        </a:p>
      </dgm:t>
    </dgm:pt>
    <dgm:pt modelId="{18512B45-EF1A-4039-A42B-4BE69BEBF36D}" type="sibTrans" cxnId="{285CBF2D-BE39-4AD7-ABAC-27DB941DE755}">
      <dgm:prSet/>
      <dgm:spPr/>
      <dgm:t>
        <a:bodyPr/>
        <a:lstStyle/>
        <a:p>
          <a:endParaRPr lang="en-IN"/>
        </a:p>
      </dgm:t>
    </dgm:pt>
    <dgm:pt modelId="{54109A7B-8F54-405C-8C29-449A0EF0C387}">
      <dgm:prSet/>
      <dgm:spPr/>
      <dgm:t>
        <a:bodyPr/>
        <a:lstStyle/>
        <a:p>
          <a:r>
            <a:rPr lang="en-US" dirty="0"/>
            <a:t>ADMIN</a:t>
          </a:r>
          <a:endParaRPr lang="en-IN" dirty="0"/>
        </a:p>
      </dgm:t>
    </dgm:pt>
    <dgm:pt modelId="{95597368-2F50-47B8-AFE2-38CB23CCBEDF}" type="parTrans" cxnId="{E31CFC94-7937-442C-B57F-ADC22CDF450A}">
      <dgm:prSet/>
      <dgm:spPr/>
      <dgm:t>
        <a:bodyPr/>
        <a:lstStyle/>
        <a:p>
          <a:endParaRPr lang="en-IN"/>
        </a:p>
      </dgm:t>
    </dgm:pt>
    <dgm:pt modelId="{0341AD12-279C-4658-8808-4E574CB7A6C0}" type="sibTrans" cxnId="{E31CFC94-7937-442C-B57F-ADC22CDF450A}">
      <dgm:prSet/>
      <dgm:spPr/>
      <dgm:t>
        <a:bodyPr/>
        <a:lstStyle/>
        <a:p>
          <a:endParaRPr lang="en-IN"/>
        </a:p>
      </dgm:t>
    </dgm:pt>
    <dgm:pt modelId="{FE38DE8E-9EC0-437D-8584-8B93EBDE031D}">
      <dgm:prSet/>
      <dgm:spPr/>
      <dgm:t>
        <a:bodyPr/>
        <a:lstStyle/>
        <a:p>
          <a:r>
            <a:rPr lang="en-US" dirty="0"/>
            <a:t>GUEST</a:t>
          </a:r>
          <a:endParaRPr lang="en-IN" dirty="0"/>
        </a:p>
      </dgm:t>
    </dgm:pt>
    <dgm:pt modelId="{3DF6512D-3EBC-424B-9A4B-48D071AE19AF}" type="parTrans" cxnId="{D1E5469E-7FE5-49D3-8D87-D6B884F42929}">
      <dgm:prSet/>
      <dgm:spPr/>
      <dgm:t>
        <a:bodyPr/>
        <a:lstStyle/>
        <a:p>
          <a:endParaRPr lang="en-IN"/>
        </a:p>
      </dgm:t>
    </dgm:pt>
    <dgm:pt modelId="{7FA38317-5645-488D-BCE8-0E15B0E23FBF}" type="sibTrans" cxnId="{D1E5469E-7FE5-49D3-8D87-D6B884F42929}">
      <dgm:prSet/>
      <dgm:spPr/>
      <dgm:t>
        <a:bodyPr/>
        <a:lstStyle/>
        <a:p>
          <a:endParaRPr lang="en-IN"/>
        </a:p>
      </dgm:t>
    </dgm:pt>
    <dgm:pt modelId="{7A970D20-E349-4503-A174-42BE74F11FC8}">
      <dgm:prSet/>
      <dgm:spPr/>
      <dgm:t>
        <a:bodyPr/>
        <a:lstStyle/>
        <a:p>
          <a:r>
            <a:rPr lang="en-US" dirty="0"/>
            <a:t>BAKER</a:t>
          </a:r>
          <a:endParaRPr lang="en-IN" dirty="0"/>
        </a:p>
      </dgm:t>
    </dgm:pt>
    <dgm:pt modelId="{EF59B2BE-B5A5-4816-B0B0-892DDD52C01C}" type="parTrans" cxnId="{C2E86E99-595F-4DBD-BCF2-47B43D550648}">
      <dgm:prSet/>
      <dgm:spPr/>
      <dgm:t>
        <a:bodyPr/>
        <a:lstStyle/>
        <a:p>
          <a:endParaRPr lang="en-IN"/>
        </a:p>
      </dgm:t>
    </dgm:pt>
    <dgm:pt modelId="{1C563CCF-967F-46DB-A19E-64B25F28E16B}" type="sibTrans" cxnId="{C2E86E99-595F-4DBD-BCF2-47B43D550648}">
      <dgm:prSet/>
      <dgm:spPr/>
      <dgm:t>
        <a:bodyPr/>
        <a:lstStyle/>
        <a:p>
          <a:endParaRPr lang="en-IN"/>
        </a:p>
      </dgm:t>
    </dgm:pt>
    <dgm:pt modelId="{0E7C5F73-C1A8-45C5-82E6-323D52F422D4}">
      <dgm:prSet/>
      <dgm:spPr/>
      <dgm:t>
        <a:bodyPr/>
        <a:lstStyle/>
        <a:p>
          <a:r>
            <a:rPr lang="en-US" dirty="0"/>
            <a:t>SHOP</a:t>
          </a:r>
          <a:endParaRPr lang="en-IN" dirty="0"/>
        </a:p>
      </dgm:t>
    </dgm:pt>
    <dgm:pt modelId="{BF6A576D-59F0-47E2-9AD1-ADA0E32A2CB3}" type="parTrans" cxnId="{998FD482-8FA3-4882-A567-D75FC35BF781}">
      <dgm:prSet/>
      <dgm:spPr/>
      <dgm:t>
        <a:bodyPr/>
        <a:lstStyle/>
        <a:p>
          <a:endParaRPr lang="en-IN"/>
        </a:p>
      </dgm:t>
    </dgm:pt>
    <dgm:pt modelId="{1D2A2383-7E6B-4980-ADCE-2A63AE81B380}" type="sibTrans" cxnId="{998FD482-8FA3-4882-A567-D75FC35BF781}">
      <dgm:prSet/>
      <dgm:spPr/>
      <dgm:t>
        <a:bodyPr/>
        <a:lstStyle/>
        <a:p>
          <a:endParaRPr lang="en-IN"/>
        </a:p>
      </dgm:t>
    </dgm:pt>
    <dgm:pt modelId="{381629EB-9E34-4D22-86D0-EF3459FE2547}">
      <dgm:prSet/>
      <dgm:spPr/>
      <dgm:t>
        <a:bodyPr/>
        <a:lstStyle/>
        <a:p>
          <a:r>
            <a:rPr lang="en-US" dirty="0"/>
            <a:t>DELIVERY BOY</a:t>
          </a:r>
        </a:p>
      </dgm:t>
    </dgm:pt>
    <dgm:pt modelId="{A7A639A5-45EA-45FB-AF24-DFC36FFC98B6}" type="parTrans" cxnId="{C021E8D6-FD48-454C-89FD-1B0356D7E4E2}">
      <dgm:prSet/>
      <dgm:spPr/>
      <dgm:t>
        <a:bodyPr/>
        <a:lstStyle/>
        <a:p>
          <a:endParaRPr lang="en-IN"/>
        </a:p>
      </dgm:t>
    </dgm:pt>
    <dgm:pt modelId="{DBEDE433-12C5-4E47-911B-7EE545693F7F}" type="sibTrans" cxnId="{C021E8D6-FD48-454C-89FD-1B0356D7E4E2}">
      <dgm:prSet/>
      <dgm:spPr/>
      <dgm:t>
        <a:bodyPr/>
        <a:lstStyle/>
        <a:p>
          <a:endParaRPr lang="en-IN"/>
        </a:p>
      </dgm:t>
    </dgm:pt>
    <dgm:pt modelId="{DE44DF1B-67C6-41A1-BD01-86E15A40469D}">
      <dgm:prSet/>
      <dgm:spPr/>
      <dgm:t>
        <a:bodyPr/>
        <a:lstStyle/>
        <a:p>
          <a:r>
            <a:rPr lang="en-US" dirty="0"/>
            <a:t>CUSTOMER</a:t>
          </a:r>
          <a:endParaRPr lang="en-IN" dirty="0"/>
        </a:p>
      </dgm:t>
    </dgm:pt>
    <dgm:pt modelId="{00DAF6DC-FD66-45A7-88BF-D03AEC0F61D4}" type="parTrans" cxnId="{46656923-E42C-4610-A518-9EAE09A12095}">
      <dgm:prSet/>
      <dgm:spPr/>
      <dgm:t>
        <a:bodyPr/>
        <a:lstStyle/>
        <a:p>
          <a:endParaRPr lang="en-IN"/>
        </a:p>
      </dgm:t>
    </dgm:pt>
    <dgm:pt modelId="{3186D322-F366-4851-99CD-28F9530A1EC9}" type="sibTrans" cxnId="{46656923-E42C-4610-A518-9EAE09A12095}">
      <dgm:prSet/>
      <dgm:spPr/>
      <dgm:t>
        <a:bodyPr/>
        <a:lstStyle/>
        <a:p>
          <a:endParaRPr lang="en-IN"/>
        </a:p>
      </dgm:t>
    </dgm:pt>
    <dgm:pt modelId="{0E12C15D-1EC5-4E90-A923-8B707E5302EB}" type="pres">
      <dgm:prSet presAssocID="{9E643D4E-9AFA-4DDC-8D72-86C446DD95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9EECC0-BE00-4E26-A60E-299DC8C48C11}" type="pres">
      <dgm:prSet presAssocID="{CDB181D1-65D9-4F4A-9AED-0277FC440222}" presName="hierRoot1" presStyleCnt="0"/>
      <dgm:spPr/>
    </dgm:pt>
    <dgm:pt modelId="{BC72A773-2159-460D-8958-CE9EDABE7625}" type="pres">
      <dgm:prSet presAssocID="{CDB181D1-65D9-4F4A-9AED-0277FC440222}" presName="composite" presStyleCnt="0"/>
      <dgm:spPr/>
    </dgm:pt>
    <dgm:pt modelId="{1F2487EE-21D1-4565-AF10-43F624F81B02}" type="pres">
      <dgm:prSet presAssocID="{CDB181D1-65D9-4F4A-9AED-0277FC440222}" presName="background" presStyleLbl="node0" presStyleIdx="0" presStyleCnt="1"/>
      <dgm:spPr/>
    </dgm:pt>
    <dgm:pt modelId="{DDDD4F77-66FB-4ABF-A37B-6F421E75A129}" type="pres">
      <dgm:prSet presAssocID="{CDB181D1-65D9-4F4A-9AED-0277FC440222}" presName="text" presStyleLbl="fgAcc0" presStyleIdx="0" presStyleCnt="1">
        <dgm:presLayoutVars>
          <dgm:chPref val="3"/>
        </dgm:presLayoutVars>
      </dgm:prSet>
      <dgm:spPr/>
    </dgm:pt>
    <dgm:pt modelId="{F9F1C812-F351-4CE6-88F5-5D7593D77F1B}" type="pres">
      <dgm:prSet presAssocID="{CDB181D1-65D9-4F4A-9AED-0277FC440222}" presName="hierChild2" presStyleCnt="0"/>
      <dgm:spPr/>
    </dgm:pt>
    <dgm:pt modelId="{DFD1B94E-E179-4F19-8A16-05EC6224B133}" type="pres">
      <dgm:prSet presAssocID="{95597368-2F50-47B8-AFE2-38CB23CCBEDF}" presName="Name10" presStyleLbl="parChTrans1D2" presStyleIdx="0" presStyleCnt="6"/>
      <dgm:spPr/>
    </dgm:pt>
    <dgm:pt modelId="{C95F6B94-E2B6-43DC-A852-546FD8D217A2}" type="pres">
      <dgm:prSet presAssocID="{54109A7B-8F54-405C-8C29-449A0EF0C387}" presName="hierRoot2" presStyleCnt="0"/>
      <dgm:spPr/>
    </dgm:pt>
    <dgm:pt modelId="{DF982E16-4177-4E5E-89DF-CA7EF7F5362C}" type="pres">
      <dgm:prSet presAssocID="{54109A7B-8F54-405C-8C29-449A0EF0C387}" presName="composite2" presStyleCnt="0"/>
      <dgm:spPr/>
    </dgm:pt>
    <dgm:pt modelId="{C462C547-FD8F-4C69-9F65-AB3925A8A21C}" type="pres">
      <dgm:prSet presAssocID="{54109A7B-8F54-405C-8C29-449A0EF0C387}" presName="background2" presStyleLbl="node2" presStyleIdx="0" presStyleCnt="6"/>
      <dgm:spPr/>
    </dgm:pt>
    <dgm:pt modelId="{FF95D5FD-E977-42AF-B327-304F75A13449}" type="pres">
      <dgm:prSet presAssocID="{54109A7B-8F54-405C-8C29-449A0EF0C387}" presName="text2" presStyleLbl="fgAcc2" presStyleIdx="0" presStyleCnt="6">
        <dgm:presLayoutVars>
          <dgm:chPref val="3"/>
        </dgm:presLayoutVars>
      </dgm:prSet>
      <dgm:spPr/>
    </dgm:pt>
    <dgm:pt modelId="{66EE1D0D-5671-4987-91BB-FC73697CA458}" type="pres">
      <dgm:prSet presAssocID="{54109A7B-8F54-405C-8C29-449A0EF0C387}" presName="hierChild3" presStyleCnt="0"/>
      <dgm:spPr/>
    </dgm:pt>
    <dgm:pt modelId="{B95BEFE5-9BCB-48E0-A718-523B4FFB88E6}" type="pres">
      <dgm:prSet presAssocID="{3DF6512D-3EBC-424B-9A4B-48D071AE19AF}" presName="Name10" presStyleLbl="parChTrans1D2" presStyleIdx="1" presStyleCnt="6"/>
      <dgm:spPr/>
    </dgm:pt>
    <dgm:pt modelId="{34496B05-F068-4D82-82A0-FD2DD156FB6D}" type="pres">
      <dgm:prSet presAssocID="{FE38DE8E-9EC0-437D-8584-8B93EBDE031D}" presName="hierRoot2" presStyleCnt="0"/>
      <dgm:spPr/>
    </dgm:pt>
    <dgm:pt modelId="{367FF234-A9DF-4B8A-98C3-A179CE3AF5D0}" type="pres">
      <dgm:prSet presAssocID="{FE38DE8E-9EC0-437D-8584-8B93EBDE031D}" presName="composite2" presStyleCnt="0"/>
      <dgm:spPr/>
    </dgm:pt>
    <dgm:pt modelId="{8B70C944-73A1-4432-86DE-E0B829F15AF5}" type="pres">
      <dgm:prSet presAssocID="{FE38DE8E-9EC0-437D-8584-8B93EBDE031D}" presName="background2" presStyleLbl="node2" presStyleIdx="1" presStyleCnt="6"/>
      <dgm:spPr/>
    </dgm:pt>
    <dgm:pt modelId="{BA81CC7C-E5DE-4D52-B815-298F2697E952}" type="pres">
      <dgm:prSet presAssocID="{FE38DE8E-9EC0-437D-8584-8B93EBDE031D}" presName="text2" presStyleLbl="fgAcc2" presStyleIdx="1" presStyleCnt="6" custLinFactNeighborX="1534" custLinFactNeighborY="2669">
        <dgm:presLayoutVars>
          <dgm:chPref val="3"/>
        </dgm:presLayoutVars>
      </dgm:prSet>
      <dgm:spPr/>
    </dgm:pt>
    <dgm:pt modelId="{A24CC872-2FCE-47DE-B253-29F73D235FF8}" type="pres">
      <dgm:prSet presAssocID="{FE38DE8E-9EC0-437D-8584-8B93EBDE031D}" presName="hierChild3" presStyleCnt="0"/>
      <dgm:spPr/>
    </dgm:pt>
    <dgm:pt modelId="{22BC0AF4-4F56-4BA9-A802-19FDF5AB5DCE}" type="pres">
      <dgm:prSet presAssocID="{EF59B2BE-B5A5-4816-B0B0-892DDD52C01C}" presName="Name10" presStyleLbl="parChTrans1D2" presStyleIdx="2" presStyleCnt="6"/>
      <dgm:spPr/>
    </dgm:pt>
    <dgm:pt modelId="{1E708397-11C4-452D-A392-B62E462E37CE}" type="pres">
      <dgm:prSet presAssocID="{7A970D20-E349-4503-A174-42BE74F11FC8}" presName="hierRoot2" presStyleCnt="0"/>
      <dgm:spPr/>
    </dgm:pt>
    <dgm:pt modelId="{8E20616E-972B-461C-90FE-ABE76B94B936}" type="pres">
      <dgm:prSet presAssocID="{7A970D20-E349-4503-A174-42BE74F11FC8}" presName="composite2" presStyleCnt="0"/>
      <dgm:spPr/>
    </dgm:pt>
    <dgm:pt modelId="{6605D6D6-0A5B-4987-A4BE-1DEC758A1B44}" type="pres">
      <dgm:prSet presAssocID="{7A970D20-E349-4503-A174-42BE74F11FC8}" presName="background2" presStyleLbl="node2" presStyleIdx="2" presStyleCnt="6"/>
      <dgm:spPr/>
    </dgm:pt>
    <dgm:pt modelId="{00ACB4CB-5686-4E83-BFA5-26D01E544997}" type="pres">
      <dgm:prSet presAssocID="{7A970D20-E349-4503-A174-42BE74F11FC8}" presName="text2" presStyleLbl="fgAcc2" presStyleIdx="2" presStyleCnt="6">
        <dgm:presLayoutVars>
          <dgm:chPref val="3"/>
        </dgm:presLayoutVars>
      </dgm:prSet>
      <dgm:spPr/>
    </dgm:pt>
    <dgm:pt modelId="{31FA6778-CF17-4D10-8E2E-075FE2DD64F0}" type="pres">
      <dgm:prSet presAssocID="{7A970D20-E349-4503-A174-42BE74F11FC8}" presName="hierChild3" presStyleCnt="0"/>
      <dgm:spPr/>
    </dgm:pt>
    <dgm:pt modelId="{A7A99272-8866-402C-8CF0-9081A4B55F45}" type="pres">
      <dgm:prSet presAssocID="{BF6A576D-59F0-47E2-9AD1-ADA0E32A2CB3}" presName="Name10" presStyleLbl="parChTrans1D2" presStyleIdx="3" presStyleCnt="6"/>
      <dgm:spPr/>
    </dgm:pt>
    <dgm:pt modelId="{4B580904-A9D6-4E0A-9DDE-15DC58394E25}" type="pres">
      <dgm:prSet presAssocID="{0E7C5F73-C1A8-45C5-82E6-323D52F422D4}" presName="hierRoot2" presStyleCnt="0"/>
      <dgm:spPr/>
    </dgm:pt>
    <dgm:pt modelId="{973E1D19-2AD8-4B1B-8AE9-5E258D21A3E1}" type="pres">
      <dgm:prSet presAssocID="{0E7C5F73-C1A8-45C5-82E6-323D52F422D4}" presName="composite2" presStyleCnt="0"/>
      <dgm:spPr/>
    </dgm:pt>
    <dgm:pt modelId="{D1A6C5BF-4C80-4C90-A2F4-4C1A19ED83F0}" type="pres">
      <dgm:prSet presAssocID="{0E7C5F73-C1A8-45C5-82E6-323D52F422D4}" presName="background2" presStyleLbl="node2" presStyleIdx="3" presStyleCnt="6"/>
      <dgm:spPr/>
    </dgm:pt>
    <dgm:pt modelId="{B62DA780-8EB8-44DC-B151-847A52AAF201}" type="pres">
      <dgm:prSet presAssocID="{0E7C5F73-C1A8-45C5-82E6-323D52F422D4}" presName="text2" presStyleLbl="fgAcc2" presStyleIdx="3" presStyleCnt="6">
        <dgm:presLayoutVars>
          <dgm:chPref val="3"/>
        </dgm:presLayoutVars>
      </dgm:prSet>
      <dgm:spPr/>
    </dgm:pt>
    <dgm:pt modelId="{94D7E166-D555-4B31-9A44-E3418C91BDA1}" type="pres">
      <dgm:prSet presAssocID="{0E7C5F73-C1A8-45C5-82E6-323D52F422D4}" presName="hierChild3" presStyleCnt="0"/>
      <dgm:spPr/>
    </dgm:pt>
    <dgm:pt modelId="{C9C9C624-CDC2-492D-BBBA-EF942E186122}" type="pres">
      <dgm:prSet presAssocID="{00DAF6DC-FD66-45A7-88BF-D03AEC0F61D4}" presName="Name10" presStyleLbl="parChTrans1D2" presStyleIdx="4" presStyleCnt="6"/>
      <dgm:spPr/>
    </dgm:pt>
    <dgm:pt modelId="{621525A1-0841-48CA-93E5-BA12E27F470F}" type="pres">
      <dgm:prSet presAssocID="{DE44DF1B-67C6-41A1-BD01-86E15A40469D}" presName="hierRoot2" presStyleCnt="0"/>
      <dgm:spPr/>
    </dgm:pt>
    <dgm:pt modelId="{B5F67CC2-350B-4BF2-8EE4-126526977592}" type="pres">
      <dgm:prSet presAssocID="{DE44DF1B-67C6-41A1-BD01-86E15A40469D}" presName="composite2" presStyleCnt="0"/>
      <dgm:spPr/>
    </dgm:pt>
    <dgm:pt modelId="{A7F3A722-ADA7-4D89-B7B5-01D5F1122662}" type="pres">
      <dgm:prSet presAssocID="{DE44DF1B-67C6-41A1-BD01-86E15A40469D}" presName="background2" presStyleLbl="node2" presStyleIdx="4" presStyleCnt="6"/>
      <dgm:spPr/>
    </dgm:pt>
    <dgm:pt modelId="{060CD8BA-C102-4DAD-8CA6-4BB3AE554A2E}" type="pres">
      <dgm:prSet presAssocID="{DE44DF1B-67C6-41A1-BD01-86E15A40469D}" presName="text2" presStyleLbl="fgAcc2" presStyleIdx="4" presStyleCnt="6">
        <dgm:presLayoutVars>
          <dgm:chPref val="3"/>
        </dgm:presLayoutVars>
      </dgm:prSet>
      <dgm:spPr/>
    </dgm:pt>
    <dgm:pt modelId="{AE07CBFE-5A46-432C-AF61-624D4D648E9B}" type="pres">
      <dgm:prSet presAssocID="{DE44DF1B-67C6-41A1-BD01-86E15A40469D}" presName="hierChild3" presStyleCnt="0"/>
      <dgm:spPr/>
    </dgm:pt>
    <dgm:pt modelId="{84B88560-C425-44A6-A9FB-1B16981FE67B}" type="pres">
      <dgm:prSet presAssocID="{A7A639A5-45EA-45FB-AF24-DFC36FFC98B6}" presName="Name10" presStyleLbl="parChTrans1D2" presStyleIdx="5" presStyleCnt="6"/>
      <dgm:spPr/>
    </dgm:pt>
    <dgm:pt modelId="{5EC35897-35B4-428D-B4C7-556119D12FD5}" type="pres">
      <dgm:prSet presAssocID="{381629EB-9E34-4D22-86D0-EF3459FE2547}" presName="hierRoot2" presStyleCnt="0"/>
      <dgm:spPr/>
    </dgm:pt>
    <dgm:pt modelId="{FD2A9D41-E434-429D-BEA6-D7A5F3FF459F}" type="pres">
      <dgm:prSet presAssocID="{381629EB-9E34-4D22-86D0-EF3459FE2547}" presName="composite2" presStyleCnt="0"/>
      <dgm:spPr/>
    </dgm:pt>
    <dgm:pt modelId="{9845561B-286A-42C3-A4A1-D1F2769A817F}" type="pres">
      <dgm:prSet presAssocID="{381629EB-9E34-4D22-86D0-EF3459FE2547}" presName="background2" presStyleLbl="node2" presStyleIdx="5" presStyleCnt="6"/>
      <dgm:spPr/>
    </dgm:pt>
    <dgm:pt modelId="{CEB03F0B-DFBE-4CF1-97F3-B5557DDABA90}" type="pres">
      <dgm:prSet presAssocID="{381629EB-9E34-4D22-86D0-EF3459FE2547}" presName="text2" presStyleLbl="fgAcc2" presStyleIdx="5" presStyleCnt="6">
        <dgm:presLayoutVars>
          <dgm:chPref val="3"/>
        </dgm:presLayoutVars>
      </dgm:prSet>
      <dgm:spPr/>
    </dgm:pt>
    <dgm:pt modelId="{CD9A2146-4B95-4EC3-8A77-D1E3DB38B1AA}" type="pres">
      <dgm:prSet presAssocID="{381629EB-9E34-4D22-86D0-EF3459FE2547}" presName="hierChild3" presStyleCnt="0"/>
      <dgm:spPr/>
    </dgm:pt>
  </dgm:ptLst>
  <dgm:cxnLst>
    <dgm:cxn modelId="{46656923-E42C-4610-A518-9EAE09A12095}" srcId="{CDB181D1-65D9-4F4A-9AED-0277FC440222}" destId="{DE44DF1B-67C6-41A1-BD01-86E15A40469D}" srcOrd="4" destOrd="0" parTransId="{00DAF6DC-FD66-45A7-88BF-D03AEC0F61D4}" sibTransId="{3186D322-F366-4851-99CD-28F9530A1EC9}"/>
    <dgm:cxn modelId="{15F93927-9462-4BEE-AB97-A894D5024405}" type="presOf" srcId="{DE44DF1B-67C6-41A1-BD01-86E15A40469D}" destId="{060CD8BA-C102-4DAD-8CA6-4BB3AE554A2E}" srcOrd="0" destOrd="0" presId="urn:microsoft.com/office/officeart/2005/8/layout/hierarchy1"/>
    <dgm:cxn modelId="{285CBF2D-BE39-4AD7-ABAC-27DB941DE755}" srcId="{9E643D4E-9AFA-4DDC-8D72-86C446DD95E3}" destId="{CDB181D1-65D9-4F4A-9AED-0277FC440222}" srcOrd="0" destOrd="0" parTransId="{43ED0403-2301-47C3-81AD-EFFA335C3431}" sibTransId="{18512B45-EF1A-4039-A42B-4BE69BEBF36D}"/>
    <dgm:cxn modelId="{7012D82D-7A40-4993-AB35-3AE7DE982997}" type="presOf" srcId="{0E7C5F73-C1A8-45C5-82E6-323D52F422D4}" destId="{B62DA780-8EB8-44DC-B151-847A52AAF201}" srcOrd="0" destOrd="0" presId="urn:microsoft.com/office/officeart/2005/8/layout/hierarchy1"/>
    <dgm:cxn modelId="{C6EE3F61-CA0E-447A-8303-0D8CA9AB093D}" type="presOf" srcId="{95597368-2F50-47B8-AFE2-38CB23CCBEDF}" destId="{DFD1B94E-E179-4F19-8A16-05EC6224B133}" srcOrd="0" destOrd="0" presId="urn:microsoft.com/office/officeart/2005/8/layout/hierarchy1"/>
    <dgm:cxn modelId="{ACC09F65-55F7-49BC-A83A-689EA740A27A}" type="presOf" srcId="{3DF6512D-3EBC-424B-9A4B-48D071AE19AF}" destId="{B95BEFE5-9BCB-48E0-A718-523B4FFB88E6}" srcOrd="0" destOrd="0" presId="urn:microsoft.com/office/officeart/2005/8/layout/hierarchy1"/>
    <dgm:cxn modelId="{4834DA6C-C2C1-4A17-9D6E-1BCD1E7BE8D7}" type="presOf" srcId="{54109A7B-8F54-405C-8C29-449A0EF0C387}" destId="{FF95D5FD-E977-42AF-B327-304F75A13449}" srcOrd="0" destOrd="0" presId="urn:microsoft.com/office/officeart/2005/8/layout/hierarchy1"/>
    <dgm:cxn modelId="{ACECE673-F51C-43AD-8830-777D33DD2C49}" type="presOf" srcId="{381629EB-9E34-4D22-86D0-EF3459FE2547}" destId="{CEB03F0B-DFBE-4CF1-97F3-B5557DDABA90}" srcOrd="0" destOrd="0" presId="urn:microsoft.com/office/officeart/2005/8/layout/hierarchy1"/>
    <dgm:cxn modelId="{3EE15755-7BC1-4789-9598-AC04C8995DD2}" type="presOf" srcId="{7A970D20-E349-4503-A174-42BE74F11FC8}" destId="{00ACB4CB-5686-4E83-BFA5-26D01E544997}" srcOrd="0" destOrd="0" presId="urn:microsoft.com/office/officeart/2005/8/layout/hierarchy1"/>
    <dgm:cxn modelId="{6315C975-A652-4E0C-8811-786441DBB387}" type="presOf" srcId="{00DAF6DC-FD66-45A7-88BF-D03AEC0F61D4}" destId="{C9C9C624-CDC2-492D-BBBA-EF942E186122}" srcOrd="0" destOrd="0" presId="urn:microsoft.com/office/officeart/2005/8/layout/hierarchy1"/>
    <dgm:cxn modelId="{FEBE965A-A45A-4338-A97D-33DC93B4710B}" type="presOf" srcId="{A7A639A5-45EA-45FB-AF24-DFC36FFC98B6}" destId="{84B88560-C425-44A6-A9FB-1B16981FE67B}" srcOrd="0" destOrd="0" presId="urn:microsoft.com/office/officeart/2005/8/layout/hierarchy1"/>
    <dgm:cxn modelId="{8CDEED7A-623F-49FD-9AA5-C8769560CF34}" type="presOf" srcId="{FE38DE8E-9EC0-437D-8584-8B93EBDE031D}" destId="{BA81CC7C-E5DE-4D52-B815-298F2697E952}" srcOrd="0" destOrd="0" presId="urn:microsoft.com/office/officeart/2005/8/layout/hierarchy1"/>
    <dgm:cxn modelId="{998FD482-8FA3-4882-A567-D75FC35BF781}" srcId="{CDB181D1-65D9-4F4A-9AED-0277FC440222}" destId="{0E7C5F73-C1A8-45C5-82E6-323D52F422D4}" srcOrd="3" destOrd="0" parTransId="{BF6A576D-59F0-47E2-9AD1-ADA0E32A2CB3}" sibTransId="{1D2A2383-7E6B-4980-ADCE-2A63AE81B380}"/>
    <dgm:cxn modelId="{E31CFC94-7937-442C-B57F-ADC22CDF450A}" srcId="{CDB181D1-65D9-4F4A-9AED-0277FC440222}" destId="{54109A7B-8F54-405C-8C29-449A0EF0C387}" srcOrd="0" destOrd="0" parTransId="{95597368-2F50-47B8-AFE2-38CB23CCBEDF}" sibTransId="{0341AD12-279C-4658-8808-4E574CB7A6C0}"/>
    <dgm:cxn modelId="{E0191D95-608C-481C-933C-432F7E123B94}" type="presOf" srcId="{9E643D4E-9AFA-4DDC-8D72-86C446DD95E3}" destId="{0E12C15D-1EC5-4E90-A923-8B707E5302EB}" srcOrd="0" destOrd="0" presId="urn:microsoft.com/office/officeart/2005/8/layout/hierarchy1"/>
    <dgm:cxn modelId="{C2E86E99-595F-4DBD-BCF2-47B43D550648}" srcId="{CDB181D1-65D9-4F4A-9AED-0277FC440222}" destId="{7A970D20-E349-4503-A174-42BE74F11FC8}" srcOrd="2" destOrd="0" parTransId="{EF59B2BE-B5A5-4816-B0B0-892DDD52C01C}" sibTransId="{1C563CCF-967F-46DB-A19E-64B25F28E16B}"/>
    <dgm:cxn modelId="{D1E5469E-7FE5-49D3-8D87-D6B884F42929}" srcId="{CDB181D1-65D9-4F4A-9AED-0277FC440222}" destId="{FE38DE8E-9EC0-437D-8584-8B93EBDE031D}" srcOrd="1" destOrd="0" parTransId="{3DF6512D-3EBC-424B-9A4B-48D071AE19AF}" sibTransId="{7FA38317-5645-488D-BCE8-0E15B0E23FBF}"/>
    <dgm:cxn modelId="{BFD5AAA6-D551-4BF2-AFC7-A2BB2D4CC733}" type="presOf" srcId="{EF59B2BE-B5A5-4816-B0B0-892DDD52C01C}" destId="{22BC0AF4-4F56-4BA9-A802-19FDF5AB5DCE}" srcOrd="0" destOrd="0" presId="urn:microsoft.com/office/officeart/2005/8/layout/hierarchy1"/>
    <dgm:cxn modelId="{E7F770C3-88BD-4144-90C5-8191A5430127}" type="presOf" srcId="{BF6A576D-59F0-47E2-9AD1-ADA0E32A2CB3}" destId="{A7A99272-8866-402C-8CF0-9081A4B55F45}" srcOrd="0" destOrd="0" presId="urn:microsoft.com/office/officeart/2005/8/layout/hierarchy1"/>
    <dgm:cxn modelId="{C021E8D6-FD48-454C-89FD-1B0356D7E4E2}" srcId="{CDB181D1-65D9-4F4A-9AED-0277FC440222}" destId="{381629EB-9E34-4D22-86D0-EF3459FE2547}" srcOrd="5" destOrd="0" parTransId="{A7A639A5-45EA-45FB-AF24-DFC36FFC98B6}" sibTransId="{DBEDE433-12C5-4E47-911B-7EE545693F7F}"/>
    <dgm:cxn modelId="{CE11B2FD-BF9F-440E-BC74-03A5C727102E}" type="presOf" srcId="{CDB181D1-65D9-4F4A-9AED-0277FC440222}" destId="{DDDD4F77-66FB-4ABF-A37B-6F421E75A129}" srcOrd="0" destOrd="0" presId="urn:microsoft.com/office/officeart/2005/8/layout/hierarchy1"/>
    <dgm:cxn modelId="{CB51F16D-548F-41E3-A116-DAB80916C486}" type="presParOf" srcId="{0E12C15D-1EC5-4E90-A923-8B707E5302EB}" destId="{A79EECC0-BE00-4E26-A60E-299DC8C48C11}" srcOrd="0" destOrd="0" presId="urn:microsoft.com/office/officeart/2005/8/layout/hierarchy1"/>
    <dgm:cxn modelId="{8CF1C159-D98F-4766-A507-694E2109C64F}" type="presParOf" srcId="{A79EECC0-BE00-4E26-A60E-299DC8C48C11}" destId="{BC72A773-2159-460D-8958-CE9EDABE7625}" srcOrd="0" destOrd="0" presId="urn:microsoft.com/office/officeart/2005/8/layout/hierarchy1"/>
    <dgm:cxn modelId="{4EE9689C-7C3C-4B53-A4F4-258F848EA959}" type="presParOf" srcId="{BC72A773-2159-460D-8958-CE9EDABE7625}" destId="{1F2487EE-21D1-4565-AF10-43F624F81B02}" srcOrd="0" destOrd="0" presId="urn:microsoft.com/office/officeart/2005/8/layout/hierarchy1"/>
    <dgm:cxn modelId="{37DEB49B-50A1-4CE5-A2BA-05AD9D6617FB}" type="presParOf" srcId="{BC72A773-2159-460D-8958-CE9EDABE7625}" destId="{DDDD4F77-66FB-4ABF-A37B-6F421E75A129}" srcOrd="1" destOrd="0" presId="urn:microsoft.com/office/officeart/2005/8/layout/hierarchy1"/>
    <dgm:cxn modelId="{E72B2099-4203-42D0-B46E-BA355C9E327B}" type="presParOf" srcId="{A79EECC0-BE00-4E26-A60E-299DC8C48C11}" destId="{F9F1C812-F351-4CE6-88F5-5D7593D77F1B}" srcOrd="1" destOrd="0" presId="urn:microsoft.com/office/officeart/2005/8/layout/hierarchy1"/>
    <dgm:cxn modelId="{F129F053-7CE0-4869-8606-C9D808892E32}" type="presParOf" srcId="{F9F1C812-F351-4CE6-88F5-5D7593D77F1B}" destId="{DFD1B94E-E179-4F19-8A16-05EC6224B133}" srcOrd="0" destOrd="0" presId="urn:microsoft.com/office/officeart/2005/8/layout/hierarchy1"/>
    <dgm:cxn modelId="{7990CAC2-06F0-4D62-A089-F71B5C41A4D8}" type="presParOf" srcId="{F9F1C812-F351-4CE6-88F5-5D7593D77F1B}" destId="{C95F6B94-E2B6-43DC-A852-546FD8D217A2}" srcOrd="1" destOrd="0" presId="urn:microsoft.com/office/officeart/2005/8/layout/hierarchy1"/>
    <dgm:cxn modelId="{9B734384-BEC4-44FD-9F6B-E1F8AA4A879C}" type="presParOf" srcId="{C95F6B94-E2B6-43DC-A852-546FD8D217A2}" destId="{DF982E16-4177-4E5E-89DF-CA7EF7F5362C}" srcOrd="0" destOrd="0" presId="urn:microsoft.com/office/officeart/2005/8/layout/hierarchy1"/>
    <dgm:cxn modelId="{368B3457-2B63-4179-BAC3-448EDE912F63}" type="presParOf" srcId="{DF982E16-4177-4E5E-89DF-CA7EF7F5362C}" destId="{C462C547-FD8F-4C69-9F65-AB3925A8A21C}" srcOrd="0" destOrd="0" presId="urn:microsoft.com/office/officeart/2005/8/layout/hierarchy1"/>
    <dgm:cxn modelId="{CF977CA2-ED87-49A4-ADC0-424A12FEC4AA}" type="presParOf" srcId="{DF982E16-4177-4E5E-89DF-CA7EF7F5362C}" destId="{FF95D5FD-E977-42AF-B327-304F75A13449}" srcOrd="1" destOrd="0" presId="urn:microsoft.com/office/officeart/2005/8/layout/hierarchy1"/>
    <dgm:cxn modelId="{4C7599A2-7791-410B-9C26-05EE068041E3}" type="presParOf" srcId="{C95F6B94-E2B6-43DC-A852-546FD8D217A2}" destId="{66EE1D0D-5671-4987-91BB-FC73697CA458}" srcOrd="1" destOrd="0" presId="urn:microsoft.com/office/officeart/2005/8/layout/hierarchy1"/>
    <dgm:cxn modelId="{7A088C56-876F-4773-A412-A1B7EBFCD316}" type="presParOf" srcId="{F9F1C812-F351-4CE6-88F5-5D7593D77F1B}" destId="{B95BEFE5-9BCB-48E0-A718-523B4FFB88E6}" srcOrd="2" destOrd="0" presId="urn:microsoft.com/office/officeart/2005/8/layout/hierarchy1"/>
    <dgm:cxn modelId="{6AD1D894-70C6-476C-AFF9-23A0F5C38B57}" type="presParOf" srcId="{F9F1C812-F351-4CE6-88F5-5D7593D77F1B}" destId="{34496B05-F068-4D82-82A0-FD2DD156FB6D}" srcOrd="3" destOrd="0" presId="urn:microsoft.com/office/officeart/2005/8/layout/hierarchy1"/>
    <dgm:cxn modelId="{078C5A23-586A-4373-897B-3648AFA90C97}" type="presParOf" srcId="{34496B05-F068-4D82-82A0-FD2DD156FB6D}" destId="{367FF234-A9DF-4B8A-98C3-A179CE3AF5D0}" srcOrd="0" destOrd="0" presId="urn:microsoft.com/office/officeart/2005/8/layout/hierarchy1"/>
    <dgm:cxn modelId="{6A31CF0D-ABCC-4583-A7AE-09D42A5B144B}" type="presParOf" srcId="{367FF234-A9DF-4B8A-98C3-A179CE3AF5D0}" destId="{8B70C944-73A1-4432-86DE-E0B829F15AF5}" srcOrd="0" destOrd="0" presId="urn:microsoft.com/office/officeart/2005/8/layout/hierarchy1"/>
    <dgm:cxn modelId="{E3C187F1-BED5-45BE-B755-DA78269E9211}" type="presParOf" srcId="{367FF234-A9DF-4B8A-98C3-A179CE3AF5D0}" destId="{BA81CC7C-E5DE-4D52-B815-298F2697E952}" srcOrd="1" destOrd="0" presId="urn:microsoft.com/office/officeart/2005/8/layout/hierarchy1"/>
    <dgm:cxn modelId="{682A3937-486B-4D3D-B281-45D97CA1C861}" type="presParOf" srcId="{34496B05-F068-4D82-82A0-FD2DD156FB6D}" destId="{A24CC872-2FCE-47DE-B253-29F73D235FF8}" srcOrd="1" destOrd="0" presId="urn:microsoft.com/office/officeart/2005/8/layout/hierarchy1"/>
    <dgm:cxn modelId="{2E342FA2-3326-45A5-B8C8-6546F34DBCDD}" type="presParOf" srcId="{F9F1C812-F351-4CE6-88F5-5D7593D77F1B}" destId="{22BC0AF4-4F56-4BA9-A802-19FDF5AB5DCE}" srcOrd="4" destOrd="0" presId="urn:microsoft.com/office/officeart/2005/8/layout/hierarchy1"/>
    <dgm:cxn modelId="{F0360B52-C1AF-4D47-8D62-C5D55F5397C6}" type="presParOf" srcId="{F9F1C812-F351-4CE6-88F5-5D7593D77F1B}" destId="{1E708397-11C4-452D-A392-B62E462E37CE}" srcOrd="5" destOrd="0" presId="urn:microsoft.com/office/officeart/2005/8/layout/hierarchy1"/>
    <dgm:cxn modelId="{236C6304-B2F6-4164-9720-23E9EDE99948}" type="presParOf" srcId="{1E708397-11C4-452D-A392-B62E462E37CE}" destId="{8E20616E-972B-461C-90FE-ABE76B94B936}" srcOrd="0" destOrd="0" presId="urn:microsoft.com/office/officeart/2005/8/layout/hierarchy1"/>
    <dgm:cxn modelId="{A7592560-9844-480D-9BBA-3CF75D189DD9}" type="presParOf" srcId="{8E20616E-972B-461C-90FE-ABE76B94B936}" destId="{6605D6D6-0A5B-4987-A4BE-1DEC758A1B44}" srcOrd="0" destOrd="0" presId="urn:microsoft.com/office/officeart/2005/8/layout/hierarchy1"/>
    <dgm:cxn modelId="{12FB7F2B-378E-48FC-B5F4-32E68F1EA63D}" type="presParOf" srcId="{8E20616E-972B-461C-90FE-ABE76B94B936}" destId="{00ACB4CB-5686-4E83-BFA5-26D01E544997}" srcOrd="1" destOrd="0" presId="urn:microsoft.com/office/officeart/2005/8/layout/hierarchy1"/>
    <dgm:cxn modelId="{B825139E-1675-45B7-A6BA-B7111FA07B71}" type="presParOf" srcId="{1E708397-11C4-452D-A392-B62E462E37CE}" destId="{31FA6778-CF17-4D10-8E2E-075FE2DD64F0}" srcOrd="1" destOrd="0" presId="urn:microsoft.com/office/officeart/2005/8/layout/hierarchy1"/>
    <dgm:cxn modelId="{94CBA71E-F260-4C85-8363-E0FD6EAA376F}" type="presParOf" srcId="{F9F1C812-F351-4CE6-88F5-5D7593D77F1B}" destId="{A7A99272-8866-402C-8CF0-9081A4B55F45}" srcOrd="6" destOrd="0" presId="urn:microsoft.com/office/officeart/2005/8/layout/hierarchy1"/>
    <dgm:cxn modelId="{5513FADF-59AB-484C-97AC-C2B10AC939D7}" type="presParOf" srcId="{F9F1C812-F351-4CE6-88F5-5D7593D77F1B}" destId="{4B580904-A9D6-4E0A-9DDE-15DC58394E25}" srcOrd="7" destOrd="0" presId="urn:microsoft.com/office/officeart/2005/8/layout/hierarchy1"/>
    <dgm:cxn modelId="{0A17626B-2145-4054-A10E-9993AE1DE344}" type="presParOf" srcId="{4B580904-A9D6-4E0A-9DDE-15DC58394E25}" destId="{973E1D19-2AD8-4B1B-8AE9-5E258D21A3E1}" srcOrd="0" destOrd="0" presId="urn:microsoft.com/office/officeart/2005/8/layout/hierarchy1"/>
    <dgm:cxn modelId="{648995BB-F5B4-404D-B659-A1582F1D5656}" type="presParOf" srcId="{973E1D19-2AD8-4B1B-8AE9-5E258D21A3E1}" destId="{D1A6C5BF-4C80-4C90-A2F4-4C1A19ED83F0}" srcOrd="0" destOrd="0" presId="urn:microsoft.com/office/officeart/2005/8/layout/hierarchy1"/>
    <dgm:cxn modelId="{066783BB-5D09-496B-8901-87136690E765}" type="presParOf" srcId="{973E1D19-2AD8-4B1B-8AE9-5E258D21A3E1}" destId="{B62DA780-8EB8-44DC-B151-847A52AAF201}" srcOrd="1" destOrd="0" presId="urn:microsoft.com/office/officeart/2005/8/layout/hierarchy1"/>
    <dgm:cxn modelId="{36524EB3-74D4-4A3F-B105-EEE0DCA38659}" type="presParOf" srcId="{4B580904-A9D6-4E0A-9DDE-15DC58394E25}" destId="{94D7E166-D555-4B31-9A44-E3418C91BDA1}" srcOrd="1" destOrd="0" presId="urn:microsoft.com/office/officeart/2005/8/layout/hierarchy1"/>
    <dgm:cxn modelId="{8EE65F2E-FACA-4269-8AE4-BE0E30FE451D}" type="presParOf" srcId="{F9F1C812-F351-4CE6-88F5-5D7593D77F1B}" destId="{C9C9C624-CDC2-492D-BBBA-EF942E186122}" srcOrd="8" destOrd="0" presId="urn:microsoft.com/office/officeart/2005/8/layout/hierarchy1"/>
    <dgm:cxn modelId="{84AB2F3E-653B-4F09-BBE3-4C3309615D0A}" type="presParOf" srcId="{F9F1C812-F351-4CE6-88F5-5D7593D77F1B}" destId="{621525A1-0841-48CA-93E5-BA12E27F470F}" srcOrd="9" destOrd="0" presId="urn:microsoft.com/office/officeart/2005/8/layout/hierarchy1"/>
    <dgm:cxn modelId="{2067E61A-039E-4067-97AB-10C98E94E574}" type="presParOf" srcId="{621525A1-0841-48CA-93E5-BA12E27F470F}" destId="{B5F67CC2-350B-4BF2-8EE4-126526977592}" srcOrd="0" destOrd="0" presId="urn:microsoft.com/office/officeart/2005/8/layout/hierarchy1"/>
    <dgm:cxn modelId="{DCC521E3-4C64-4FE9-9AEE-90E10203DA60}" type="presParOf" srcId="{B5F67CC2-350B-4BF2-8EE4-126526977592}" destId="{A7F3A722-ADA7-4D89-B7B5-01D5F1122662}" srcOrd="0" destOrd="0" presId="urn:microsoft.com/office/officeart/2005/8/layout/hierarchy1"/>
    <dgm:cxn modelId="{4FF34A88-8730-47FE-9929-3AFD1D726C4A}" type="presParOf" srcId="{B5F67CC2-350B-4BF2-8EE4-126526977592}" destId="{060CD8BA-C102-4DAD-8CA6-4BB3AE554A2E}" srcOrd="1" destOrd="0" presId="urn:microsoft.com/office/officeart/2005/8/layout/hierarchy1"/>
    <dgm:cxn modelId="{020AB2A7-711F-4C92-AC4C-7E7C27197BF4}" type="presParOf" srcId="{621525A1-0841-48CA-93E5-BA12E27F470F}" destId="{AE07CBFE-5A46-432C-AF61-624D4D648E9B}" srcOrd="1" destOrd="0" presId="urn:microsoft.com/office/officeart/2005/8/layout/hierarchy1"/>
    <dgm:cxn modelId="{B9D5BC0C-EE89-4B2E-9300-8606808421F1}" type="presParOf" srcId="{F9F1C812-F351-4CE6-88F5-5D7593D77F1B}" destId="{84B88560-C425-44A6-A9FB-1B16981FE67B}" srcOrd="10" destOrd="0" presId="urn:microsoft.com/office/officeart/2005/8/layout/hierarchy1"/>
    <dgm:cxn modelId="{50D5223A-6CD0-4AB5-B385-C0F657DD9A9C}" type="presParOf" srcId="{F9F1C812-F351-4CE6-88F5-5D7593D77F1B}" destId="{5EC35897-35B4-428D-B4C7-556119D12FD5}" srcOrd="11" destOrd="0" presId="urn:microsoft.com/office/officeart/2005/8/layout/hierarchy1"/>
    <dgm:cxn modelId="{F998502A-0D16-4627-BF6A-CA4B69EE0745}" type="presParOf" srcId="{5EC35897-35B4-428D-B4C7-556119D12FD5}" destId="{FD2A9D41-E434-429D-BEA6-D7A5F3FF459F}" srcOrd="0" destOrd="0" presId="urn:microsoft.com/office/officeart/2005/8/layout/hierarchy1"/>
    <dgm:cxn modelId="{BD954E47-2052-41CB-853D-5F4DAD908964}" type="presParOf" srcId="{FD2A9D41-E434-429D-BEA6-D7A5F3FF459F}" destId="{9845561B-286A-42C3-A4A1-D1F2769A817F}" srcOrd="0" destOrd="0" presId="urn:microsoft.com/office/officeart/2005/8/layout/hierarchy1"/>
    <dgm:cxn modelId="{03A3AD8D-2373-4CB2-86B6-D92E62177FE3}" type="presParOf" srcId="{FD2A9D41-E434-429D-BEA6-D7A5F3FF459F}" destId="{CEB03F0B-DFBE-4CF1-97F3-B5557DDABA90}" srcOrd="1" destOrd="0" presId="urn:microsoft.com/office/officeart/2005/8/layout/hierarchy1"/>
    <dgm:cxn modelId="{F12EE2A1-D749-4287-A3F9-12750DE48C44}" type="presParOf" srcId="{5EC35897-35B4-428D-B4C7-556119D12FD5}" destId="{CD9A2146-4B95-4EC3-8A77-D1E3DB38B1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88560-C425-44A6-A9FB-1B16981FE67B}">
      <dsp:nvSpPr>
        <dsp:cNvPr id="0" name=""/>
        <dsp:cNvSpPr/>
      </dsp:nvSpPr>
      <dsp:spPr>
        <a:xfrm>
          <a:off x="5835145" y="2297552"/>
          <a:ext cx="5013335" cy="477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183"/>
              </a:lnTo>
              <a:lnTo>
                <a:pt x="5013335" y="325183"/>
              </a:lnTo>
              <a:lnTo>
                <a:pt x="5013335" y="47717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9C624-CDC2-492D-BBBA-EF942E186122}">
      <dsp:nvSpPr>
        <dsp:cNvPr id="0" name=""/>
        <dsp:cNvSpPr/>
      </dsp:nvSpPr>
      <dsp:spPr>
        <a:xfrm>
          <a:off x="5835145" y="2297552"/>
          <a:ext cx="3008001" cy="477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183"/>
              </a:lnTo>
              <a:lnTo>
                <a:pt x="3008001" y="325183"/>
              </a:lnTo>
              <a:lnTo>
                <a:pt x="3008001" y="47717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99272-8866-402C-8CF0-9081A4B55F45}">
      <dsp:nvSpPr>
        <dsp:cNvPr id="0" name=""/>
        <dsp:cNvSpPr/>
      </dsp:nvSpPr>
      <dsp:spPr>
        <a:xfrm>
          <a:off x="5835145" y="2297552"/>
          <a:ext cx="1002667" cy="477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183"/>
              </a:lnTo>
              <a:lnTo>
                <a:pt x="1002667" y="325183"/>
              </a:lnTo>
              <a:lnTo>
                <a:pt x="1002667" y="47717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C0AF4-4F56-4BA9-A802-19FDF5AB5DCE}">
      <dsp:nvSpPr>
        <dsp:cNvPr id="0" name=""/>
        <dsp:cNvSpPr/>
      </dsp:nvSpPr>
      <dsp:spPr>
        <a:xfrm>
          <a:off x="4832478" y="2297552"/>
          <a:ext cx="1002667" cy="477178"/>
        </a:xfrm>
        <a:custGeom>
          <a:avLst/>
          <a:gdLst/>
          <a:ahLst/>
          <a:cxnLst/>
          <a:rect l="0" t="0" r="0" b="0"/>
          <a:pathLst>
            <a:path>
              <a:moveTo>
                <a:pt x="1002667" y="0"/>
              </a:moveTo>
              <a:lnTo>
                <a:pt x="1002667" y="325183"/>
              </a:lnTo>
              <a:lnTo>
                <a:pt x="0" y="325183"/>
              </a:lnTo>
              <a:lnTo>
                <a:pt x="0" y="47717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BEFE5-9BCB-48E0-A718-523B4FFB88E6}">
      <dsp:nvSpPr>
        <dsp:cNvPr id="0" name=""/>
        <dsp:cNvSpPr/>
      </dsp:nvSpPr>
      <dsp:spPr>
        <a:xfrm>
          <a:off x="2852313" y="2297552"/>
          <a:ext cx="2982832" cy="504985"/>
        </a:xfrm>
        <a:custGeom>
          <a:avLst/>
          <a:gdLst/>
          <a:ahLst/>
          <a:cxnLst/>
          <a:rect l="0" t="0" r="0" b="0"/>
          <a:pathLst>
            <a:path>
              <a:moveTo>
                <a:pt x="2982832" y="0"/>
              </a:moveTo>
              <a:lnTo>
                <a:pt x="2982832" y="352990"/>
              </a:lnTo>
              <a:lnTo>
                <a:pt x="0" y="352990"/>
              </a:lnTo>
              <a:lnTo>
                <a:pt x="0" y="50498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1B94E-E179-4F19-8A16-05EC6224B133}">
      <dsp:nvSpPr>
        <dsp:cNvPr id="0" name=""/>
        <dsp:cNvSpPr/>
      </dsp:nvSpPr>
      <dsp:spPr>
        <a:xfrm>
          <a:off x="821810" y="2297552"/>
          <a:ext cx="5013335" cy="477178"/>
        </a:xfrm>
        <a:custGeom>
          <a:avLst/>
          <a:gdLst/>
          <a:ahLst/>
          <a:cxnLst/>
          <a:rect l="0" t="0" r="0" b="0"/>
          <a:pathLst>
            <a:path>
              <a:moveTo>
                <a:pt x="5013335" y="0"/>
              </a:moveTo>
              <a:lnTo>
                <a:pt x="5013335" y="325183"/>
              </a:lnTo>
              <a:lnTo>
                <a:pt x="0" y="325183"/>
              </a:lnTo>
              <a:lnTo>
                <a:pt x="0" y="47717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487EE-21D1-4565-AF10-43F624F81B02}">
      <dsp:nvSpPr>
        <dsp:cNvPr id="0" name=""/>
        <dsp:cNvSpPr/>
      </dsp:nvSpPr>
      <dsp:spPr>
        <a:xfrm>
          <a:off x="5014782" y="1255690"/>
          <a:ext cx="1640727" cy="10418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D4F77-66FB-4ABF-A37B-6F421E75A129}">
      <dsp:nvSpPr>
        <dsp:cNvPr id="0" name=""/>
        <dsp:cNvSpPr/>
      </dsp:nvSpPr>
      <dsp:spPr>
        <a:xfrm>
          <a:off x="5197085" y="1428878"/>
          <a:ext cx="1640727" cy="1041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BAKERS LOUNGE</a:t>
          </a:r>
          <a:endParaRPr lang="en-IN" sz="2300" kern="1200" dirty="0"/>
        </a:p>
      </dsp:txBody>
      <dsp:txXfrm>
        <a:off x="5227600" y="1459393"/>
        <a:ext cx="1579697" cy="980832"/>
      </dsp:txXfrm>
    </dsp:sp>
    <dsp:sp modelId="{C462C547-FD8F-4C69-9F65-AB3925A8A21C}">
      <dsp:nvSpPr>
        <dsp:cNvPr id="0" name=""/>
        <dsp:cNvSpPr/>
      </dsp:nvSpPr>
      <dsp:spPr>
        <a:xfrm>
          <a:off x="1446" y="2774730"/>
          <a:ext cx="1640727" cy="10418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5D5FD-E977-42AF-B327-304F75A13449}">
      <dsp:nvSpPr>
        <dsp:cNvPr id="0" name=""/>
        <dsp:cNvSpPr/>
      </dsp:nvSpPr>
      <dsp:spPr>
        <a:xfrm>
          <a:off x="183749" y="2947918"/>
          <a:ext cx="1640727" cy="1041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ADMIN</a:t>
          </a:r>
          <a:endParaRPr lang="en-IN" sz="2300" kern="1200" dirty="0"/>
        </a:p>
      </dsp:txBody>
      <dsp:txXfrm>
        <a:off x="214264" y="2978433"/>
        <a:ext cx="1579697" cy="980832"/>
      </dsp:txXfrm>
    </dsp:sp>
    <dsp:sp modelId="{8B70C944-73A1-4432-86DE-E0B829F15AF5}">
      <dsp:nvSpPr>
        <dsp:cNvPr id="0" name=""/>
        <dsp:cNvSpPr/>
      </dsp:nvSpPr>
      <dsp:spPr>
        <a:xfrm>
          <a:off x="2031949" y="2802538"/>
          <a:ext cx="1640727" cy="10418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1CC7C-E5DE-4D52-B815-298F2697E952}">
      <dsp:nvSpPr>
        <dsp:cNvPr id="0" name=""/>
        <dsp:cNvSpPr/>
      </dsp:nvSpPr>
      <dsp:spPr>
        <a:xfrm>
          <a:off x="2214252" y="2975725"/>
          <a:ext cx="1640727" cy="1041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GUEST</a:t>
          </a:r>
          <a:endParaRPr lang="en-IN" sz="2300" kern="1200" dirty="0"/>
        </a:p>
      </dsp:txBody>
      <dsp:txXfrm>
        <a:off x="2244767" y="3006240"/>
        <a:ext cx="1579697" cy="980832"/>
      </dsp:txXfrm>
    </dsp:sp>
    <dsp:sp modelId="{6605D6D6-0A5B-4987-A4BE-1DEC758A1B44}">
      <dsp:nvSpPr>
        <dsp:cNvPr id="0" name=""/>
        <dsp:cNvSpPr/>
      </dsp:nvSpPr>
      <dsp:spPr>
        <a:xfrm>
          <a:off x="4012114" y="2774730"/>
          <a:ext cx="1640727" cy="10418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CB4CB-5686-4E83-BFA5-26D01E544997}">
      <dsp:nvSpPr>
        <dsp:cNvPr id="0" name=""/>
        <dsp:cNvSpPr/>
      </dsp:nvSpPr>
      <dsp:spPr>
        <a:xfrm>
          <a:off x="4194418" y="2947918"/>
          <a:ext cx="1640727" cy="1041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BAKER</a:t>
          </a:r>
          <a:endParaRPr lang="en-IN" sz="2300" kern="1200" dirty="0"/>
        </a:p>
      </dsp:txBody>
      <dsp:txXfrm>
        <a:off x="4224933" y="2978433"/>
        <a:ext cx="1579697" cy="980832"/>
      </dsp:txXfrm>
    </dsp:sp>
    <dsp:sp modelId="{D1A6C5BF-4C80-4C90-A2F4-4C1A19ED83F0}">
      <dsp:nvSpPr>
        <dsp:cNvPr id="0" name=""/>
        <dsp:cNvSpPr/>
      </dsp:nvSpPr>
      <dsp:spPr>
        <a:xfrm>
          <a:off x="6017449" y="2774730"/>
          <a:ext cx="1640727" cy="10418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DA780-8EB8-44DC-B151-847A52AAF201}">
      <dsp:nvSpPr>
        <dsp:cNvPr id="0" name=""/>
        <dsp:cNvSpPr/>
      </dsp:nvSpPr>
      <dsp:spPr>
        <a:xfrm>
          <a:off x="6199752" y="2947918"/>
          <a:ext cx="1640727" cy="1041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SHOP</a:t>
          </a:r>
          <a:endParaRPr lang="en-IN" sz="2300" kern="1200" dirty="0"/>
        </a:p>
      </dsp:txBody>
      <dsp:txXfrm>
        <a:off x="6230267" y="2978433"/>
        <a:ext cx="1579697" cy="980832"/>
      </dsp:txXfrm>
    </dsp:sp>
    <dsp:sp modelId="{A7F3A722-ADA7-4D89-B7B5-01D5F1122662}">
      <dsp:nvSpPr>
        <dsp:cNvPr id="0" name=""/>
        <dsp:cNvSpPr/>
      </dsp:nvSpPr>
      <dsp:spPr>
        <a:xfrm>
          <a:off x="8022783" y="2774730"/>
          <a:ext cx="1640727" cy="10418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CD8BA-C102-4DAD-8CA6-4BB3AE554A2E}">
      <dsp:nvSpPr>
        <dsp:cNvPr id="0" name=""/>
        <dsp:cNvSpPr/>
      </dsp:nvSpPr>
      <dsp:spPr>
        <a:xfrm>
          <a:off x="8205086" y="2947918"/>
          <a:ext cx="1640727" cy="1041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CUSTOMER</a:t>
          </a:r>
          <a:endParaRPr lang="en-IN" sz="2300" kern="1200" dirty="0"/>
        </a:p>
      </dsp:txBody>
      <dsp:txXfrm>
        <a:off x="8235601" y="2978433"/>
        <a:ext cx="1579697" cy="980832"/>
      </dsp:txXfrm>
    </dsp:sp>
    <dsp:sp modelId="{9845561B-286A-42C3-A4A1-D1F2769A817F}">
      <dsp:nvSpPr>
        <dsp:cNvPr id="0" name=""/>
        <dsp:cNvSpPr/>
      </dsp:nvSpPr>
      <dsp:spPr>
        <a:xfrm>
          <a:off x="10028117" y="2774730"/>
          <a:ext cx="1640727" cy="10418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03F0B-DFBE-4CF1-97F3-B5557DDABA90}">
      <dsp:nvSpPr>
        <dsp:cNvPr id="0" name=""/>
        <dsp:cNvSpPr/>
      </dsp:nvSpPr>
      <dsp:spPr>
        <a:xfrm>
          <a:off x="10210420" y="2947918"/>
          <a:ext cx="1640727" cy="1041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DELIVERY BOY</a:t>
          </a:r>
        </a:p>
      </dsp:txBody>
      <dsp:txXfrm>
        <a:off x="10240935" y="2978433"/>
        <a:ext cx="1579697" cy="980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up, person, food, table&#10;&#10;Description automatically generated">
            <a:extLst>
              <a:ext uri="{FF2B5EF4-FFF2-40B4-BE49-F238E27FC236}">
                <a16:creationId xmlns:a16="http://schemas.microsoft.com/office/drawing/2014/main" id="{6EC13A66-D527-4919-AA95-82E26E86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-3028" y="1282"/>
            <a:ext cx="12191980" cy="68567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142FE5-B734-49D2-B709-C385B8FB2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  <a:cs typeface="Calibri Light"/>
              </a:rPr>
              <a:t>BAKERS LOUNGE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9F450D2-F80F-4738-8081-8265C7045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By 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  Aneeta L R (Reg No.:- 180021096023)</a:t>
            </a:r>
          </a:p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Under The Guidance Of</a:t>
            </a:r>
          </a:p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        Mrs.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Minnu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Martha Shibu 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A23E-6284-4AD9-B174-C0F5220B51B9}"/>
              </a:ext>
            </a:extLst>
          </p:cNvPr>
          <p:cNvSpPr txBox="1"/>
          <p:nvPr/>
        </p:nvSpPr>
        <p:spPr>
          <a:xfrm flipH="1">
            <a:off x="714103" y="1170226"/>
            <a:ext cx="1104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DISADVANTAGES OF EXISTING SYSTEM</a:t>
            </a:r>
          </a:p>
          <a:p>
            <a:pPr algn="ctr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Sometimes customers can’t find all their needed product from one baker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Bakeries can’t register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delivery is assigned to </a:t>
            </a:r>
            <a:r>
              <a:rPr lang="en-US" sz="2800" dirty="0" err="1"/>
              <a:t>deliveryboy</a:t>
            </a:r>
            <a:r>
              <a:rPr lang="en-US" sz="2800" dirty="0"/>
              <a:t>, they are forced to do that delivery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Unsuccessful booking of customized cake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Have to enter address each for ordering</a:t>
            </a:r>
          </a:p>
        </p:txBody>
      </p:sp>
    </p:spTree>
    <p:extLst>
      <p:ext uri="{BB962C8B-B14F-4D97-AF65-F5344CB8AC3E}">
        <p14:creationId xmlns:p14="http://schemas.microsoft.com/office/powerpoint/2010/main" val="46433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up, person, food, table&#10;&#10;Description automatically generated">
            <a:extLst>
              <a:ext uri="{FF2B5EF4-FFF2-40B4-BE49-F238E27FC236}">
                <a16:creationId xmlns:a16="http://schemas.microsoft.com/office/drawing/2014/main" id="{6EC13A66-D527-4919-AA95-82E26E86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142FE5-B734-49D2-B709-C385B8FB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MODULE DESCRIPTION</a:t>
            </a:r>
            <a:endParaRPr lang="en-US" sz="6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49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DC3FC0B-C21F-4214-9F64-E5D7E2EB7B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195375"/>
              </p:ext>
            </p:extLst>
          </p:nvPr>
        </p:nvGraphicFramePr>
        <p:xfrm>
          <a:off x="169692" y="880850"/>
          <a:ext cx="11852595" cy="5245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582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A23E-6284-4AD9-B174-C0F5220B51B9}"/>
              </a:ext>
            </a:extLst>
          </p:cNvPr>
          <p:cNvSpPr txBox="1"/>
          <p:nvPr/>
        </p:nvSpPr>
        <p:spPr>
          <a:xfrm flipH="1">
            <a:off x="195722" y="1593447"/>
            <a:ext cx="5664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IN" sz="2800" dirty="0"/>
              <a:t>Login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Dashboard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Add district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Add place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Add cake type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Add product type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Add complaint type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Add flavour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Verify shop registration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176AF-A5E3-464E-9E1F-CC3CC91DCC7B}"/>
              </a:ext>
            </a:extLst>
          </p:cNvPr>
          <p:cNvSpPr txBox="1"/>
          <p:nvPr/>
        </p:nvSpPr>
        <p:spPr>
          <a:xfrm>
            <a:off x="6235983" y="1640502"/>
            <a:ext cx="52934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View bakers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Verify delivery boys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View customers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/>
              <a:t>View Complaints and response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IN" sz="2800" dirty="0"/>
              <a:t>Bakers 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IN" sz="2800" dirty="0"/>
              <a:t>Shops 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IN" sz="2800" dirty="0"/>
              <a:t>Customers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0EF0D-9512-4E1E-8BF6-7B50670D3264}"/>
              </a:ext>
            </a:extLst>
          </p:cNvPr>
          <p:cNvSpPr txBox="1"/>
          <p:nvPr/>
        </p:nvSpPr>
        <p:spPr>
          <a:xfrm>
            <a:off x="293615" y="263232"/>
            <a:ext cx="11702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ADMIN</a:t>
            </a:r>
          </a:p>
          <a:p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994D7F-ABDD-4248-8EB3-CA289186D1B9}"/>
              </a:ext>
            </a:extLst>
          </p:cNvPr>
          <p:cNvCxnSpPr>
            <a:cxnSpLocks/>
          </p:cNvCxnSpPr>
          <p:nvPr/>
        </p:nvCxnSpPr>
        <p:spPr>
          <a:xfrm>
            <a:off x="6144936" y="1125006"/>
            <a:ext cx="0" cy="5491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36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A23E-6284-4AD9-B174-C0F5220B51B9}"/>
              </a:ext>
            </a:extLst>
          </p:cNvPr>
          <p:cNvSpPr txBox="1"/>
          <p:nvPr/>
        </p:nvSpPr>
        <p:spPr>
          <a:xfrm flipH="1">
            <a:off x="571490" y="562407"/>
            <a:ext cx="11049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GUEST</a:t>
            </a: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Shop registration with payment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Customer’s registration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Baker’s registration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Delivery boy's registration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Login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About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Contact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Gallery 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226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-1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A23E-6284-4AD9-B174-C0F5220B51B9}"/>
              </a:ext>
            </a:extLst>
          </p:cNvPr>
          <p:cNvSpPr txBox="1"/>
          <p:nvPr/>
        </p:nvSpPr>
        <p:spPr>
          <a:xfrm flipH="1">
            <a:off x="772306" y="915187"/>
            <a:ext cx="46308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Login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Homepage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Privacy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My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Edit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Change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Manage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Delete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Gallery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Manage cake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Delete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Gallery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View and accept customized cake orders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C1AF6-A3DF-479A-835C-D05C5D52AA35}"/>
              </a:ext>
            </a:extLst>
          </p:cNvPr>
          <p:cNvSpPr txBox="1"/>
          <p:nvPr/>
        </p:nvSpPr>
        <p:spPr>
          <a:xfrm>
            <a:off x="6622397" y="890577"/>
            <a:ext cx="53933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Assign delivery boys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Search shops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According to location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Add and manage ingredients and tools to cart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Order ingredients and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Order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Order status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Payment gateway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Tools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Ingredients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View delivery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Product, cakes and customized cake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Ingredients and tools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5D42F-FACC-4D95-9B29-560291042F85}"/>
              </a:ext>
            </a:extLst>
          </p:cNvPr>
          <p:cNvSpPr txBox="1"/>
          <p:nvPr/>
        </p:nvSpPr>
        <p:spPr>
          <a:xfrm>
            <a:off x="96753" y="58841"/>
            <a:ext cx="118567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BAKER</a:t>
            </a:r>
          </a:p>
          <a:p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5C554A-8CD1-479B-B046-F5DE4639C7F3}"/>
              </a:ext>
            </a:extLst>
          </p:cNvPr>
          <p:cNvCxnSpPr>
            <a:cxnSpLocks/>
          </p:cNvCxnSpPr>
          <p:nvPr/>
        </p:nvCxnSpPr>
        <p:spPr>
          <a:xfrm>
            <a:off x="6147660" y="975848"/>
            <a:ext cx="0" cy="5505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229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A23E-6284-4AD9-B174-C0F5220B51B9}"/>
              </a:ext>
            </a:extLst>
          </p:cNvPr>
          <p:cNvSpPr txBox="1"/>
          <p:nvPr/>
        </p:nvSpPr>
        <p:spPr>
          <a:xfrm flipH="1">
            <a:off x="1105955" y="1431036"/>
            <a:ext cx="374045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Login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Homepage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Privacy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My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Edit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Change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Manage ingredient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Delete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Managing stock</a:t>
            </a:r>
          </a:p>
          <a:p>
            <a:pPr lvl="0"/>
            <a:endParaRPr lang="en-IN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2CEAFF-6EE0-4694-9B98-FFBC32C47851}"/>
              </a:ext>
            </a:extLst>
          </p:cNvPr>
          <p:cNvSpPr txBox="1"/>
          <p:nvPr/>
        </p:nvSpPr>
        <p:spPr>
          <a:xfrm>
            <a:off x="132070" y="206373"/>
            <a:ext cx="11927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SHOP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5500-1482-4525-B17B-EA7BA849335D}"/>
              </a:ext>
            </a:extLst>
          </p:cNvPr>
          <p:cNvSpPr txBox="1"/>
          <p:nvPr/>
        </p:nvSpPr>
        <p:spPr>
          <a:xfrm>
            <a:off x="7113838" y="1431036"/>
            <a:ext cx="49076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Manage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Delete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Managing stock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View and manage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Bakers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Ingredient or tool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Order details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Assign delivery boy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View delivery status</a:t>
            </a:r>
          </a:p>
          <a:p>
            <a:pPr lvl="1"/>
            <a:endParaRPr lang="en-IN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8239D9-CE9E-4529-8AE4-B87591A85932}"/>
              </a:ext>
            </a:extLst>
          </p:cNvPr>
          <p:cNvCxnSpPr>
            <a:cxnSpLocks/>
          </p:cNvCxnSpPr>
          <p:nvPr/>
        </p:nvCxnSpPr>
        <p:spPr>
          <a:xfrm>
            <a:off x="5952362" y="1068147"/>
            <a:ext cx="0" cy="5465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79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A23E-6284-4AD9-B174-C0F5220B51B9}"/>
              </a:ext>
            </a:extLst>
          </p:cNvPr>
          <p:cNvSpPr txBox="1"/>
          <p:nvPr/>
        </p:nvSpPr>
        <p:spPr>
          <a:xfrm flipH="1">
            <a:off x="805608" y="1167617"/>
            <a:ext cx="49313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Login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Homepage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Privacy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My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Edit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Change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Search bakers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According to location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Search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According to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According to product type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Search cake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According to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According to cake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2CEAFF-6EE0-4694-9B98-FFBC32C47851}"/>
              </a:ext>
            </a:extLst>
          </p:cNvPr>
          <p:cNvSpPr txBox="1"/>
          <p:nvPr/>
        </p:nvSpPr>
        <p:spPr>
          <a:xfrm>
            <a:off x="167780" y="197367"/>
            <a:ext cx="118200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CUSTOMER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5500-1482-4525-B17B-EA7BA849335D}"/>
              </a:ext>
            </a:extLst>
          </p:cNvPr>
          <p:cNvSpPr txBox="1"/>
          <p:nvPr/>
        </p:nvSpPr>
        <p:spPr>
          <a:xfrm>
            <a:off x="6909968" y="1185942"/>
            <a:ext cx="47926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Add products and cakes to cart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Order products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Order cake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Order customized cake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Payment gateway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Cake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Product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Customized cake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View Order status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View delivery status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Add complaint</a:t>
            </a:r>
            <a:endParaRPr lang="en-IN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B576E3-9356-447C-A106-4CD706B09657}"/>
              </a:ext>
            </a:extLst>
          </p:cNvPr>
          <p:cNvCxnSpPr>
            <a:cxnSpLocks/>
          </p:cNvCxnSpPr>
          <p:nvPr/>
        </p:nvCxnSpPr>
        <p:spPr>
          <a:xfrm>
            <a:off x="6104379" y="1097116"/>
            <a:ext cx="0" cy="5465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3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AA23E-6284-4AD9-B174-C0F5220B51B9}"/>
              </a:ext>
            </a:extLst>
          </p:cNvPr>
          <p:cNvSpPr txBox="1"/>
          <p:nvPr/>
        </p:nvSpPr>
        <p:spPr>
          <a:xfrm flipH="1">
            <a:off x="571490" y="554018"/>
            <a:ext cx="11049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DELIVERY BOY</a:t>
            </a: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Login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Homepage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Privacy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My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Edit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Change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View assigned 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From shop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From baker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Update delivery status</a:t>
            </a:r>
          </a:p>
        </p:txBody>
      </p:sp>
    </p:spTree>
    <p:extLst>
      <p:ext uri="{BB962C8B-B14F-4D97-AF65-F5344CB8AC3E}">
        <p14:creationId xmlns:p14="http://schemas.microsoft.com/office/powerpoint/2010/main" val="1490536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up, person, food, table&#10;&#10;Description automatically generated">
            <a:extLst>
              <a:ext uri="{FF2B5EF4-FFF2-40B4-BE49-F238E27FC236}">
                <a16:creationId xmlns:a16="http://schemas.microsoft.com/office/drawing/2014/main" id="{6EC13A66-D527-4919-AA95-82E26E86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142FE5-B734-49D2-B709-C385B8FB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TABLE DESIGN</a:t>
            </a:r>
            <a:endParaRPr lang="en-US" sz="6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60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up, person, food, table&#10;&#10;Description automatically generated">
            <a:extLst>
              <a:ext uri="{FF2B5EF4-FFF2-40B4-BE49-F238E27FC236}">
                <a16:creationId xmlns:a16="http://schemas.microsoft.com/office/drawing/2014/main" id="{6EC13A66-D527-4919-AA95-82E26E86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142FE5-B734-49D2-B709-C385B8FB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6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4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726F1A-A383-42E0-8982-421F2F4A2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65897"/>
              </p:ext>
            </p:extLst>
          </p:nvPr>
        </p:nvGraphicFramePr>
        <p:xfrm>
          <a:off x="7109755" y="4794326"/>
          <a:ext cx="4302376" cy="1286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7509">
                  <a:extLst>
                    <a:ext uri="{9D8B030D-6E8A-4147-A177-3AD203B41FA5}">
                      <a16:colId xmlns:a16="http://schemas.microsoft.com/office/drawing/2014/main" val="463866530"/>
                    </a:ext>
                  </a:extLst>
                </a:gridCol>
                <a:gridCol w="1348127">
                  <a:extLst>
                    <a:ext uri="{9D8B030D-6E8A-4147-A177-3AD203B41FA5}">
                      <a16:colId xmlns:a16="http://schemas.microsoft.com/office/drawing/2014/main" val="3817589264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3731194214"/>
                    </a:ext>
                  </a:extLst>
                </a:gridCol>
                <a:gridCol w="544109">
                  <a:extLst>
                    <a:ext uri="{9D8B030D-6E8A-4147-A177-3AD203B41FA5}">
                      <a16:colId xmlns:a16="http://schemas.microsoft.com/office/drawing/2014/main" val="445765510"/>
                    </a:ext>
                  </a:extLst>
                </a:gridCol>
                <a:gridCol w="897622">
                  <a:extLst>
                    <a:ext uri="{9D8B030D-6E8A-4147-A177-3AD203B41FA5}">
                      <a16:colId xmlns:a16="http://schemas.microsoft.com/office/drawing/2014/main" val="3072900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71872"/>
                  </a:ext>
                </a:extLst>
              </a:tr>
              <a:tr h="347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admin_id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561163"/>
                  </a:ext>
                </a:extLst>
              </a:tr>
              <a:tr h="347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admin_name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87282"/>
                  </a:ext>
                </a:extLst>
              </a:tr>
              <a:tr h="347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admin_password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93459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376D25-B507-4E2A-8CAF-A800A608E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904927"/>
              </p:ext>
            </p:extLst>
          </p:nvPr>
        </p:nvGraphicFramePr>
        <p:xfrm>
          <a:off x="895125" y="866477"/>
          <a:ext cx="3755898" cy="735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:a16="http://schemas.microsoft.com/office/drawing/2014/main" val="730794225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1699151238"/>
                    </a:ext>
                  </a:extLst>
                </a:gridCol>
                <a:gridCol w="729842">
                  <a:extLst>
                    <a:ext uri="{9D8B030D-6E8A-4147-A177-3AD203B41FA5}">
                      <a16:colId xmlns:a16="http://schemas.microsoft.com/office/drawing/2014/main" val="1022364337"/>
                    </a:ext>
                  </a:extLst>
                </a:gridCol>
                <a:gridCol w="494950">
                  <a:extLst>
                    <a:ext uri="{9D8B030D-6E8A-4147-A177-3AD203B41FA5}">
                      <a16:colId xmlns:a16="http://schemas.microsoft.com/office/drawing/2014/main" val="3898559085"/>
                    </a:ext>
                  </a:extLst>
                </a:gridCol>
                <a:gridCol w="884057">
                  <a:extLst>
                    <a:ext uri="{9D8B030D-6E8A-4147-A177-3AD203B41FA5}">
                      <a16:colId xmlns:a16="http://schemas.microsoft.com/office/drawing/2014/main" val="191328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71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district_id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4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district_name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051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DF0B5A-598D-4CC1-9319-4BCA6D687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5116"/>
              </p:ext>
            </p:extLst>
          </p:nvPr>
        </p:nvGraphicFramePr>
        <p:xfrm>
          <a:off x="759065" y="2328440"/>
          <a:ext cx="4028017" cy="980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0201">
                  <a:extLst>
                    <a:ext uri="{9D8B030D-6E8A-4147-A177-3AD203B41FA5}">
                      <a16:colId xmlns:a16="http://schemas.microsoft.com/office/drawing/2014/main" val="2022518379"/>
                    </a:ext>
                  </a:extLst>
                </a:gridCol>
                <a:gridCol w="1015068">
                  <a:extLst>
                    <a:ext uri="{9D8B030D-6E8A-4147-A177-3AD203B41FA5}">
                      <a16:colId xmlns:a16="http://schemas.microsoft.com/office/drawing/2014/main" val="3239528700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4130578567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val="3361164720"/>
                    </a:ext>
                  </a:extLst>
                </a:gridCol>
                <a:gridCol w="964733">
                  <a:extLst>
                    <a:ext uri="{9D8B030D-6E8A-4147-A177-3AD203B41FA5}">
                      <a16:colId xmlns:a16="http://schemas.microsoft.com/office/drawing/2014/main" val="30087856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5027"/>
                  </a:ext>
                </a:extLst>
              </a:tr>
              <a:tr h="586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place_id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738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place_name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362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district_id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9909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AF62EA-1B13-4FC5-BCBF-E21AC8E715E9}"/>
              </a:ext>
            </a:extLst>
          </p:cNvPr>
          <p:cNvSpPr txBox="1"/>
          <p:nvPr/>
        </p:nvSpPr>
        <p:spPr>
          <a:xfrm>
            <a:off x="7392958" y="4172992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tbl_admin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DB1BC5-B624-4FF4-93AD-B9238DEC81C5}"/>
              </a:ext>
            </a:extLst>
          </p:cNvPr>
          <p:cNvSpPr txBox="1"/>
          <p:nvPr/>
        </p:nvSpPr>
        <p:spPr>
          <a:xfrm>
            <a:off x="948952" y="1815250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tbl_place</a:t>
            </a:r>
            <a:endParaRPr lang="en-IN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4192FE-1784-4478-B44E-83DAB0DD5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81124"/>
              </p:ext>
            </p:extLst>
          </p:nvPr>
        </p:nvGraphicFramePr>
        <p:xfrm>
          <a:off x="7109755" y="1216056"/>
          <a:ext cx="4237507" cy="735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646">
                  <a:extLst>
                    <a:ext uri="{9D8B030D-6E8A-4147-A177-3AD203B41FA5}">
                      <a16:colId xmlns:a16="http://schemas.microsoft.com/office/drawing/2014/main" val="2122253135"/>
                    </a:ext>
                  </a:extLst>
                </a:gridCol>
                <a:gridCol w="1182847">
                  <a:extLst>
                    <a:ext uri="{9D8B030D-6E8A-4147-A177-3AD203B41FA5}">
                      <a16:colId xmlns:a16="http://schemas.microsoft.com/office/drawing/2014/main" val="1931560618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3000998805"/>
                    </a:ext>
                  </a:extLst>
                </a:gridCol>
                <a:gridCol w="503340">
                  <a:extLst>
                    <a:ext uri="{9D8B030D-6E8A-4147-A177-3AD203B41FA5}">
                      <a16:colId xmlns:a16="http://schemas.microsoft.com/office/drawing/2014/main" val="4068595808"/>
                    </a:ext>
                  </a:extLst>
                </a:gridCol>
                <a:gridCol w="939331">
                  <a:extLst>
                    <a:ext uri="{9D8B030D-6E8A-4147-A177-3AD203B41FA5}">
                      <a16:colId xmlns:a16="http://schemas.microsoft.com/office/drawing/2014/main" val="289776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57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caketype_id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Primary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85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caketype_name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5065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2D1B54-5DC7-44D3-B655-B7671D475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29550"/>
              </p:ext>
            </p:extLst>
          </p:nvPr>
        </p:nvGraphicFramePr>
        <p:xfrm>
          <a:off x="7052579" y="2960509"/>
          <a:ext cx="4380356" cy="735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5978">
                  <a:extLst>
                    <a:ext uri="{9D8B030D-6E8A-4147-A177-3AD203B41FA5}">
                      <a16:colId xmlns:a16="http://schemas.microsoft.com/office/drawing/2014/main" val="4118119405"/>
                    </a:ext>
                  </a:extLst>
                </a:gridCol>
                <a:gridCol w="1486684">
                  <a:extLst>
                    <a:ext uri="{9D8B030D-6E8A-4147-A177-3AD203B41FA5}">
                      <a16:colId xmlns:a16="http://schemas.microsoft.com/office/drawing/2014/main" val="953182718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2321101845"/>
                    </a:ext>
                  </a:extLst>
                </a:gridCol>
                <a:gridCol w="501507">
                  <a:extLst>
                    <a:ext uri="{9D8B030D-6E8A-4147-A177-3AD203B41FA5}">
                      <a16:colId xmlns:a16="http://schemas.microsoft.com/office/drawing/2014/main" val="429771929"/>
                    </a:ext>
                  </a:extLst>
                </a:gridCol>
                <a:gridCol w="973123">
                  <a:extLst>
                    <a:ext uri="{9D8B030D-6E8A-4147-A177-3AD203B41FA5}">
                      <a16:colId xmlns:a16="http://schemas.microsoft.com/office/drawing/2014/main" val="3581300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8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producttype_id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84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producttype_name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3722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B87724C-2AE5-4571-ACBC-CDD28131A2B0}"/>
              </a:ext>
            </a:extLst>
          </p:cNvPr>
          <p:cNvSpPr txBox="1"/>
          <p:nvPr/>
        </p:nvSpPr>
        <p:spPr>
          <a:xfrm>
            <a:off x="1020920" y="297654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tbl_district</a:t>
            </a:r>
            <a:endParaRPr lang="en-IN" sz="24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34D7606-EFD6-46F4-B80B-A046F7CDE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65518"/>
              </p:ext>
            </p:extLst>
          </p:nvPr>
        </p:nvGraphicFramePr>
        <p:xfrm>
          <a:off x="779869" y="4173780"/>
          <a:ext cx="4046155" cy="735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3920">
                  <a:extLst>
                    <a:ext uri="{9D8B030D-6E8A-4147-A177-3AD203B41FA5}">
                      <a16:colId xmlns:a16="http://schemas.microsoft.com/office/drawing/2014/main" val="3862356772"/>
                    </a:ext>
                  </a:extLst>
                </a:gridCol>
                <a:gridCol w="1015068">
                  <a:extLst>
                    <a:ext uri="{9D8B030D-6E8A-4147-A177-3AD203B41FA5}">
                      <a16:colId xmlns:a16="http://schemas.microsoft.com/office/drawing/2014/main" val="4289842894"/>
                    </a:ext>
                  </a:extLst>
                </a:gridCol>
                <a:gridCol w="696287">
                  <a:extLst>
                    <a:ext uri="{9D8B030D-6E8A-4147-A177-3AD203B41FA5}">
                      <a16:colId xmlns:a16="http://schemas.microsoft.com/office/drawing/2014/main" val="2148695067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2182304842"/>
                    </a:ext>
                  </a:extLst>
                </a:gridCol>
                <a:gridCol w="938150">
                  <a:extLst>
                    <a:ext uri="{9D8B030D-6E8A-4147-A177-3AD203B41FA5}">
                      <a16:colId xmlns:a16="http://schemas.microsoft.com/office/drawing/2014/main" val="3777708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950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flavour_id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Primary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885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flavour_name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3722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C69F9A5-999C-474A-80F3-4AEC4F4A77BD}"/>
              </a:ext>
            </a:extLst>
          </p:cNvPr>
          <p:cNvSpPr txBox="1"/>
          <p:nvPr/>
        </p:nvSpPr>
        <p:spPr>
          <a:xfrm>
            <a:off x="958021" y="3646618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tbl_flavour</a:t>
            </a:r>
            <a:endParaRPr lang="en-IN" sz="2400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B73A269-61C3-4BFF-9868-722DFF47E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979037"/>
              </p:ext>
            </p:extLst>
          </p:nvPr>
        </p:nvGraphicFramePr>
        <p:xfrm>
          <a:off x="702347" y="5637068"/>
          <a:ext cx="4201198" cy="735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9099">
                  <a:extLst>
                    <a:ext uri="{9D8B030D-6E8A-4147-A177-3AD203B41FA5}">
                      <a16:colId xmlns:a16="http://schemas.microsoft.com/office/drawing/2014/main" val="2196211209"/>
                    </a:ext>
                  </a:extLst>
                </a:gridCol>
                <a:gridCol w="1468073">
                  <a:extLst>
                    <a:ext uri="{9D8B030D-6E8A-4147-A177-3AD203B41FA5}">
                      <a16:colId xmlns:a16="http://schemas.microsoft.com/office/drawing/2014/main" val="3385532427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1852912980"/>
                    </a:ext>
                  </a:extLst>
                </a:gridCol>
                <a:gridCol w="503340">
                  <a:extLst>
                    <a:ext uri="{9D8B030D-6E8A-4147-A177-3AD203B41FA5}">
                      <a16:colId xmlns:a16="http://schemas.microsoft.com/office/drawing/2014/main" val="208132773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2948014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473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complainttype_id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956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complainttype_name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59145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308403C-D0B5-49B6-B10E-2B9205811157}"/>
              </a:ext>
            </a:extLst>
          </p:cNvPr>
          <p:cNvSpPr txBox="1"/>
          <p:nvPr/>
        </p:nvSpPr>
        <p:spPr>
          <a:xfrm>
            <a:off x="779869" y="5146319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tbl_complainttype</a:t>
            </a:r>
            <a:endParaRPr lang="en-IN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B0E7D-8D36-47CC-AC51-7ACCD6FE4244}"/>
              </a:ext>
            </a:extLst>
          </p:cNvPr>
          <p:cNvSpPr txBox="1"/>
          <p:nvPr/>
        </p:nvSpPr>
        <p:spPr>
          <a:xfrm>
            <a:off x="7392957" y="2252334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tbl_producttype</a:t>
            </a:r>
            <a:endParaRPr lang="en-IN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7F178E-3ECA-45F9-8906-49E507C365A6}"/>
              </a:ext>
            </a:extLst>
          </p:cNvPr>
          <p:cNvSpPr txBox="1"/>
          <p:nvPr/>
        </p:nvSpPr>
        <p:spPr>
          <a:xfrm>
            <a:off x="7289805" y="493499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tbl_caketype</a:t>
            </a:r>
            <a:endParaRPr lang="en-IN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A25A32-0CDC-4B73-A43B-A3CADDF6CE52}"/>
              </a:ext>
            </a:extLst>
          </p:cNvPr>
          <p:cNvCxnSpPr>
            <a:cxnSpLocks/>
          </p:cNvCxnSpPr>
          <p:nvPr/>
        </p:nvCxnSpPr>
        <p:spPr>
          <a:xfrm>
            <a:off x="609599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0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9EC25D-113E-4E28-8771-D9C5F164A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02984"/>
              </p:ext>
            </p:extLst>
          </p:nvPr>
        </p:nvGraphicFramePr>
        <p:xfrm>
          <a:off x="796708" y="767234"/>
          <a:ext cx="3974154" cy="3185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268">
                  <a:extLst>
                    <a:ext uri="{9D8B030D-6E8A-4147-A177-3AD203B41FA5}">
                      <a16:colId xmlns:a16="http://schemas.microsoft.com/office/drawing/2014/main" val="525895041"/>
                    </a:ext>
                  </a:extLst>
                </a:gridCol>
                <a:gridCol w="1199626">
                  <a:extLst>
                    <a:ext uri="{9D8B030D-6E8A-4147-A177-3AD203B41FA5}">
                      <a16:colId xmlns:a16="http://schemas.microsoft.com/office/drawing/2014/main" val="35013654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483488847"/>
                    </a:ext>
                  </a:extLst>
                </a:gridCol>
                <a:gridCol w="461395">
                  <a:extLst>
                    <a:ext uri="{9D8B030D-6E8A-4147-A177-3AD203B41FA5}">
                      <a16:colId xmlns:a16="http://schemas.microsoft.com/office/drawing/2014/main" val="684728383"/>
                    </a:ext>
                  </a:extLst>
                </a:gridCol>
                <a:gridCol w="940133">
                  <a:extLst>
                    <a:ext uri="{9D8B030D-6E8A-4147-A177-3AD203B41FA5}">
                      <a16:colId xmlns:a16="http://schemas.microsoft.com/office/drawing/2014/main" val="3220402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33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baker_id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41049"/>
                  </a:ext>
                </a:extLst>
              </a:tr>
              <a:tr h="81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baker_name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215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baker_gender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14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baker_address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389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baker_proof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987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baker_photo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69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7.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baker_contact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384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8.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baker_email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464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9.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baker_username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896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10.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baker_password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66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baker_status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94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place_id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62997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8D67054-4C9B-4D9D-AE52-A42849717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68952"/>
              </p:ext>
            </p:extLst>
          </p:nvPr>
        </p:nvGraphicFramePr>
        <p:xfrm>
          <a:off x="781498" y="4485632"/>
          <a:ext cx="4132607" cy="2205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5675">
                  <a:extLst>
                    <a:ext uri="{9D8B030D-6E8A-4147-A177-3AD203B41FA5}">
                      <a16:colId xmlns:a16="http://schemas.microsoft.com/office/drawing/2014/main" val="1333818047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2536340945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3552852963"/>
                    </a:ext>
                  </a:extLst>
                </a:gridCol>
                <a:gridCol w="587230">
                  <a:extLst>
                    <a:ext uri="{9D8B030D-6E8A-4147-A177-3AD203B41FA5}">
                      <a16:colId xmlns:a16="http://schemas.microsoft.com/office/drawing/2014/main" val="121538494"/>
                    </a:ext>
                  </a:extLst>
                </a:gridCol>
                <a:gridCol w="989901">
                  <a:extLst>
                    <a:ext uri="{9D8B030D-6E8A-4147-A177-3AD203B41FA5}">
                      <a16:colId xmlns:a16="http://schemas.microsoft.com/office/drawing/2014/main" val="2015233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81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user_id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76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user_name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53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user_address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383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user_contact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67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user_email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8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user_username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74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7.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user_password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855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8.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place_id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78262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A09F61-5B8F-456F-8155-F7E36CE54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135412"/>
              </p:ext>
            </p:extLst>
          </p:nvPr>
        </p:nvGraphicFramePr>
        <p:xfrm>
          <a:off x="6652470" y="1193339"/>
          <a:ext cx="5072333" cy="5067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009">
                  <a:extLst>
                    <a:ext uri="{9D8B030D-6E8A-4147-A177-3AD203B41FA5}">
                      <a16:colId xmlns:a16="http://schemas.microsoft.com/office/drawing/2014/main" val="256790635"/>
                    </a:ext>
                  </a:extLst>
                </a:gridCol>
                <a:gridCol w="1602907">
                  <a:extLst>
                    <a:ext uri="{9D8B030D-6E8A-4147-A177-3AD203B41FA5}">
                      <a16:colId xmlns:a16="http://schemas.microsoft.com/office/drawing/2014/main" val="2226609373"/>
                    </a:ext>
                  </a:extLst>
                </a:gridCol>
                <a:gridCol w="1034787">
                  <a:extLst>
                    <a:ext uri="{9D8B030D-6E8A-4147-A177-3AD203B41FA5}">
                      <a16:colId xmlns:a16="http://schemas.microsoft.com/office/drawing/2014/main" val="2719704665"/>
                    </a:ext>
                  </a:extLst>
                </a:gridCol>
                <a:gridCol w="578263">
                  <a:extLst>
                    <a:ext uri="{9D8B030D-6E8A-4147-A177-3AD203B41FA5}">
                      <a16:colId xmlns:a16="http://schemas.microsoft.com/office/drawing/2014/main" val="2588881827"/>
                    </a:ext>
                  </a:extLst>
                </a:gridCol>
                <a:gridCol w="1075367">
                  <a:extLst>
                    <a:ext uri="{9D8B030D-6E8A-4147-A177-3AD203B41FA5}">
                      <a16:colId xmlns:a16="http://schemas.microsoft.com/office/drawing/2014/main" val="20553056"/>
                    </a:ext>
                  </a:extLst>
                </a:gridCol>
              </a:tblGrid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SL NO.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FIELD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SIZE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COMMENT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891220"/>
                  </a:ext>
                </a:extLst>
              </a:tr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1.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 err="1">
                          <a:effectLst/>
                        </a:rPr>
                        <a:t>shop_id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int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121697"/>
                  </a:ext>
                </a:extLst>
              </a:tr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2.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 err="1">
                          <a:effectLst/>
                        </a:rPr>
                        <a:t>shop_name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nvarchar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791365"/>
                  </a:ext>
                </a:extLst>
              </a:tr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3.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shop _logo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nvarchar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185736"/>
                  </a:ext>
                </a:extLst>
              </a:tr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4.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shop _address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 err="1">
                          <a:effectLst/>
                        </a:rPr>
                        <a:t>nvarchar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22527"/>
                  </a:ext>
                </a:extLst>
              </a:tr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5.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shop _proof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 err="1">
                          <a:effectLst/>
                        </a:rPr>
                        <a:t>nvarchar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44722"/>
                  </a:ext>
                </a:extLst>
              </a:tr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6.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 err="1">
                          <a:effectLst/>
                        </a:rPr>
                        <a:t>shop_licno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 err="1">
                          <a:effectLst/>
                        </a:rPr>
                        <a:t>nvarchar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08305"/>
                  </a:ext>
                </a:extLst>
              </a:tr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7.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shop _contact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nvarchar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1556"/>
                  </a:ext>
                </a:extLst>
              </a:tr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8.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shop _email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nvarchar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867127"/>
                  </a:ext>
                </a:extLst>
              </a:tr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9.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shop_ownername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nvarchar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063639"/>
                  </a:ext>
                </a:extLst>
              </a:tr>
              <a:tr h="3330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10.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 err="1">
                          <a:effectLst/>
                        </a:rPr>
                        <a:t>shop_ownercontact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 err="1">
                          <a:effectLst/>
                        </a:rPr>
                        <a:t>nvarchar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268430"/>
                  </a:ext>
                </a:extLst>
              </a:tr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11.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shop_owneraddr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nvarchar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1068"/>
                  </a:ext>
                </a:extLst>
              </a:tr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12.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 err="1">
                          <a:effectLst/>
                        </a:rPr>
                        <a:t>shop_ownerproof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 err="1">
                          <a:effectLst/>
                        </a:rPr>
                        <a:t>nvarchar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516770"/>
                  </a:ext>
                </a:extLst>
              </a:tr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13.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shop _username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nvarchar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958970"/>
                  </a:ext>
                </a:extLst>
              </a:tr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14.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shop _password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 err="1">
                          <a:effectLst/>
                        </a:rPr>
                        <a:t>nvarchar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952255"/>
                  </a:ext>
                </a:extLst>
              </a:tr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15.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shop _status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nvarchar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76338"/>
                  </a:ext>
                </a:extLst>
              </a:tr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16.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 err="1">
                          <a:effectLst/>
                        </a:rPr>
                        <a:t>Shop_pstatus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 err="1">
                          <a:effectLst/>
                        </a:rPr>
                        <a:t>nvarchar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69041"/>
                  </a:ext>
                </a:extLst>
              </a:tr>
              <a:tr h="278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17.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place_id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Foreign key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592" marR="6459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8936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E040361-E415-4CEA-82A0-3DDE79368B09}"/>
              </a:ext>
            </a:extLst>
          </p:cNvPr>
          <p:cNvSpPr txBox="1"/>
          <p:nvPr/>
        </p:nvSpPr>
        <p:spPr>
          <a:xfrm>
            <a:off x="994747" y="258642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tbl_baker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85E68-1940-4D27-B9D7-AB83BA487186}"/>
              </a:ext>
            </a:extLst>
          </p:cNvPr>
          <p:cNvSpPr txBox="1"/>
          <p:nvPr/>
        </p:nvSpPr>
        <p:spPr>
          <a:xfrm>
            <a:off x="1032749" y="4023967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tbl_customer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C445F-1D57-42D9-B02B-57280266A533}"/>
              </a:ext>
            </a:extLst>
          </p:cNvPr>
          <p:cNvSpPr txBox="1"/>
          <p:nvPr/>
        </p:nvSpPr>
        <p:spPr>
          <a:xfrm>
            <a:off x="7236749" y="519601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tbl_baker</a:t>
            </a:r>
            <a:endParaRPr lang="en-IN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C7AFB2-A660-44B9-A7C2-E90224759810}"/>
              </a:ext>
            </a:extLst>
          </p:cNvPr>
          <p:cNvCxnSpPr>
            <a:cxnSpLocks/>
          </p:cNvCxnSpPr>
          <p:nvPr/>
        </p:nvCxnSpPr>
        <p:spPr>
          <a:xfrm>
            <a:off x="609599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14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AA784CC-CFD2-4FF5-9FE6-733326861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24383"/>
              </p:ext>
            </p:extLst>
          </p:nvPr>
        </p:nvGraphicFramePr>
        <p:xfrm>
          <a:off x="425192" y="566074"/>
          <a:ext cx="4379244" cy="3430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63">
                  <a:extLst>
                    <a:ext uri="{9D8B030D-6E8A-4147-A177-3AD203B41FA5}">
                      <a16:colId xmlns:a16="http://schemas.microsoft.com/office/drawing/2014/main" val="3651744833"/>
                    </a:ext>
                  </a:extLst>
                </a:gridCol>
                <a:gridCol w="1585519">
                  <a:extLst>
                    <a:ext uri="{9D8B030D-6E8A-4147-A177-3AD203B41FA5}">
                      <a16:colId xmlns:a16="http://schemas.microsoft.com/office/drawing/2014/main" val="57464443"/>
                    </a:ext>
                  </a:extLst>
                </a:gridCol>
                <a:gridCol w="780176">
                  <a:extLst>
                    <a:ext uri="{9D8B030D-6E8A-4147-A177-3AD203B41FA5}">
                      <a16:colId xmlns:a16="http://schemas.microsoft.com/office/drawing/2014/main" val="111613705"/>
                    </a:ext>
                  </a:extLst>
                </a:gridCol>
                <a:gridCol w="528507">
                  <a:extLst>
                    <a:ext uri="{9D8B030D-6E8A-4147-A177-3AD203B41FA5}">
                      <a16:colId xmlns:a16="http://schemas.microsoft.com/office/drawing/2014/main" val="3876360473"/>
                    </a:ext>
                  </a:extLst>
                </a:gridCol>
                <a:gridCol w="925579">
                  <a:extLst>
                    <a:ext uri="{9D8B030D-6E8A-4147-A177-3AD203B41FA5}">
                      <a16:colId xmlns:a16="http://schemas.microsoft.com/office/drawing/2014/main" val="3243319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452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deliveryboy_id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989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deliveryboy_name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121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deliveryboy_gender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6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deliveryboy_address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462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deliveryboy_proof1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85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deliveryboy_proof2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00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7.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deliveryboy_photo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67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8.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deliveryboy_contact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75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9.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deliveryboy_email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444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10.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deliveryboy_username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992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deliveryboy_password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34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deliveryboy</a:t>
                      </a:r>
                      <a:r>
                        <a:rPr lang="en-US" sz="1200" dirty="0">
                          <a:effectLst/>
                        </a:rPr>
                        <a:t> _status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190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place_id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5438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E85BCE9-04EE-41C9-AD2E-609E7028E4E6}"/>
              </a:ext>
            </a:extLst>
          </p:cNvPr>
          <p:cNvSpPr txBox="1"/>
          <p:nvPr/>
        </p:nvSpPr>
        <p:spPr>
          <a:xfrm>
            <a:off x="680547" y="127549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tbl_deliveryboy</a:t>
            </a:r>
            <a:endParaRPr lang="en-IN" sz="2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EE5D4B0-549C-4215-AEDF-D744CA421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71959"/>
              </p:ext>
            </p:extLst>
          </p:nvPr>
        </p:nvGraphicFramePr>
        <p:xfrm>
          <a:off x="473790" y="4506944"/>
          <a:ext cx="4282048" cy="2205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837">
                  <a:extLst>
                    <a:ext uri="{9D8B030D-6E8A-4147-A177-3AD203B41FA5}">
                      <a16:colId xmlns:a16="http://schemas.microsoft.com/office/drawing/2014/main" val="950468179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30372961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166138995"/>
                    </a:ext>
                  </a:extLst>
                </a:gridCol>
                <a:gridCol w="595618">
                  <a:extLst>
                    <a:ext uri="{9D8B030D-6E8A-4147-A177-3AD203B41FA5}">
                      <a16:colId xmlns:a16="http://schemas.microsoft.com/office/drawing/2014/main" val="35387661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50935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54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cake_id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8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cake _name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485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cake _description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45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cake _price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11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cake _weight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952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cake _image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739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7.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caketype_id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46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8.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baker_id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6340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A191CF7-F376-4417-BF10-727B7481DA5F}"/>
              </a:ext>
            </a:extLst>
          </p:cNvPr>
          <p:cNvSpPr txBox="1"/>
          <p:nvPr/>
        </p:nvSpPr>
        <p:spPr>
          <a:xfrm>
            <a:off x="625248" y="4062862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tbl_cake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46DF68-3201-4C95-B733-43EE465BEEC8}"/>
              </a:ext>
            </a:extLst>
          </p:cNvPr>
          <p:cNvSpPr txBox="1"/>
          <p:nvPr/>
        </p:nvSpPr>
        <p:spPr>
          <a:xfrm>
            <a:off x="7568761" y="4917841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tbl_gallery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3B484-59E2-4759-A222-41F90A5E761D}"/>
              </a:ext>
            </a:extLst>
          </p:cNvPr>
          <p:cNvSpPr txBox="1"/>
          <p:nvPr/>
        </p:nvSpPr>
        <p:spPr>
          <a:xfrm>
            <a:off x="7309724" y="1893995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tbl_product</a:t>
            </a:r>
            <a:endParaRPr lang="en-IN" sz="24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33F4084-1691-4FE8-B1A1-4AB6499C6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52828"/>
              </p:ext>
            </p:extLst>
          </p:nvPr>
        </p:nvGraphicFramePr>
        <p:xfrm>
          <a:off x="7202988" y="2443534"/>
          <a:ext cx="4417502" cy="2205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5471">
                  <a:extLst>
                    <a:ext uri="{9D8B030D-6E8A-4147-A177-3AD203B41FA5}">
                      <a16:colId xmlns:a16="http://schemas.microsoft.com/office/drawing/2014/main" val="1061630644"/>
                    </a:ext>
                  </a:extLst>
                </a:gridCol>
                <a:gridCol w="1501629">
                  <a:extLst>
                    <a:ext uri="{9D8B030D-6E8A-4147-A177-3AD203B41FA5}">
                      <a16:colId xmlns:a16="http://schemas.microsoft.com/office/drawing/2014/main" val="3175256930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1963236186"/>
                    </a:ext>
                  </a:extLst>
                </a:gridCol>
                <a:gridCol w="536896">
                  <a:extLst>
                    <a:ext uri="{9D8B030D-6E8A-4147-A177-3AD203B41FA5}">
                      <a16:colId xmlns:a16="http://schemas.microsoft.com/office/drawing/2014/main" val="1638306757"/>
                    </a:ext>
                  </a:extLst>
                </a:gridCol>
                <a:gridCol w="1004941">
                  <a:extLst>
                    <a:ext uri="{9D8B030D-6E8A-4147-A177-3AD203B41FA5}">
                      <a16:colId xmlns:a16="http://schemas.microsoft.com/office/drawing/2014/main" val="1038768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27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product_id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233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product_name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8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product_description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768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product_price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95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product_quantity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795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product _image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29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7.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producttype_id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19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8.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baker_id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66798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4BF89A4-D862-4E26-8343-6B3E92517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71019"/>
              </p:ext>
            </p:extLst>
          </p:nvPr>
        </p:nvGraphicFramePr>
        <p:xfrm>
          <a:off x="7436163" y="5544287"/>
          <a:ext cx="3895298" cy="980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814">
                  <a:extLst>
                    <a:ext uri="{9D8B030D-6E8A-4147-A177-3AD203B41FA5}">
                      <a16:colId xmlns:a16="http://schemas.microsoft.com/office/drawing/2014/main" val="1354908915"/>
                    </a:ext>
                  </a:extLst>
                </a:gridCol>
                <a:gridCol w="1082179">
                  <a:extLst>
                    <a:ext uri="{9D8B030D-6E8A-4147-A177-3AD203B41FA5}">
                      <a16:colId xmlns:a16="http://schemas.microsoft.com/office/drawing/2014/main" val="4036826567"/>
                    </a:ext>
                  </a:extLst>
                </a:gridCol>
                <a:gridCol w="746621">
                  <a:extLst>
                    <a:ext uri="{9D8B030D-6E8A-4147-A177-3AD203B41FA5}">
                      <a16:colId xmlns:a16="http://schemas.microsoft.com/office/drawing/2014/main" val="3298789120"/>
                    </a:ext>
                  </a:extLst>
                </a:gridCol>
                <a:gridCol w="511728">
                  <a:extLst>
                    <a:ext uri="{9D8B030D-6E8A-4147-A177-3AD203B41FA5}">
                      <a16:colId xmlns:a16="http://schemas.microsoft.com/office/drawing/2014/main" val="787843836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191810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378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gallery_id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Primary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98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gallery_image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938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cake_id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13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D07B2DE-58B4-4F5A-A236-6C5A0E6A4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60958"/>
              </p:ext>
            </p:extLst>
          </p:nvPr>
        </p:nvGraphicFramePr>
        <p:xfrm>
          <a:off x="7297577" y="731673"/>
          <a:ext cx="4172472" cy="980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2652">
                  <a:extLst>
                    <a:ext uri="{9D8B030D-6E8A-4147-A177-3AD203B41FA5}">
                      <a16:colId xmlns:a16="http://schemas.microsoft.com/office/drawing/2014/main" val="2398620012"/>
                    </a:ext>
                  </a:extLst>
                </a:gridCol>
                <a:gridCol w="1291904">
                  <a:extLst>
                    <a:ext uri="{9D8B030D-6E8A-4147-A177-3AD203B41FA5}">
                      <a16:colId xmlns:a16="http://schemas.microsoft.com/office/drawing/2014/main" val="1463103463"/>
                    </a:ext>
                  </a:extLst>
                </a:gridCol>
                <a:gridCol w="729842">
                  <a:extLst>
                    <a:ext uri="{9D8B030D-6E8A-4147-A177-3AD203B41FA5}">
                      <a16:colId xmlns:a16="http://schemas.microsoft.com/office/drawing/2014/main" val="3397426821"/>
                    </a:ext>
                  </a:extLst>
                </a:gridCol>
                <a:gridCol w="478173">
                  <a:extLst>
                    <a:ext uri="{9D8B030D-6E8A-4147-A177-3AD203B41FA5}">
                      <a16:colId xmlns:a16="http://schemas.microsoft.com/office/drawing/2014/main" val="1717276713"/>
                    </a:ext>
                  </a:extLst>
                </a:gridCol>
                <a:gridCol w="989901">
                  <a:extLst>
                    <a:ext uri="{9D8B030D-6E8A-4147-A177-3AD203B41FA5}">
                      <a16:colId xmlns:a16="http://schemas.microsoft.com/office/drawing/2014/main" val="273057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00608"/>
                  </a:ext>
                </a:extLst>
              </a:tr>
              <a:tr h="86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cakegallery_id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378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cakegallery_image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73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cake_id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4147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6FFB861-09AD-4A8B-AA39-870FA03EC80B}"/>
              </a:ext>
            </a:extLst>
          </p:cNvPr>
          <p:cNvSpPr txBox="1"/>
          <p:nvPr/>
        </p:nvSpPr>
        <p:spPr>
          <a:xfrm>
            <a:off x="7309724" y="104409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tbl_cakegallery</a:t>
            </a:r>
            <a:endParaRPr lang="en-IN" sz="2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CE7951-BB87-48E3-A14E-D88CD4F1B39F}"/>
              </a:ext>
            </a:extLst>
          </p:cNvPr>
          <p:cNvCxnSpPr>
            <a:cxnSpLocks/>
          </p:cNvCxnSpPr>
          <p:nvPr/>
        </p:nvCxnSpPr>
        <p:spPr>
          <a:xfrm>
            <a:off x="609599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66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9CBA50-599C-4792-B93E-EF0FB31CD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79972"/>
              </p:ext>
            </p:extLst>
          </p:nvPr>
        </p:nvGraphicFramePr>
        <p:xfrm>
          <a:off x="509398" y="964746"/>
          <a:ext cx="4726342" cy="1960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125">
                  <a:extLst>
                    <a:ext uri="{9D8B030D-6E8A-4147-A177-3AD203B41FA5}">
                      <a16:colId xmlns:a16="http://schemas.microsoft.com/office/drawing/2014/main" val="149727991"/>
                    </a:ext>
                  </a:extLst>
                </a:gridCol>
                <a:gridCol w="1602297">
                  <a:extLst>
                    <a:ext uri="{9D8B030D-6E8A-4147-A177-3AD203B41FA5}">
                      <a16:colId xmlns:a16="http://schemas.microsoft.com/office/drawing/2014/main" val="292851791"/>
                    </a:ext>
                  </a:extLst>
                </a:gridCol>
                <a:gridCol w="805344">
                  <a:extLst>
                    <a:ext uri="{9D8B030D-6E8A-4147-A177-3AD203B41FA5}">
                      <a16:colId xmlns:a16="http://schemas.microsoft.com/office/drawing/2014/main" val="2910131424"/>
                    </a:ext>
                  </a:extLst>
                </a:gridCol>
                <a:gridCol w="612396">
                  <a:extLst>
                    <a:ext uri="{9D8B030D-6E8A-4147-A177-3AD203B41FA5}">
                      <a16:colId xmlns:a16="http://schemas.microsoft.com/office/drawing/2014/main" val="600742485"/>
                    </a:ext>
                  </a:extLst>
                </a:gridCol>
                <a:gridCol w="1082180">
                  <a:extLst>
                    <a:ext uri="{9D8B030D-6E8A-4147-A177-3AD203B41FA5}">
                      <a16:colId xmlns:a16="http://schemas.microsoft.com/office/drawing/2014/main" val="2257425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63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ingredient_id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350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ingredient_name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11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ingredient_description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71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ingredient_price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0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Ingredient_expiry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909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ingredient _image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68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7.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shop_id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52476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12F249B-A11B-404F-82E3-43FF71DEC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4789"/>
              </p:ext>
            </p:extLst>
          </p:nvPr>
        </p:nvGraphicFramePr>
        <p:xfrm>
          <a:off x="7057675" y="3800098"/>
          <a:ext cx="4205508" cy="980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6965">
                  <a:extLst>
                    <a:ext uri="{9D8B030D-6E8A-4147-A177-3AD203B41FA5}">
                      <a16:colId xmlns:a16="http://schemas.microsoft.com/office/drawing/2014/main" val="3655176509"/>
                    </a:ext>
                  </a:extLst>
                </a:gridCol>
                <a:gridCol w="1291905">
                  <a:extLst>
                    <a:ext uri="{9D8B030D-6E8A-4147-A177-3AD203B41FA5}">
                      <a16:colId xmlns:a16="http://schemas.microsoft.com/office/drawing/2014/main" val="2700800483"/>
                    </a:ext>
                  </a:extLst>
                </a:gridCol>
                <a:gridCol w="738231">
                  <a:extLst>
                    <a:ext uri="{9D8B030D-6E8A-4147-A177-3AD203B41FA5}">
                      <a16:colId xmlns:a16="http://schemas.microsoft.com/office/drawing/2014/main" val="3746029874"/>
                    </a:ext>
                  </a:extLst>
                </a:gridCol>
                <a:gridCol w="511729">
                  <a:extLst>
                    <a:ext uri="{9D8B030D-6E8A-4147-A177-3AD203B41FA5}">
                      <a16:colId xmlns:a16="http://schemas.microsoft.com/office/drawing/2014/main" val="1023082615"/>
                    </a:ext>
                  </a:extLst>
                </a:gridCol>
                <a:gridCol w="1006678">
                  <a:extLst>
                    <a:ext uri="{9D8B030D-6E8A-4147-A177-3AD203B41FA5}">
                      <a16:colId xmlns:a16="http://schemas.microsoft.com/office/drawing/2014/main" val="5713875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015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toolgallery_id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Primary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857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toolgallery_image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33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tool_id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629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368372-A559-42EC-99E7-97F265493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39853"/>
              </p:ext>
            </p:extLst>
          </p:nvPr>
        </p:nvGraphicFramePr>
        <p:xfrm>
          <a:off x="7057675" y="980335"/>
          <a:ext cx="4144316" cy="17153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8995">
                  <a:extLst>
                    <a:ext uri="{9D8B030D-6E8A-4147-A177-3AD203B41FA5}">
                      <a16:colId xmlns:a16="http://schemas.microsoft.com/office/drawing/2014/main" val="3718850397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2346567426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2695003709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847082999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1300415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633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tool_id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158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tool_name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254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tool_description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76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tool_price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55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tool_image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1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shop_id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77823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71D5F72-D689-4B6E-99F5-E7CA188A4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3339"/>
              </p:ext>
            </p:extLst>
          </p:nvPr>
        </p:nvGraphicFramePr>
        <p:xfrm>
          <a:off x="807327" y="3790578"/>
          <a:ext cx="4130484" cy="980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0919">
                  <a:extLst>
                    <a:ext uri="{9D8B030D-6E8A-4147-A177-3AD203B41FA5}">
                      <a16:colId xmlns:a16="http://schemas.microsoft.com/office/drawing/2014/main" val="1713949805"/>
                    </a:ext>
                  </a:extLst>
                </a:gridCol>
                <a:gridCol w="1182847">
                  <a:extLst>
                    <a:ext uri="{9D8B030D-6E8A-4147-A177-3AD203B41FA5}">
                      <a16:colId xmlns:a16="http://schemas.microsoft.com/office/drawing/2014/main" val="2737007141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1618849650"/>
                    </a:ext>
                  </a:extLst>
                </a:gridCol>
                <a:gridCol w="604008">
                  <a:extLst>
                    <a:ext uri="{9D8B030D-6E8A-4147-A177-3AD203B41FA5}">
                      <a16:colId xmlns:a16="http://schemas.microsoft.com/office/drawing/2014/main" val="929970983"/>
                    </a:ext>
                  </a:extLst>
                </a:gridCol>
                <a:gridCol w="1011257">
                  <a:extLst>
                    <a:ext uri="{9D8B030D-6E8A-4147-A177-3AD203B41FA5}">
                      <a16:colId xmlns:a16="http://schemas.microsoft.com/office/drawing/2014/main" val="18469425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95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ingallery_id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88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ingallery_image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30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ingredient_id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81276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20A22BC-71B3-4A15-B3F0-DE28BB0BB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6464"/>
              </p:ext>
            </p:extLst>
          </p:nvPr>
        </p:nvGraphicFramePr>
        <p:xfrm>
          <a:off x="7082860" y="5632765"/>
          <a:ext cx="4180323" cy="980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3057">
                  <a:extLst>
                    <a:ext uri="{9D8B030D-6E8A-4147-A177-3AD203B41FA5}">
                      <a16:colId xmlns:a16="http://schemas.microsoft.com/office/drawing/2014/main" val="87594344"/>
                    </a:ext>
                  </a:extLst>
                </a:gridCol>
                <a:gridCol w="1359017">
                  <a:extLst>
                    <a:ext uri="{9D8B030D-6E8A-4147-A177-3AD203B41FA5}">
                      <a16:colId xmlns:a16="http://schemas.microsoft.com/office/drawing/2014/main" val="3694742632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2950591867"/>
                    </a:ext>
                  </a:extLst>
                </a:gridCol>
                <a:gridCol w="503339">
                  <a:extLst>
                    <a:ext uri="{9D8B030D-6E8A-4147-A177-3AD203B41FA5}">
                      <a16:colId xmlns:a16="http://schemas.microsoft.com/office/drawing/2014/main" val="1178639802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1705431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52666"/>
                  </a:ext>
                </a:extLst>
              </a:tr>
              <a:tr h="667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toolstock_id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9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toolstock_quantity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53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tool_id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6628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F97BDC7-8FF1-496D-BE48-254585AED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3779"/>
              </p:ext>
            </p:extLst>
          </p:nvPr>
        </p:nvGraphicFramePr>
        <p:xfrm>
          <a:off x="705650" y="5636222"/>
          <a:ext cx="4232161" cy="980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1339">
                  <a:extLst>
                    <a:ext uri="{9D8B030D-6E8A-4147-A177-3AD203B41FA5}">
                      <a16:colId xmlns:a16="http://schemas.microsoft.com/office/drawing/2014/main" val="2901887665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2445775253"/>
                    </a:ext>
                  </a:extLst>
                </a:gridCol>
                <a:gridCol w="780176">
                  <a:extLst>
                    <a:ext uri="{9D8B030D-6E8A-4147-A177-3AD203B41FA5}">
                      <a16:colId xmlns:a16="http://schemas.microsoft.com/office/drawing/2014/main" val="4229724018"/>
                    </a:ext>
                  </a:extLst>
                </a:gridCol>
                <a:gridCol w="687898">
                  <a:extLst>
                    <a:ext uri="{9D8B030D-6E8A-4147-A177-3AD203B41FA5}">
                      <a16:colId xmlns:a16="http://schemas.microsoft.com/office/drawing/2014/main" val="567304709"/>
                    </a:ext>
                  </a:extLst>
                </a:gridCol>
                <a:gridCol w="1073791">
                  <a:extLst>
                    <a:ext uri="{9D8B030D-6E8A-4147-A177-3AD203B41FA5}">
                      <a16:colId xmlns:a16="http://schemas.microsoft.com/office/drawing/2014/main" val="1262141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6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instock_id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Primary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45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instock_image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13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instock_id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63373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E32C765-6FB4-42C3-B270-A2629BF05374}"/>
              </a:ext>
            </a:extLst>
          </p:cNvPr>
          <p:cNvSpPr txBox="1"/>
          <p:nvPr/>
        </p:nvSpPr>
        <p:spPr>
          <a:xfrm>
            <a:off x="807326" y="261228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tbl_ingredient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42323-1313-41D5-864E-E0F9CBED5E09}"/>
              </a:ext>
            </a:extLst>
          </p:cNvPr>
          <p:cNvSpPr txBox="1"/>
          <p:nvPr/>
        </p:nvSpPr>
        <p:spPr>
          <a:xfrm>
            <a:off x="909393" y="3198161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tbl_ingredientgallery</a:t>
            </a:r>
            <a:endParaRPr lang="en-I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D67E03-A869-4559-ADE4-67677FDBA71C}"/>
              </a:ext>
            </a:extLst>
          </p:cNvPr>
          <p:cNvSpPr txBox="1"/>
          <p:nvPr/>
        </p:nvSpPr>
        <p:spPr>
          <a:xfrm>
            <a:off x="7185756" y="3168559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tbl_toolgallery</a:t>
            </a:r>
            <a:endParaRPr lang="en-IN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02C5C4-6CC8-4E19-A832-A23F0B1854E1}"/>
              </a:ext>
            </a:extLst>
          </p:cNvPr>
          <p:cNvSpPr txBox="1"/>
          <p:nvPr/>
        </p:nvSpPr>
        <p:spPr>
          <a:xfrm>
            <a:off x="7314781" y="362867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tbl_tool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DD94ED-A2BA-4EAA-B8EB-805CB747E88A}"/>
              </a:ext>
            </a:extLst>
          </p:cNvPr>
          <p:cNvSpPr txBox="1"/>
          <p:nvPr/>
        </p:nvSpPr>
        <p:spPr>
          <a:xfrm>
            <a:off x="807327" y="5039553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tbl_ingredientstock</a:t>
            </a:r>
            <a:endParaRPr lang="en-IN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135107-BCB3-4D11-8EE3-F00644622B1D}"/>
              </a:ext>
            </a:extLst>
          </p:cNvPr>
          <p:cNvSpPr txBox="1"/>
          <p:nvPr/>
        </p:nvSpPr>
        <p:spPr>
          <a:xfrm>
            <a:off x="7314780" y="5036096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tbl_toolstock</a:t>
            </a:r>
            <a:endParaRPr lang="en-IN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942047-F7C4-4590-A9CF-9847FABC0020}"/>
              </a:ext>
            </a:extLst>
          </p:cNvPr>
          <p:cNvCxnSpPr>
            <a:cxnSpLocks/>
          </p:cNvCxnSpPr>
          <p:nvPr/>
        </p:nvCxnSpPr>
        <p:spPr>
          <a:xfrm>
            <a:off x="609599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46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5461DB-31B4-46CD-95CE-3E967CBEE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38172"/>
              </p:ext>
            </p:extLst>
          </p:nvPr>
        </p:nvGraphicFramePr>
        <p:xfrm>
          <a:off x="361745" y="932270"/>
          <a:ext cx="5234730" cy="5194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363">
                  <a:extLst>
                    <a:ext uri="{9D8B030D-6E8A-4147-A177-3AD203B41FA5}">
                      <a16:colId xmlns:a16="http://schemas.microsoft.com/office/drawing/2014/main" val="2770213039"/>
                    </a:ext>
                  </a:extLst>
                </a:gridCol>
                <a:gridCol w="1879582">
                  <a:extLst>
                    <a:ext uri="{9D8B030D-6E8A-4147-A177-3AD203B41FA5}">
                      <a16:colId xmlns:a16="http://schemas.microsoft.com/office/drawing/2014/main" val="3707321006"/>
                    </a:ext>
                  </a:extLst>
                </a:gridCol>
                <a:gridCol w="1068070">
                  <a:extLst>
                    <a:ext uri="{9D8B030D-6E8A-4147-A177-3AD203B41FA5}">
                      <a16:colId xmlns:a16="http://schemas.microsoft.com/office/drawing/2014/main" val="1403997924"/>
                    </a:ext>
                  </a:extLst>
                </a:gridCol>
                <a:gridCol w="510091">
                  <a:extLst>
                    <a:ext uri="{9D8B030D-6E8A-4147-A177-3AD203B41FA5}">
                      <a16:colId xmlns:a16="http://schemas.microsoft.com/office/drawing/2014/main" val="1488214993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3797829868"/>
                    </a:ext>
                  </a:extLst>
                </a:gridCol>
              </a:tblGrid>
              <a:tr h="371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37853"/>
                  </a:ext>
                </a:extLst>
              </a:tr>
              <a:tr h="371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cakebook_id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225808"/>
                  </a:ext>
                </a:extLst>
              </a:tr>
              <a:tr h="371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cakebook_quantity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63212"/>
                  </a:ext>
                </a:extLst>
              </a:tr>
              <a:tr h="371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cakebook_totalamount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968313"/>
                  </a:ext>
                </a:extLst>
              </a:tr>
              <a:tr h="371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cakebook_date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100125"/>
                  </a:ext>
                </a:extLst>
              </a:tr>
              <a:tr h="371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cakebook_deliveryaddr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773122"/>
                  </a:ext>
                </a:extLst>
              </a:tr>
              <a:tr h="371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cakebook_deliverydate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24496"/>
                  </a:ext>
                </a:extLst>
              </a:tr>
              <a:tr h="371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7.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cakebook_caption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61738"/>
                  </a:ext>
                </a:extLst>
              </a:tr>
              <a:tr h="371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8.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cakebook_pickupaddr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687199"/>
                  </a:ext>
                </a:extLst>
              </a:tr>
              <a:tr h="371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9.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cakebook_cstatus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103117"/>
                  </a:ext>
                </a:extLst>
              </a:tr>
              <a:tr h="371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10.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cakebook_pstatus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18589"/>
                  </a:ext>
                </a:extLst>
              </a:tr>
              <a:tr h="371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cakebook_dstatus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35066"/>
                  </a:ext>
                </a:extLst>
              </a:tr>
              <a:tr h="371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cake_id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589149"/>
                  </a:ext>
                </a:extLst>
              </a:tr>
              <a:tr h="371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user_id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3359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490D1D3-0A25-45B3-BCED-2301E6A93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31282"/>
              </p:ext>
            </p:extLst>
          </p:nvPr>
        </p:nvGraphicFramePr>
        <p:xfrm>
          <a:off x="6768847" y="932270"/>
          <a:ext cx="4851643" cy="5194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4869">
                  <a:extLst>
                    <a:ext uri="{9D8B030D-6E8A-4147-A177-3AD203B41FA5}">
                      <a16:colId xmlns:a16="http://schemas.microsoft.com/office/drawing/2014/main" val="2026382814"/>
                    </a:ext>
                  </a:extLst>
                </a:gridCol>
                <a:gridCol w="1895912">
                  <a:extLst>
                    <a:ext uri="{9D8B030D-6E8A-4147-A177-3AD203B41FA5}">
                      <a16:colId xmlns:a16="http://schemas.microsoft.com/office/drawing/2014/main" val="3580241279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3649530010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207234560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2475624907"/>
                    </a:ext>
                  </a:extLst>
                </a:gridCol>
              </a:tblGrid>
              <a:tr h="3995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63980"/>
                  </a:ext>
                </a:extLst>
              </a:tr>
              <a:tr h="3995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productbook_id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595716"/>
                  </a:ext>
                </a:extLst>
              </a:tr>
              <a:tr h="3995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productbook_quantity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16260"/>
                  </a:ext>
                </a:extLst>
              </a:tr>
              <a:tr h="3995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productbook_totalamount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259315"/>
                  </a:ext>
                </a:extLst>
              </a:tr>
              <a:tr h="3995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productbook_date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11160"/>
                  </a:ext>
                </a:extLst>
              </a:tr>
              <a:tr h="3995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productbook_deliveryaddr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05100"/>
                  </a:ext>
                </a:extLst>
              </a:tr>
              <a:tr h="3995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productbook_deliverydate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67734"/>
                  </a:ext>
                </a:extLst>
              </a:tr>
              <a:tr h="3995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7.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productbook_pickupaddr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228571"/>
                  </a:ext>
                </a:extLst>
              </a:tr>
              <a:tr h="3995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8.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productbook_cstatus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282608"/>
                  </a:ext>
                </a:extLst>
              </a:tr>
              <a:tr h="3995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9.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productbook_pstatus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38731"/>
                  </a:ext>
                </a:extLst>
              </a:tr>
              <a:tr h="3995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10.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productbook_dstatus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64423"/>
                  </a:ext>
                </a:extLst>
              </a:tr>
              <a:tr h="3995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product_id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56123"/>
                  </a:ext>
                </a:extLst>
              </a:tr>
              <a:tr h="3995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user_id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225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778F013-E062-4002-943D-EA4B4A8845BD}"/>
              </a:ext>
            </a:extLst>
          </p:cNvPr>
          <p:cNvSpPr txBox="1"/>
          <p:nvPr/>
        </p:nvSpPr>
        <p:spPr>
          <a:xfrm>
            <a:off x="807326" y="261228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tbl_cakebook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FF0280-903B-4304-AD28-76F4E2383BB5}"/>
              </a:ext>
            </a:extLst>
          </p:cNvPr>
          <p:cNvSpPr txBox="1"/>
          <p:nvPr/>
        </p:nvSpPr>
        <p:spPr>
          <a:xfrm>
            <a:off x="7255409" y="370306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tbl_productbook</a:t>
            </a:r>
            <a:endParaRPr lang="en-IN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00898-0811-445B-962E-56A3BB764665}"/>
              </a:ext>
            </a:extLst>
          </p:cNvPr>
          <p:cNvCxnSpPr>
            <a:cxnSpLocks/>
          </p:cNvCxnSpPr>
          <p:nvPr/>
        </p:nvCxnSpPr>
        <p:spPr>
          <a:xfrm>
            <a:off x="609599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079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1D2999B-73F3-4233-AF3A-42A395BBB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96312"/>
              </p:ext>
            </p:extLst>
          </p:nvPr>
        </p:nvGraphicFramePr>
        <p:xfrm>
          <a:off x="644203" y="1358169"/>
          <a:ext cx="4611850" cy="4832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5135">
                  <a:extLst>
                    <a:ext uri="{9D8B030D-6E8A-4147-A177-3AD203B41FA5}">
                      <a16:colId xmlns:a16="http://schemas.microsoft.com/office/drawing/2014/main" val="606875085"/>
                    </a:ext>
                  </a:extLst>
                </a:gridCol>
                <a:gridCol w="1652631">
                  <a:extLst>
                    <a:ext uri="{9D8B030D-6E8A-4147-A177-3AD203B41FA5}">
                      <a16:colId xmlns:a16="http://schemas.microsoft.com/office/drawing/2014/main" val="339828649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3926734733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591873052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2602833138"/>
                    </a:ext>
                  </a:extLst>
                </a:gridCol>
              </a:tblGrid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85082"/>
                  </a:ext>
                </a:extLst>
              </a:tr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ccake_id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220060"/>
                  </a:ext>
                </a:extLst>
              </a:tr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ccake</a:t>
                      </a:r>
                      <a:r>
                        <a:rPr lang="en-US" sz="1200" dirty="0">
                          <a:effectLst/>
                        </a:rPr>
                        <a:t> _shape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690546"/>
                  </a:ext>
                </a:extLst>
              </a:tr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ccake</a:t>
                      </a:r>
                      <a:r>
                        <a:rPr lang="en-US" sz="1200" dirty="0">
                          <a:effectLst/>
                        </a:rPr>
                        <a:t> _caption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60759"/>
                  </a:ext>
                </a:extLst>
              </a:tr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ccake</a:t>
                      </a:r>
                      <a:r>
                        <a:rPr lang="en-US" sz="1200" dirty="0">
                          <a:effectLst/>
                        </a:rPr>
                        <a:t> _detail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622949"/>
                  </a:ext>
                </a:extLst>
              </a:tr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ccake</a:t>
                      </a:r>
                      <a:r>
                        <a:rPr lang="en-US" sz="1200" dirty="0">
                          <a:effectLst/>
                        </a:rPr>
                        <a:t> _weight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962397"/>
                  </a:ext>
                </a:extLst>
              </a:tr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ccake</a:t>
                      </a:r>
                      <a:r>
                        <a:rPr lang="en-US" sz="1200" dirty="0">
                          <a:effectLst/>
                        </a:rPr>
                        <a:t> _date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789368"/>
                  </a:ext>
                </a:extLst>
              </a:tr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7.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ccake_deliveryaddr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415193"/>
                  </a:ext>
                </a:extLst>
              </a:tr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8.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ccake</a:t>
                      </a:r>
                      <a:r>
                        <a:rPr lang="en-US" sz="1200" dirty="0">
                          <a:effectLst/>
                        </a:rPr>
                        <a:t> _</a:t>
                      </a:r>
                      <a:r>
                        <a:rPr lang="en-US" sz="1200" dirty="0" err="1">
                          <a:effectLst/>
                        </a:rPr>
                        <a:t>deliverydate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07943"/>
                  </a:ext>
                </a:extLst>
              </a:tr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9.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ccake _pickupaddr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73645"/>
                  </a:ext>
                </a:extLst>
              </a:tr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10.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ccake</a:t>
                      </a:r>
                      <a:r>
                        <a:rPr lang="en-US" sz="1200" dirty="0">
                          <a:effectLst/>
                        </a:rPr>
                        <a:t> _status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990525"/>
                  </a:ext>
                </a:extLst>
              </a:tr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ccake</a:t>
                      </a:r>
                      <a:r>
                        <a:rPr lang="en-US" sz="1200" dirty="0">
                          <a:effectLst/>
                        </a:rPr>
                        <a:t> _</a:t>
                      </a:r>
                      <a:r>
                        <a:rPr lang="en-US" sz="1200" dirty="0" err="1">
                          <a:effectLst/>
                        </a:rPr>
                        <a:t>pstatus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5437"/>
                  </a:ext>
                </a:extLst>
              </a:tr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12.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ccake</a:t>
                      </a:r>
                      <a:r>
                        <a:rPr lang="en-US" sz="1200" dirty="0">
                          <a:effectLst/>
                        </a:rPr>
                        <a:t> _</a:t>
                      </a:r>
                      <a:r>
                        <a:rPr lang="en-US" sz="1200" dirty="0" err="1">
                          <a:effectLst/>
                        </a:rPr>
                        <a:t>dstatus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562781"/>
                  </a:ext>
                </a:extLst>
              </a:tr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ccake_totalamount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708779"/>
                  </a:ext>
                </a:extLst>
              </a:tr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14.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flavour_id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744344"/>
                  </a:ext>
                </a:extLst>
              </a:tr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15.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user_id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728104"/>
                  </a:ext>
                </a:extLst>
              </a:tr>
              <a:tr h="284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16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baker_id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9972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26074FB-CF23-449B-A54B-78BAD16C3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61225"/>
              </p:ext>
            </p:extLst>
          </p:nvPr>
        </p:nvGraphicFramePr>
        <p:xfrm>
          <a:off x="7035259" y="817909"/>
          <a:ext cx="4415416" cy="1960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9540">
                  <a:extLst>
                    <a:ext uri="{9D8B030D-6E8A-4147-A177-3AD203B41FA5}">
                      <a16:colId xmlns:a16="http://schemas.microsoft.com/office/drawing/2014/main" val="3736371682"/>
                    </a:ext>
                  </a:extLst>
                </a:gridCol>
                <a:gridCol w="1510018">
                  <a:extLst>
                    <a:ext uri="{9D8B030D-6E8A-4147-A177-3AD203B41FA5}">
                      <a16:colId xmlns:a16="http://schemas.microsoft.com/office/drawing/2014/main" val="674091744"/>
                    </a:ext>
                  </a:extLst>
                </a:gridCol>
                <a:gridCol w="729842">
                  <a:extLst>
                    <a:ext uri="{9D8B030D-6E8A-4147-A177-3AD203B41FA5}">
                      <a16:colId xmlns:a16="http://schemas.microsoft.com/office/drawing/2014/main" val="1223766957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736939286"/>
                    </a:ext>
                  </a:extLst>
                </a:gridCol>
                <a:gridCol w="940064">
                  <a:extLst>
                    <a:ext uri="{9D8B030D-6E8A-4147-A177-3AD203B41FA5}">
                      <a16:colId xmlns:a16="http://schemas.microsoft.com/office/drawing/2014/main" val="3245859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818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assignborder_id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5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assignborder_date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183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assignborder_status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020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ccake_id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530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cakebook_id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3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productbook_id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12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7.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deliveryboy_id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98668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9821F3-7753-4662-A424-21ACE8A81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27305"/>
              </p:ext>
            </p:extLst>
          </p:nvPr>
        </p:nvGraphicFramePr>
        <p:xfrm>
          <a:off x="6938138" y="3672275"/>
          <a:ext cx="4609659" cy="2940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611">
                  <a:extLst>
                    <a:ext uri="{9D8B030D-6E8A-4147-A177-3AD203B41FA5}">
                      <a16:colId xmlns:a16="http://schemas.microsoft.com/office/drawing/2014/main" val="1687193958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1273651358"/>
                    </a:ext>
                  </a:extLst>
                </a:gridCol>
                <a:gridCol w="738232">
                  <a:extLst>
                    <a:ext uri="{9D8B030D-6E8A-4147-A177-3AD203B41FA5}">
                      <a16:colId xmlns:a16="http://schemas.microsoft.com/office/drawing/2014/main" val="1511147408"/>
                    </a:ext>
                  </a:extLst>
                </a:gridCol>
                <a:gridCol w="570451">
                  <a:extLst>
                    <a:ext uri="{9D8B030D-6E8A-4147-A177-3AD203B41FA5}">
                      <a16:colId xmlns:a16="http://schemas.microsoft.com/office/drawing/2014/main" val="2949180364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3210959939"/>
                    </a:ext>
                  </a:extLst>
                </a:gridCol>
              </a:tblGrid>
              <a:tr h="146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510461"/>
                  </a:ext>
                </a:extLst>
              </a:tr>
              <a:tr h="146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toolbook_id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770609"/>
                  </a:ext>
                </a:extLst>
              </a:tr>
              <a:tr h="146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toolbook_quantity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176436"/>
                  </a:ext>
                </a:extLst>
              </a:tr>
              <a:tr h="146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toolbook_totalamount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680000"/>
                  </a:ext>
                </a:extLst>
              </a:tr>
              <a:tr h="146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toolbook_date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721568"/>
                  </a:ext>
                </a:extLst>
              </a:tr>
              <a:tr h="146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toolbook_deliveryaddr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668028"/>
                  </a:ext>
                </a:extLst>
              </a:tr>
              <a:tr h="146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toolbook_deliverydate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64060"/>
                  </a:ext>
                </a:extLst>
              </a:tr>
              <a:tr h="146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7.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toolbook_cstatus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58605"/>
                  </a:ext>
                </a:extLst>
              </a:tr>
              <a:tr h="146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8.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toolbook_pstatus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58847"/>
                  </a:ext>
                </a:extLst>
              </a:tr>
              <a:tr h="146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9.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toolbook_dstatus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196007"/>
                  </a:ext>
                </a:extLst>
              </a:tr>
              <a:tr h="146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10.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tool_id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040108"/>
                  </a:ext>
                </a:extLst>
              </a:tr>
              <a:tr h="1461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baker_id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9379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90488AF-12A6-4225-82F9-0F80997643F7}"/>
              </a:ext>
            </a:extLst>
          </p:cNvPr>
          <p:cNvSpPr txBox="1"/>
          <p:nvPr/>
        </p:nvSpPr>
        <p:spPr>
          <a:xfrm>
            <a:off x="1033829" y="746591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tbl_customizecake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859CDB-AF57-4A4B-A1FC-BB2D5406759B}"/>
              </a:ext>
            </a:extLst>
          </p:cNvPr>
          <p:cNvSpPr txBox="1"/>
          <p:nvPr/>
        </p:nvSpPr>
        <p:spPr>
          <a:xfrm>
            <a:off x="7427915" y="3145844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tbl_toolbook</a:t>
            </a:r>
            <a:endParaRPr lang="en-I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083BC-2B0E-4A9C-AA95-8D70D624423C}"/>
              </a:ext>
            </a:extLst>
          </p:cNvPr>
          <p:cNvSpPr txBox="1"/>
          <p:nvPr/>
        </p:nvSpPr>
        <p:spPr>
          <a:xfrm>
            <a:off x="7261256" y="291478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tbl_assignborder</a:t>
            </a:r>
            <a:endParaRPr lang="en-IN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0919BE-740E-4AC5-9A07-CCB5BF325525}"/>
              </a:ext>
            </a:extLst>
          </p:cNvPr>
          <p:cNvCxnSpPr>
            <a:cxnSpLocks/>
          </p:cNvCxnSpPr>
          <p:nvPr/>
        </p:nvCxnSpPr>
        <p:spPr>
          <a:xfrm>
            <a:off x="609599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64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FCFACE-18C8-47B4-9587-73A16EC77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39879"/>
              </p:ext>
            </p:extLst>
          </p:nvPr>
        </p:nvGraphicFramePr>
        <p:xfrm>
          <a:off x="1003873" y="891064"/>
          <a:ext cx="4398638" cy="2940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1647">
                  <a:extLst>
                    <a:ext uri="{9D8B030D-6E8A-4147-A177-3AD203B41FA5}">
                      <a16:colId xmlns:a16="http://schemas.microsoft.com/office/drawing/2014/main" val="1565487920"/>
                    </a:ext>
                  </a:extLst>
                </a:gridCol>
                <a:gridCol w="1518407">
                  <a:extLst>
                    <a:ext uri="{9D8B030D-6E8A-4147-A177-3AD203B41FA5}">
                      <a16:colId xmlns:a16="http://schemas.microsoft.com/office/drawing/2014/main" val="3209616353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4535220"/>
                    </a:ext>
                  </a:extLst>
                </a:gridCol>
                <a:gridCol w="578841">
                  <a:extLst>
                    <a:ext uri="{9D8B030D-6E8A-4147-A177-3AD203B41FA5}">
                      <a16:colId xmlns:a16="http://schemas.microsoft.com/office/drawing/2014/main" val="1434368148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615858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2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inbook_id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13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inbook_quantity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4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inbook_totalamount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inbook_date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091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inbook_deliveryaddr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94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inbook_deliverydate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96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7.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inbook_cstatus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70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8.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inbook_pstatus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2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9.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inbook_dstatus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912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10.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ingredient_id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22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baker_id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0221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20D8C9-069D-4DBE-B5C9-5BA872A7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84504"/>
              </p:ext>
            </p:extLst>
          </p:nvPr>
        </p:nvGraphicFramePr>
        <p:xfrm>
          <a:off x="924177" y="4650849"/>
          <a:ext cx="4558029" cy="17153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37">
                  <a:extLst>
                    <a:ext uri="{9D8B030D-6E8A-4147-A177-3AD203B41FA5}">
                      <a16:colId xmlns:a16="http://schemas.microsoft.com/office/drawing/2014/main" val="2971081379"/>
                    </a:ext>
                  </a:extLst>
                </a:gridCol>
                <a:gridCol w="1459684">
                  <a:extLst>
                    <a:ext uri="{9D8B030D-6E8A-4147-A177-3AD203B41FA5}">
                      <a16:colId xmlns:a16="http://schemas.microsoft.com/office/drawing/2014/main" val="2231717541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944096038"/>
                    </a:ext>
                  </a:extLst>
                </a:gridCol>
                <a:gridCol w="570451">
                  <a:extLst>
                    <a:ext uri="{9D8B030D-6E8A-4147-A177-3AD203B41FA5}">
                      <a16:colId xmlns:a16="http://schemas.microsoft.com/office/drawing/2014/main" val="1929530206"/>
                    </a:ext>
                  </a:extLst>
                </a:gridCol>
                <a:gridCol w="1057014">
                  <a:extLst>
                    <a:ext uri="{9D8B030D-6E8A-4147-A177-3AD203B41FA5}">
                      <a16:colId xmlns:a16="http://schemas.microsoft.com/office/drawing/2014/main" val="28669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11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assignsorder_id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81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assignsorder_date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67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assignsorder_status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33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tool_id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05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ingredient_id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4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deliveryboy_id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6161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F1EE746-AEB1-40DE-8DC8-3CAB908EA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28489"/>
              </p:ext>
            </p:extLst>
          </p:nvPr>
        </p:nvGraphicFramePr>
        <p:xfrm>
          <a:off x="7069240" y="1737283"/>
          <a:ext cx="4461464" cy="3723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1251">
                  <a:extLst>
                    <a:ext uri="{9D8B030D-6E8A-4147-A177-3AD203B41FA5}">
                      <a16:colId xmlns:a16="http://schemas.microsoft.com/office/drawing/2014/main" val="267931441"/>
                    </a:ext>
                  </a:extLst>
                </a:gridCol>
                <a:gridCol w="1476463">
                  <a:extLst>
                    <a:ext uri="{9D8B030D-6E8A-4147-A177-3AD203B41FA5}">
                      <a16:colId xmlns:a16="http://schemas.microsoft.com/office/drawing/2014/main" val="73087436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967727643"/>
                    </a:ext>
                  </a:extLst>
                </a:gridCol>
                <a:gridCol w="486561">
                  <a:extLst>
                    <a:ext uri="{9D8B030D-6E8A-4147-A177-3AD203B41FA5}">
                      <a16:colId xmlns:a16="http://schemas.microsoft.com/office/drawing/2014/main" val="1679662730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3130593112"/>
                    </a:ext>
                  </a:extLst>
                </a:gridCol>
              </a:tblGrid>
              <a:tr h="3103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SL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754163"/>
                  </a:ext>
                </a:extLst>
              </a:tr>
              <a:tr h="3103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complaint_id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771820"/>
                  </a:ext>
                </a:extLst>
              </a:tr>
              <a:tr h="3103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complainttype_id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972854"/>
                  </a:ext>
                </a:extLst>
              </a:tr>
              <a:tr h="3103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complaint_title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43059"/>
                  </a:ext>
                </a:extLst>
              </a:tr>
              <a:tr h="3103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complaint_data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85993"/>
                  </a:ext>
                </a:extLst>
              </a:tr>
              <a:tr h="3103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complaint_date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nvarchar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492137"/>
                  </a:ext>
                </a:extLst>
              </a:tr>
              <a:tr h="3103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complaint_reply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265890"/>
                  </a:ext>
                </a:extLst>
              </a:tr>
              <a:tr h="3103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7.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complaint_replydate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14591"/>
                  </a:ext>
                </a:extLst>
              </a:tr>
              <a:tr h="3103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8.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complaint_status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nvarchar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448168"/>
                  </a:ext>
                </a:extLst>
              </a:tr>
              <a:tr h="3103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9.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user_id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97576"/>
                  </a:ext>
                </a:extLst>
              </a:tr>
              <a:tr h="3103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10.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</a:rPr>
                        <a:t>baker_id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584947"/>
                  </a:ext>
                </a:extLst>
              </a:tr>
              <a:tr h="3103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shop_id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Foreign key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120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7C19EAE-90FB-47B7-B1A6-61B0A41B35AA}"/>
              </a:ext>
            </a:extLst>
          </p:cNvPr>
          <p:cNvSpPr txBox="1"/>
          <p:nvPr/>
        </p:nvSpPr>
        <p:spPr>
          <a:xfrm>
            <a:off x="807326" y="261228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tbl_ingredientbook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DD8D54-D0BE-48CF-A73E-42488917B533}"/>
              </a:ext>
            </a:extLst>
          </p:cNvPr>
          <p:cNvSpPr txBox="1"/>
          <p:nvPr/>
        </p:nvSpPr>
        <p:spPr>
          <a:xfrm>
            <a:off x="1211396" y="4138819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tbl_assignsorder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668F8-8FBB-4110-9382-BB2C1FFD6544}"/>
              </a:ext>
            </a:extLst>
          </p:cNvPr>
          <p:cNvSpPr txBox="1"/>
          <p:nvPr/>
        </p:nvSpPr>
        <p:spPr>
          <a:xfrm>
            <a:off x="7412258" y="1116595"/>
            <a:ext cx="363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tbl_complaint</a:t>
            </a:r>
            <a:endParaRPr lang="en-IN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1E4648-F208-4B4A-9B15-CC41333D8F42}"/>
              </a:ext>
            </a:extLst>
          </p:cNvPr>
          <p:cNvCxnSpPr>
            <a:cxnSpLocks/>
          </p:cNvCxnSpPr>
          <p:nvPr/>
        </p:nvCxnSpPr>
        <p:spPr>
          <a:xfrm>
            <a:off x="609599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79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up, person, food, table&#10;&#10;Description automatically generated">
            <a:extLst>
              <a:ext uri="{FF2B5EF4-FFF2-40B4-BE49-F238E27FC236}">
                <a16:creationId xmlns:a16="http://schemas.microsoft.com/office/drawing/2014/main" id="{6EC13A66-D527-4919-AA95-82E26E86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142FE5-B734-49D2-B709-C385B8FB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56" y="1189475"/>
            <a:ext cx="9946547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DATA FLOW DIAGRAM(DFD) </a:t>
            </a:r>
            <a:endParaRPr lang="en-US" sz="6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16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20" y="-1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2C9A3-5E0C-4356-9F26-22C4DAED38BC}"/>
              </a:ext>
            </a:extLst>
          </p:cNvPr>
          <p:cNvSpPr txBox="1"/>
          <p:nvPr/>
        </p:nvSpPr>
        <p:spPr>
          <a:xfrm>
            <a:off x="254000" y="212571"/>
            <a:ext cx="1147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LEVEL 0 DFD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2E97B3-5959-481A-BC75-C25085BFF4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27" y="1248669"/>
            <a:ext cx="9571838" cy="52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50278-D321-4DDC-951C-10EFEA1F7D71}"/>
              </a:ext>
            </a:extLst>
          </p:cNvPr>
          <p:cNvSpPr txBox="1"/>
          <p:nvPr/>
        </p:nvSpPr>
        <p:spPr>
          <a:xfrm>
            <a:off x="279146" y="146897"/>
            <a:ext cx="5500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LEVEL 1 DFD ADMIN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27F9B-5276-47ED-AC60-F9350585030D}"/>
              </a:ext>
            </a:extLst>
          </p:cNvPr>
          <p:cNvSpPr txBox="1"/>
          <p:nvPr/>
        </p:nvSpPr>
        <p:spPr>
          <a:xfrm>
            <a:off x="6411987" y="146898"/>
            <a:ext cx="5870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LEVEL 1 DFD BAKER</a:t>
            </a:r>
            <a:endParaRPr lang="en-IN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F417D3-28F3-4E0E-8777-312D183A35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53" y="759072"/>
            <a:ext cx="4666154" cy="58722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F78CE8-09E9-45B5-89D5-C8EE4D129356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609599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C332032-73E6-4057-BF7A-6F2A50924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84" y="731673"/>
            <a:ext cx="5033825" cy="59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42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09" y="442519"/>
            <a:ext cx="11140581" cy="5972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Bakers lounge is a website mainly for encouraging people who are good at baking</a:t>
            </a:r>
          </a:p>
          <a:p>
            <a:r>
              <a:rPr lang="en-US" sz="3200" dirty="0">
                <a:solidFill>
                  <a:srgbClr val="FFFFFF"/>
                </a:solidFill>
              </a:rPr>
              <a:t>Shops selling baking products and tools can upload them here</a:t>
            </a:r>
          </a:p>
          <a:p>
            <a:r>
              <a:rPr lang="en-US" sz="3200" dirty="0">
                <a:solidFill>
                  <a:srgbClr val="FFFFFF"/>
                </a:solidFill>
              </a:rPr>
              <a:t>Help bakers to buy ingredients and tools without leaving the house</a:t>
            </a:r>
          </a:p>
          <a:p>
            <a:r>
              <a:rPr lang="en-US" sz="3200" dirty="0">
                <a:solidFill>
                  <a:srgbClr val="FFFFFF"/>
                </a:solidFill>
              </a:rPr>
              <a:t>Help bakers and shops to start and improve their business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Help customers to find bakers and book products and cakes in advance</a:t>
            </a:r>
          </a:p>
          <a:p>
            <a:r>
              <a:rPr lang="en-US" sz="3200" dirty="0">
                <a:solidFill>
                  <a:srgbClr val="FFFFFF"/>
                </a:solidFill>
              </a:rPr>
              <a:t>Customers can book customized cakes</a:t>
            </a:r>
          </a:p>
          <a:p>
            <a:r>
              <a:rPr lang="en-US" sz="3200" dirty="0">
                <a:solidFill>
                  <a:srgbClr val="FFFFFF"/>
                </a:solidFill>
              </a:rPr>
              <a:t>Provide delivery facility</a:t>
            </a:r>
          </a:p>
          <a:p>
            <a:r>
              <a:rPr lang="en-US" sz="3200" dirty="0">
                <a:solidFill>
                  <a:srgbClr val="FFFFFF"/>
                </a:solidFill>
              </a:rPr>
              <a:t>People who are willing to work as delivery boy can register here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47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AA9DE-5B90-4170-9D83-F0DA100D03C7}"/>
              </a:ext>
            </a:extLst>
          </p:cNvPr>
          <p:cNvSpPr txBox="1"/>
          <p:nvPr/>
        </p:nvSpPr>
        <p:spPr>
          <a:xfrm>
            <a:off x="413536" y="119635"/>
            <a:ext cx="5047842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LEVEL 1 DFD SHOP</a:t>
            </a:r>
            <a:endParaRPr lang="en-IN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022384-A120-42C2-9AED-7F7377408E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6" y="704409"/>
            <a:ext cx="5142286" cy="604503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59CD16-E804-4772-B341-CC658469474E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609599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D7A422-0944-4E9C-AB7C-63D7EBBE48FA}"/>
              </a:ext>
            </a:extLst>
          </p:cNvPr>
          <p:cNvSpPr txBox="1"/>
          <p:nvPr/>
        </p:nvSpPr>
        <p:spPr>
          <a:xfrm>
            <a:off x="6478994" y="146898"/>
            <a:ext cx="5298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LEVEL 1 DFD CUSTOMER</a:t>
            </a:r>
            <a:endParaRPr lang="en-IN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3E899-BED3-4886-A756-B839E1FC2F8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00" y="704409"/>
            <a:ext cx="5298674" cy="600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48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E4A0E-7AF9-48DD-819E-088C7AFFCAB2}"/>
              </a:ext>
            </a:extLst>
          </p:cNvPr>
          <p:cNvSpPr txBox="1"/>
          <p:nvPr/>
        </p:nvSpPr>
        <p:spPr>
          <a:xfrm>
            <a:off x="254000" y="212571"/>
            <a:ext cx="1158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LEVEL 1 DFD DELIVERY BOY</a:t>
            </a:r>
            <a:endParaRPr lang="en-IN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647CA5-9F9E-45C1-B34D-C8CC8B03AB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9" y="1140903"/>
            <a:ext cx="10100345" cy="52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85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up, person, food, table&#10;&#10;Description automatically generated">
            <a:extLst>
              <a:ext uri="{FF2B5EF4-FFF2-40B4-BE49-F238E27FC236}">
                <a16:creationId xmlns:a16="http://schemas.microsoft.com/office/drawing/2014/main" id="{6EC13A66-D527-4919-AA95-82E26E86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142FE5-B734-49D2-B709-C385B8FB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Thank You </a:t>
            </a:r>
            <a:endParaRPr lang="en-US" sz="6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79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up, person, food, table&#10;&#10;Description automatically generated">
            <a:extLst>
              <a:ext uri="{FF2B5EF4-FFF2-40B4-BE49-F238E27FC236}">
                <a16:creationId xmlns:a16="http://schemas.microsoft.com/office/drawing/2014/main" id="{6EC13A66-D527-4919-AA95-82E26E86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142FE5-B734-49D2-B709-C385B8FB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</a:t>
            </a:r>
            <a:endParaRPr lang="en-US" sz="6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3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832C6-1402-4E3D-9B7B-58C226DD6F06}"/>
              </a:ext>
            </a:extLst>
          </p:cNvPr>
          <p:cNvSpPr txBox="1"/>
          <p:nvPr/>
        </p:nvSpPr>
        <p:spPr>
          <a:xfrm>
            <a:off x="610865" y="1137920"/>
            <a:ext cx="109702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There are many websites that help people to buy bakery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These websites help shops(bakery) to grow their income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These websites focus on shops rather than bakers</a:t>
            </a:r>
            <a:endParaRPr lang="en-I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These websites also provide delivery facility </a:t>
            </a:r>
          </a:p>
        </p:txBody>
      </p:sp>
    </p:spTree>
    <p:extLst>
      <p:ext uri="{BB962C8B-B14F-4D97-AF65-F5344CB8AC3E}">
        <p14:creationId xmlns:p14="http://schemas.microsoft.com/office/powerpoint/2010/main" val="337125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B5144-01BB-41E8-8547-53E155DECB7D}"/>
              </a:ext>
            </a:extLst>
          </p:cNvPr>
          <p:cNvSpPr txBox="1"/>
          <p:nvPr/>
        </p:nvSpPr>
        <p:spPr>
          <a:xfrm flipH="1">
            <a:off x="479191" y="512101"/>
            <a:ext cx="1104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ADVANTAGES OF EXISTING SYSTEM</a:t>
            </a:r>
          </a:p>
          <a:p>
            <a:pPr algn="ctr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Can find almost all things at one place(one shop)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Helps grow shop’s business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Customers can easily find shops near by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Provide jobs to people who are willing to work  as delivery boy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BA288-0DDF-49DE-9A66-D5C48F9F6744}"/>
              </a:ext>
            </a:extLst>
          </p:cNvPr>
          <p:cNvSpPr txBox="1"/>
          <p:nvPr/>
        </p:nvSpPr>
        <p:spPr>
          <a:xfrm flipH="1">
            <a:off x="571490" y="3921430"/>
            <a:ext cx="1104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DISADVANTAGES OF EXISTING SYSTEM</a:t>
            </a:r>
          </a:p>
          <a:p>
            <a:pPr algn="ctr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Doesn’t help individual bakers to start or grow their business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 shops don’t make customized cakes</a:t>
            </a:r>
          </a:p>
        </p:txBody>
      </p:sp>
    </p:spTree>
    <p:extLst>
      <p:ext uri="{BB962C8B-B14F-4D97-AF65-F5344CB8AC3E}">
        <p14:creationId xmlns:p14="http://schemas.microsoft.com/office/powerpoint/2010/main" val="2268774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up, person, food, table&#10;&#10;Description automatically generated">
            <a:extLst>
              <a:ext uri="{FF2B5EF4-FFF2-40B4-BE49-F238E27FC236}">
                <a16:creationId xmlns:a16="http://schemas.microsoft.com/office/drawing/2014/main" id="{6EC13A66-D527-4919-AA95-82E26E86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142FE5-B734-49D2-B709-C385B8FB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US" sz="6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8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Help people who are baking at home earn money</a:t>
            </a:r>
          </a:p>
          <a:p>
            <a:r>
              <a:rPr lang="en-US" sz="3200" dirty="0">
                <a:solidFill>
                  <a:srgbClr val="FFFFFF"/>
                </a:solidFill>
              </a:rPr>
              <a:t>Focus is on individual bakers rather than bakeries(shops)</a:t>
            </a:r>
          </a:p>
          <a:p>
            <a:r>
              <a:rPr lang="en-US" sz="3200" dirty="0">
                <a:solidFill>
                  <a:srgbClr val="FFFFFF"/>
                </a:solidFill>
              </a:rPr>
              <a:t>Bakers can easily find and buy any type of ingredients and tools for baking easily through this website</a:t>
            </a:r>
          </a:p>
          <a:p>
            <a:r>
              <a:rPr lang="en-US" sz="3200" dirty="0">
                <a:solidFill>
                  <a:srgbClr val="FFFFFF"/>
                </a:solidFill>
              </a:rPr>
              <a:t>Bakers can find shops near by them to buy things for baking</a:t>
            </a:r>
          </a:p>
          <a:p>
            <a:r>
              <a:rPr lang="en-US" sz="3200" dirty="0">
                <a:solidFill>
                  <a:srgbClr val="FFFFFF"/>
                </a:solidFill>
              </a:rPr>
              <a:t>Customers can book customized cakes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They can find bakers near by them or by location</a:t>
            </a:r>
          </a:p>
          <a:p>
            <a:r>
              <a:rPr lang="en-US" sz="3200" dirty="0">
                <a:solidFill>
                  <a:srgbClr val="FFFFFF"/>
                </a:solidFill>
              </a:rPr>
              <a:t>Items booked by both bakers and customers will reach the delivery address through delivery team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5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king Free Stock Photo - Public Domain Pictures">
            <a:extLst>
              <a:ext uri="{FF2B5EF4-FFF2-40B4-BE49-F238E27FC236}">
                <a16:creationId xmlns:a16="http://schemas.microsoft.com/office/drawing/2014/main" id="{084A6C7E-36FA-40C2-8801-701792B23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09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A0F09-E36B-4031-A4AA-EB2E5888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0" y="731673"/>
            <a:ext cx="11049000" cy="539464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B5144-01BB-41E8-8547-53E155DECB7D}"/>
              </a:ext>
            </a:extLst>
          </p:cNvPr>
          <p:cNvSpPr txBox="1"/>
          <p:nvPr/>
        </p:nvSpPr>
        <p:spPr>
          <a:xfrm flipH="1">
            <a:off x="479191" y="512101"/>
            <a:ext cx="1104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ADVANTAGES </a:t>
            </a:r>
            <a:r>
              <a:rPr lang="en-US" sz="2800" b="1"/>
              <a:t>OF PROPOSED </a:t>
            </a:r>
            <a:r>
              <a:rPr lang="en-US" sz="2800" b="1" dirty="0"/>
              <a:t>SYSTEM</a:t>
            </a:r>
          </a:p>
          <a:p>
            <a:pPr algn="ctr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Help both individual bakers and shops selling products used in baking to earn more money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providing tools and ingredients baking becomes easier for home bakers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Help customer order customized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shops and bakers according to location and book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Provide jobs to people who are willing to work  as delivery boy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Delivery team will help bakers and shops to make their order’s delivery easy</a:t>
            </a:r>
          </a:p>
        </p:txBody>
      </p:sp>
    </p:spTree>
    <p:extLst>
      <p:ext uri="{BB962C8B-B14F-4D97-AF65-F5344CB8AC3E}">
        <p14:creationId xmlns:p14="http://schemas.microsoft.com/office/powerpoint/2010/main" val="3903345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955</TotalTime>
  <Words>2645</Words>
  <Application>Microsoft Office PowerPoint</Application>
  <PresentationFormat>Widescreen</PresentationFormat>
  <Paragraphs>1402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BAKERS LOUNGE</vt:lpstr>
      <vt:lpstr>INTRODUCTION</vt:lpstr>
      <vt:lpstr>PowerPoint Presentation</vt:lpstr>
      <vt:lpstr>EXISTING SYSTEM</vt:lpstr>
      <vt:lpstr>PowerPoint Presentation</vt:lpstr>
      <vt:lpstr>PowerPoint Presentation</vt:lpstr>
      <vt:lpstr>PROPOSED SYSTEM</vt:lpstr>
      <vt:lpstr>PowerPoint Presentation</vt:lpstr>
      <vt:lpstr>PowerPoint Presentation</vt:lpstr>
      <vt:lpstr>PowerPoint Presentation</vt:lpstr>
      <vt:lpstr>MODULE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FLOW DIAGRAM(DFD) 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BAKERS LOUNGE</dc:title>
  <dc:creator>Aneeta L R</dc:creator>
  <cp:lastModifiedBy>Aneeta L R</cp:lastModifiedBy>
  <cp:revision>86</cp:revision>
  <dcterms:created xsi:type="dcterms:W3CDTF">2021-01-17T11:58:03Z</dcterms:created>
  <dcterms:modified xsi:type="dcterms:W3CDTF">2021-07-12T16:06:53Z</dcterms:modified>
</cp:coreProperties>
</file>