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6" r:id="rId6"/>
    <p:sldId id="268" r:id="rId7"/>
    <p:sldId id="267" r:id="rId8"/>
    <p:sldId id="269" r:id="rId9"/>
    <p:sldId id="270" r:id="rId10"/>
    <p:sldId id="271" r:id="rId11"/>
    <p:sldId id="262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4" r:id="rId20"/>
    <p:sldId id="288" r:id="rId21"/>
    <p:sldId id="290" r:id="rId22"/>
    <p:sldId id="291" r:id="rId23"/>
    <p:sldId id="292" r:id="rId24"/>
    <p:sldId id="293" r:id="rId25"/>
    <p:sldId id="295" r:id="rId26"/>
    <p:sldId id="263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194A7-2AC1-4C86-9A7E-B9929F329D34}" v="3" dt="2021-01-15T17:29:06.551"/>
    <p1510:client id="{30A39F10-1692-49F0-A6B7-F4B7FFD7D44A}" v="179" dt="2021-01-15T17:15:33.173"/>
    <p1510:client id="{5DA0C2EB-D5E4-486F-A393-EF8022629B93}" v="3" dt="2021-01-15T17:18:10.936"/>
    <p1510:client id="{70F9AD34-1C24-4876-9DAE-0935E7256C45}" v="10" dt="2021-01-17T05:06:18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43D4E-9AFA-4DDC-8D72-86C446DD95E3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CDB181D1-65D9-4F4A-9AED-0277FC440222}">
      <dgm:prSet/>
      <dgm:spPr/>
      <dgm:t>
        <a:bodyPr/>
        <a:lstStyle/>
        <a:p>
          <a:r>
            <a:rPr lang="en-US" dirty="0"/>
            <a:t>BAKERS LOUNGE</a:t>
          </a:r>
          <a:endParaRPr lang="en-IN" dirty="0"/>
        </a:p>
      </dgm:t>
    </dgm:pt>
    <dgm:pt modelId="{43ED0403-2301-47C3-81AD-EFFA335C3431}" type="parTrans" cxnId="{285CBF2D-BE39-4AD7-ABAC-27DB941DE755}">
      <dgm:prSet/>
      <dgm:spPr/>
      <dgm:t>
        <a:bodyPr/>
        <a:lstStyle/>
        <a:p>
          <a:endParaRPr lang="en-IN"/>
        </a:p>
      </dgm:t>
    </dgm:pt>
    <dgm:pt modelId="{18512B45-EF1A-4039-A42B-4BE69BEBF36D}" type="sibTrans" cxnId="{285CBF2D-BE39-4AD7-ABAC-27DB941DE755}">
      <dgm:prSet/>
      <dgm:spPr/>
      <dgm:t>
        <a:bodyPr/>
        <a:lstStyle/>
        <a:p>
          <a:endParaRPr lang="en-IN"/>
        </a:p>
      </dgm:t>
    </dgm:pt>
    <dgm:pt modelId="{54109A7B-8F54-405C-8C29-449A0EF0C387}">
      <dgm:prSet/>
      <dgm:spPr/>
      <dgm:t>
        <a:bodyPr/>
        <a:lstStyle/>
        <a:p>
          <a:r>
            <a:rPr lang="en-US" dirty="0"/>
            <a:t>ADMIN</a:t>
          </a:r>
          <a:endParaRPr lang="en-IN" dirty="0"/>
        </a:p>
      </dgm:t>
    </dgm:pt>
    <dgm:pt modelId="{95597368-2F50-47B8-AFE2-38CB23CCBEDF}" type="parTrans" cxnId="{E31CFC94-7937-442C-B57F-ADC22CDF450A}">
      <dgm:prSet/>
      <dgm:spPr/>
      <dgm:t>
        <a:bodyPr/>
        <a:lstStyle/>
        <a:p>
          <a:endParaRPr lang="en-IN"/>
        </a:p>
      </dgm:t>
    </dgm:pt>
    <dgm:pt modelId="{0341AD12-279C-4658-8808-4E574CB7A6C0}" type="sibTrans" cxnId="{E31CFC94-7937-442C-B57F-ADC22CDF450A}">
      <dgm:prSet/>
      <dgm:spPr/>
      <dgm:t>
        <a:bodyPr/>
        <a:lstStyle/>
        <a:p>
          <a:endParaRPr lang="en-IN"/>
        </a:p>
      </dgm:t>
    </dgm:pt>
    <dgm:pt modelId="{FE38DE8E-9EC0-437D-8584-8B93EBDE031D}">
      <dgm:prSet/>
      <dgm:spPr/>
      <dgm:t>
        <a:bodyPr/>
        <a:lstStyle/>
        <a:p>
          <a:r>
            <a:rPr lang="en-US" dirty="0"/>
            <a:t>GUEST</a:t>
          </a:r>
          <a:endParaRPr lang="en-IN" dirty="0"/>
        </a:p>
      </dgm:t>
    </dgm:pt>
    <dgm:pt modelId="{3DF6512D-3EBC-424B-9A4B-48D071AE19AF}" type="parTrans" cxnId="{D1E5469E-7FE5-49D3-8D87-D6B884F42929}">
      <dgm:prSet/>
      <dgm:spPr/>
      <dgm:t>
        <a:bodyPr/>
        <a:lstStyle/>
        <a:p>
          <a:endParaRPr lang="en-IN"/>
        </a:p>
      </dgm:t>
    </dgm:pt>
    <dgm:pt modelId="{7FA38317-5645-488D-BCE8-0E15B0E23FBF}" type="sibTrans" cxnId="{D1E5469E-7FE5-49D3-8D87-D6B884F42929}">
      <dgm:prSet/>
      <dgm:spPr/>
      <dgm:t>
        <a:bodyPr/>
        <a:lstStyle/>
        <a:p>
          <a:endParaRPr lang="en-IN"/>
        </a:p>
      </dgm:t>
    </dgm:pt>
    <dgm:pt modelId="{7A970D20-E349-4503-A174-42BE74F11FC8}">
      <dgm:prSet/>
      <dgm:spPr/>
      <dgm:t>
        <a:bodyPr/>
        <a:lstStyle/>
        <a:p>
          <a:r>
            <a:rPr lang="en-US" dirty="0"/>
            <a:t>BAKER</a:t>
          </a:r>
          <a:endParaRPr lang="en-IN" dirty="0"/>
        </a:p>
      </dgm:t>
    </dgm:pt>
    <dgm:pt modelId="{EF59B2BE-B5A5-4816-B0B0-892DDD52C01C}" type="parTrans" cxnId="{C2E86E99-595F-4DBD-BCF2-47B43D550648}">
      <dgm:prSet/>
      <dgm:spPr/>
      <dgm:t>
        <a:bodyPr/>
        <a:lstStyle/>
        <a:p>
          <a:endParaRPr lang="en-IN"/>
        </a:p>
      </dgm:t>
    </dgm:pt>
    <dgm:pt modelId="{1C563CCF-967F-46DB-A19E-64B25F28E16B}" type="sibTrans" cxnId="{C2E86E99-595F-4DBD-BCF2-47B43D550648}">
      <dgm:prSet/>
      <dgm:spPr/>
      <dgm:t>
        <a:bodyPr/>
        <a:lstStyle/>
        <a:p>
          <a:endParaRPr lang="en-IN"/>
        </a:p>
      </dgm:t>
    </dgm:pt>
    <dgm:pt modelId="{0E7C5F73-C1A8-45C5-82E6-323D52F422D4}">
      <dgm:prSet/>
      <dgm:spPr/>
      <dgm:t>
        <a:bodyPr/>
        <a:lstStyle/>
        <a:p>
          <a:r>
            <a:rPr lang="en-US" dirty="0"/>
            <a:t>SHOP</a:t>
          </a:r>
          <a:endParaRPr lang="en-IN" dirty="0"/>
        </a:p>
      </dgm:t>
    </dgm:pt>
    <dgm:pt modelId="{BF6A576D-59F0-47E2-9AD1-ADA0E32A2CB3}" type="parTrans" cxnId="{998FD482-8FA3-4882-A567-D75FC35BF781}">
      <dgm:prSet/>
      <dgm:spPr/>
      <dgm:t>
        <a:bodyPr/>
        <a:lstStyle/>
        <a:p>
          <a:endParaRPr lang="en-IN"/>
        </a:p>
      </dgm:t>
    </dgm:pt>
    <dgm:pt modelId="{1D2A2383-7E6B-4980-ADCE-2A63AE81B380}" type="sibTrans" cxnId="{998FD482-8FA3-4882-A567-D75FC35BF781}">
      <dgm:prSet/>
      <dgm:spPr/>
      <dgm:t>
        <a:bodyPr/>
        <a:lstStyle/>
        <a:p>
          <a:endParaRPr lang="en-IN"/>
        </a:p>
      </dgm:t>
    </dgm:pt>
    <dgm:pt modelId="{381629EB-9E34-4D22-86D0-EF3459FE2547}">
      <dgm:prSet/>
      <dgm:spPr/>
      <dgm:t>
        <a:bodyPr/>
        <a:lstStyle/>
        <a:p>
          <a:r>
            <a:rPr lang="en-US" dirty="0"/>
            <a:t>DELIVERY BOY</a:t>
          </a:r>
          <a:endParaRPr lang="en-IN" dirty="0"/>
        </a:p>
      </dgm:t>
    </dgm:pt>
    <dgm:pt modelId="{A7A639A5-45EA-45FB-AF24-DFC36FFC98B6}" type="parTrans" cxnId="{C021E8D6-FD48-454C-89FD-1B0356D7E4E2}">
      <dgm:prSet/>
      <dgm:spPr/>
      <dgm:t>
        <a:bodyPr/>
        <a:lstStyle/>
        <a:p>
          <a:endParaRPr lang="en-IN"/>
        </a:p>
      </dgm:t>
    </dgm:pt>
    <dgm:pt modelId="{DBEDE433-12C5-4E47-911B-7EE545693F7F}" type="sibTrans" cxnId="{C021E8D6-FD48-454C-89FD-1B0356D7E4E2}">
      <dgm:prSet/>
      <dgm:spPr/>
      <dgm:t>
        <a:bodyPr/>
        <a:lstStyle/>
        <a:p>
          <a:endParaRPr lang="en-IN"/>
        </a:p>
      </dgm:t>
    </dgm:pt>
    <dgm:pt modelId="{0E12C15D-1EC5-4E90-A923-8B707E5302EB}" type="pres">
      <dgm:prSet presAssocID="{9E643D4E-9AFA-4DDC-8D72-86C446DD95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9EECC0-BE00-4E26-A60E-299DC8C48C11}" type="pres">
      <dgm:prSet presAssocID="{CDB181D1-65D9-4F4A-9AED-0277FC440222}" presName="hierRoot1" presStyleCnt="0"/>
      <dgm:spPr/>
    </dgm:pt>
    <dgm:pt modelId="{BC72A773-2159-460D-8958-CE9EDABE7625}" type="pres">
      <dgm:prSet presAssocID="{CDB181D1-65D9-4F4A-9AED-0277FC440222}" presName="composite" presStyleCnt="0"/>
      <dgm:spPr/>
    </dgm:pt>
    <dgm:pt modelId="{1F2487EE-21D1-4565-AF10-43F624F81B02}" type="pres">
      <dgm:prSet presAssocID="{CDB181D1-65D9-4F4A-9AED-0277FC440222}" presName="background" presStyleLbl="node0" presStyleIdx="0" presStyleCnt="1"/>
      <dgm:spPr/>
    </dgm:pt>
    <dgm:pt modelId="{DDDD4F77-66FB-4ABF-A37B-6F421E75A129}" type="pres">
      <dgm:prSet presAssocID="{CDB181D1-65D9-4F4A-9AED-0277FC440222}" presName="text" presStyleLbl="fgAcc0" presStyleIdx="0" presStyleCnt="1">
        <dgm:presLayoutVars>
          <dgm:chPref val="3"/>
        </dgm:presLayoutVars>
      </dgm:prSet>
      <dgm:spPr/>
    </dgm:pt>
    <dgm:pt modelId="{F9F1C812-F351-4CE6-88F5-5D7593D77F1B}" type="pres">
      <dgm:prSet presAssocID="{CDB181D1-65D9-4F4A-9AED-0277FC440222}" presName="hierChild2" presStyleCnt="0"/>
      <dgm:spPr/>
    </dgm:pt>
    <dgm:pt modelId="{DFD1B94E-E179-4F19-8A16-05EC6224B133}" type="pres">
      <dgm:prSet presAssocID="{95597368-2F50-47B8-AFE2-38CB23CCBEDF}" presName="Name10" presStyleLbl="parChTrans1D2" presStyleIdx="0" presStyleCnt="5"/>
      <dgm:spPr/>
    </dgm:pt>
    <dgm:pt modelId="{C95F6B94-E2B6-43DC-A852-546FD8D217A2}" type="pres">
      <dgm:prSet presAssocID="{54109A7B-8F54-405C-8C29-449A0EF0C387}" presName="hierRoot2" presStyleCnt="0"/>
      <dgm:spPr/>
    </dgm:pt>
    <dgm:pt modelId="{DF982E16-4177-4E5E-89DF-CA7EF7F5362C}" type="pres">
      <dgm:prSet presAssocID="{54109A7B-8F54-405C-8C29-449A0EF0C387}" presName="composite2" presStyleCnt="0"/>
      <dgm:spPr/>
    </dgm:pt>
    <dgm:pt modelId="{C462C547-FD8F-4C69-9F65-AB3925A8A21C}" type="pres">
      <dgm:prSet presAssocID="{54109A7B-8F54-405C-8C29-449A0EF0C387}" presName="background2" presStyleLbl="node2" presStyleIdx="0" presStyleCnt="5"/>
      <dgm:spPr/>
    </dgm:pt>
    <dgm:pt modelId="{FF95D5FD-E977-42AF-B327-304F75A13449}" type="pres">
      <dgm:prSet presAssocID="{54109A7B-8F54-405C-8C29-449A0EF0C387}" presName="text2" presStyleLbl="fgAcc2" presStyleIdx="0" presStyleCnt="5">
        <dgm:presLayoutVars>
          <dgm:chPref val="3"/>
        </dgm:presLayoutVars>
      </dgm:prSet>
      <dgm:spPr/>
    </dgm:pt>
    <dgm:pt modelId="{66EE1D0D-5671-4987-91BB-FC73697CA458}" type="pres">
      <dgm:prSet presAssocID="{54109A7B-8F54-405C-8C29-449A0EF0C387}" presName="hierChild3" presStyleCnt="0"/>
      <dgm:spPr/>
    </dgm:pt>
    <dgm:pt modelId="{B95BEFE5-9BCB-48E0-A718-523B4FFB88E6}" type="pres">
      <dgm:prSet presAssocID="{3DF6512D-3EBC-424B-9A4B-48D071AE19AF}" presName="Name10" presStyleLbl="parChTrans1D2" presStyleIdx="1" presStyleCnt="5"/>
      <dgm:spPr/>
    </dgm:pt>
    <dgm:pt modelId="{34496B05-F068-4D82-82A0-FD2DD156FB6D}" type="pres">
      <dgm:prSet presAssocID="{FE38DE8E-9EC0-437D-8584-8B93EBDE031D}" presName="hierRoot2" presStyleCnt="0"/>
      <dgm:spPr/>
    </dgm:pt>
    <dgm:pt modelId="{367FF234-A9DF-4B8A-98C3-A179CE3AF5D0}" type="pres">
      <dgm:prSet presAssocID="{FE38DE8E-9EC0-437D-8584-8B93EBDE031D}" presName="composite2" presStyleCnt="0"/>
      <dgm:spPr/>
    </dgm:pt>
    <dgm:pt modelId="{8B70C944-73A1-4432-86DE-E0B829F15AF5}" type="pres">
      <dgm:prSet presAssocID="{FE38DE8E-9EC0-437D-8584-8B93EBDE031D}" presName="background2" presStyleLbl="node2" presStyleIdx="1" presStyleCnt="5"/>
      <dgm:spPr/>
    </dgm:pt>
    <dgm:pt modelId="{BA81CC7C-E5DE-4D52-B815-298F2697E952}" type="pres">
      <dgm:prSet presAssocID="{FE38DE8E-9EC0-437D-8584-8B93EBDE031D}" presName="text2" presStyleLbl="fgAcc2" presStyleIdx="1" presStyleCnt="5">
        <dgm:presLayoutVars>
          <dgm:chPref val="3"/>
        </dgm:presLayoutVars>
      </dgm:prSet>
      <dgm:spPr/>
    </dgm:pt>
    <dgm:pt modelId="{A24CC872-2FCE-47DE-B253-29F73D235FF8}" type="pres">
      <dgm:prSet presAssocID="{FE38DE8E-9EC0-437D-8584-8B93EBDE031D}" presName="hierChild3" presStyleCnt="0"/>
      <dgm:spPr/>
    </dgm:pt>
    <dgm:pt modelId="{22BC0AF4-4F56-4BA9-A802-19FDF5AB5DCE}" type="pres">
      <dgm:prSet presAssocID="{EF59B2BE-B5A5-4816-B0B0-892DDD52C01C}" presName="Name10" presStyleLbl="parChTrans1D2" presStyleIdx="2" presStyleCnt="5"/>
      <dgm:spPr/>
    </dgm:pt>
    <dgm:pt modelId="{1E708397-11C4-452D-A392-B62E462E37CE}" type="pres">
      <dgm:prSet presAssocID="{7A970D20-E349-4503-A174-42BE74F11FC8}" presName="hierRoot2" presStyleCnt="0"/>
      <dgm:spPr/>
    </dgm:pt>
    <dgm:pt modelId="{8E20616E-972B-461C-90FE-ABE76B94B936}" type="pres">
      <dgm:prSet presAssocID="{7A970D20-E349-4503-A174-42BE74F11FC8}" presName="composite2" presStyleCnt="0"/>
      <dgm:spPr/>
    </dgm:pt>
    <dgm:pt modelId="{6605D6D6-0A5B-4987-A4BE-1DEC758A1B44}" type="pres">
      <dgm:prSet presAssocID="{7A970D20-E349-4503-A174-42BE74F11FC8}" presName="background2" presStyleLbl="node2" presStyleIdx="2" presStyleCnt="5"/>
      <dgm:spPr/>
    </dgm:pt>
    <dgm:pt modelId="{00ACB4CB-5686-4E83-BFA5-26D01E544997}" type="pres">
      <dgm:prSet presAssocID="{7A970D20-E349-4503-A174-42BE74F11FC8}" presName="text2" presStyleLbl="fgAcc2" presStyleIdx="2" presStyleCnt="5">
        <dgm:presLayoutVars>
          <dgm:chPref val="3"/>
        </dgm:presLayoutVars>
      </dgm:prSet>
      <dgm:spPr/>
    </dgm:pt>
    <dgm:pt modelId="{31FA6778-CF17-4D10-8E2E-075FE2DD64F0}" type="pres">
      <dgm:prSet presAssocID="{7A970D20-E349-4503-A174-42BE74F11FC8}" presName="hierChild3" presStyleCnt="0"/>
      <dgm:spPr/>
    </dgm:pt>
    <dgm:pt modelId="{A7A99272-8866-402C-8CF0-9081A4B55F45}" type="pres">
      <dgm:prSet presAssocID="{BF6A576D-59F0-47E2-9AD1-ADA0E32A2CB3}" presName="Name10" presStyleLbl="parChTrans1D2" presStyleIdx="3" presStyleCnt="5"/>
      <dgm:spPr/>
    </dgm:pt>
    <dgm:pt modelId="{4B580904-A9D6-4E0A-9DDE-15DC58394E25}" type="pres">
      <dgm:prSet presAssocID="{0E7C5F73-C1A8-45C5-82E6-323D52F422D4}" presName="hierRoot2" presStyleCnt="0"/>
      <dgm:spPr/>
    </dgm:pt>
    <dgm:pt modelId="{973E1D19-2AD8-4B1B-8AE9-5E258D21A3E1}" type="pres">
      <dgm:prSet presAssocID="{0E7C5F73-C1A8-45C5-82E6-323D52F422D4}" presName="composite2" presStyleCnt="0"/>
      <dgm:spPr/>
    </dgm:pt>
    <dgm:pt modelId="{D1A6C5BF-4C80-4C90-A2F4-4C1A19ED83F0}" type="pres">
      <dgm:prSet presAssocID="{0E7C5F73-C1A8-45C5-82E6-323D52F422D4}" presName="background2" presStyleLbl="node2" presStyleIdx="3" presStyleCnt="5"/>
      <dgm:spPr/>
    </dgm:pt>
    <dgm:pt modelId="{B62DA780-8EB8-44DC-B151-847A52AAF201}" type="pres">
      <dgm:prSet presAssocID="{0E7C5F73-C1A8-45C5-82E6-323D52F422D4}" presName="text2" presStyleLbl="fgAcc2" presStyleIdx="3" presStyleCnt="5">
        <dgm:presLayoutVars>
          <dgm:chPref val="3"/>
        </dgm:presLayoutVars>
      </dgm:prSet>
      <dgm:spPr/>
    </dgm:pt>
    <dgm:pt modelId="{94D7E166-D555-4B31-9A44-E3418C91BDA1}" type="pres">
      <dgm:prSet presAssocID="{0E7C5F73-C1A8-45C5-82E6-323D52F422D4}" presName="hierChild3" presStyleCnt="0"/>
      <dgm:spPr/>
    </dgm:pt>
    <dgm:pt modelId="{51087EC2-7B01-4A4E-9F3F-AB9B2C0A3151}" type="pres">
      <dgm:prSet presAssocID="{A7A639A5-45EA-45FB-AF24-DFC36FFC98B6}" presName="Name10" presStyleLbl="parChTrans1D2" presStyleIdx="4" presStyleCnt="5"/>
      <dgm:spPr/>
    </dgm:pt>
    <dgm:pt modelId="{99207FB1-93AC-45E9-96AB-3A1920410C07}" type="pres">
      <dgm:prSet presAssocID="{381629EB-9E34-4D22-86D0-EF3459FE2547}" presName="hierRoot2" presStyleCnt="0"/>
      <dgm:spPr/>
    </dgm:pt>
    <dgm:pt modelId="{879CC264-1AB2-4B71-B859-35634658FB97}" type="pres">
      <dgm:prSet presAssocID="{381629EB-9E34-4D22-86D0-EF3459FE2547}" presName="composite2" presStyleCnt="0"/>
      <dgm:spPr/>
    </dgm:pt>
    <dgm:pt modelId="{823953A0-F536-4527-9A43-BE2970CA4688}" type="pres">
      <dgm:prSet presAssocID="{381629EB-9E34-4D22-86D0-EF3459FE2547}" presName="background2" presStyleLbl="node2" presStyleIdx="4" presStyleCnt="5"/>
      <dgm:spPr/>
    </dgm:pt>
    <dgm:pt modelId="{20CD43D3-2186-439A-B7C8-1A83EBAE1923}" type="pres">
      <dgm:prSet presAssocID="{381629EB-9E34-4D22-86D0-EF3459FE2547}" presName="text2" presStyleLbl="fgAcc2" presStyleIdx="4" presStyleCnt="5">
        <dgm:presLayoutVars>
          <dgm:chPref val="3"/>
        </dgm:presLayoutVars>
      </dgm:prSet>
      <dgm:spPr/>
    </dgm:pt>
    <dgm:pt modelId="{0DA39FDE-83CB-47B4-AF05-D7B579262277}" type="pres">
      <dgm:prSet presAssocID="{381629EB-9E34-4D22-86D0-EF3459FE2547}" presName="hierChild3" presStyleCnt="0"/>
      <dgm:spPr/>
    </dgm:pt>
  </dgm:ptLst>
  <dgm:cxnLst>
    <dgm:cxn modelId="{285CBF2D-BE39-4AD7-ABAC-27DB941DE755}" srcId="{9E643D4E-9AFA-4DDC-8D72-86C446DD95E3}" destId="{CDB181D1-65D9-4F4A-9AED-0277FC440222}" srcOrd="0" destOrd="0" parTransId="{43ED0403-2301-47C3-81AD-EFFA335C3431}" sibTransId="{18512B45-EF1A-4039-A42B-4BE69BEBF36D}"/>
    <dgm:cxn modelId="{7012D82D-7A40-4993-AB35-3AE7DE982997}" type="presOf" srcId="{0E7C5F73-C1A8-45C5-82E6-323D52F422D4}" destId="{B62DA780-8EB8-44DC-B151-847A52AAF201}" srcOrd="0" destOrd="0" presId="urn:microsoft.com/office/officeart/2005/8/layout/hierarchy1"/>
    <dgm:cxn modelId="{C6EE3F61-CA0E-447A-8303-0D8CA9AB093D}" type="presOf" srcId="{95597368-2F50-47B8-AFE2-38CB23CCBEDF}" destId="{DFD1B94E-E179-4F19-8A16-05EC6224B133}" srcOrd="0" destOrd="0" presId="urn:microsoft.com/office/officeart/2005/8/layout/hierarchy1"/>
    <dgm:cxn modelId="{ACC09F65-55F7-49BC-A83A-689EA740A27A}" type="presOf" srcId="{3DF6512D-3EBC-424B-9A4B-48D071AE19AF}" destId="{B95BEFE5-9BCB-48E0-A718-523B4FFB88E6}" srcOrd="0" destOrd="0" presId="urn:microsoft.com/office/officeart/2005/8/layout/hierarchy1"/>
    <dgm:cxn modelId="{4834DA6C-C2C1-4A17-9D6E-1BCD1E7BE8D7}" type="presOf" srcId="{54109A7B-8F54-405C-8C29-449A0EF0C387}" destId="{FF95D5FD-E977-42AF-B327-304F75A13449}" srcOrd="0" destOrd="0" presId="urn:microsoft.com/office/officeart/2005/8/layout/hierarchy1"/>
    <dgm:cxn modelId="{642A8850-A66F-49D4-86CA-172CAA1E533B}" type="presOf" srcId="{A7A639A5-45EA-45FB-AF24-DFC36FFC98B6}" destId="{51087EC2-7B01-4A4E-9F3F-AB9B2C0A3151}" srcOrd="0" destOrd="0" presId="urn:microsoft.com/office/officeart/2005/8/layout/hierarchy1"/>
    <dgm:cxn modelId="{3EE15755-7BC1-4789-9598-AC04C8995DD2}" type="presOf" srcId="{7A970D20-E349-4503-A174-42BE74F11FC8}" destId="{00ACB4CB-5686-4E83-BFA5-26D01E544997}" srcOrd="0" destOrd="0" presId="urn:microsoft.com/office/officeart/2005/8/layout/hierarchy1"/>
    <dgm:cxn modelId="{8CDEED7A-623F-49FD-9AA5-C8769560CF34}" type="presOf" srcId="{FE38DE8E-9EC0-437D-8584-8B93EBDE031D}" destId="{BA81CC7C-E5DE-4D52-B815-298F2697E952}" srcOrd="0" destOrd="0" presId="urn:microsoft.com/office/officeart/2005/8/layout/hierarchy1"/>
    <dgm:cxn modelId="{998FD482-8FA3-4882-A567-D75FC35BF781}" srcId="{CDB181D1-65D9-4F4A-9AED-0277FC440222}" destId="{0E7C5F73-C1A8-45C5-82E6-323D52F422D4}" srcOrd="3" destOrd="0" parTransId="{BF6A576D-59F0-47E2-9AD1-ADA0E32A2CB3}" sibTransId="{1D2A2383-7E6B-4980-ADCE-2A63AE81B380}"/>
    <dgm:cxn modelId="{E31CFC94-7937-442C-B57F-ADC22CDF450A}" srcId="{CDB181D1-65D9-4F4A-9AED-0277FC440222}" destId="{54109A7B-8F54-405C-8C29-449A0EF0C387}" srcOrd="0" destOrd="0" parTransId="{95597368-2F50-47B8-AFE2-38CB23CCBEDF}" sibTransId="{0341AD12-279C-4658-8808-4E574CB7A6C0}"/>
    <dgm:cxn modelId="{E0191D95-608C-481C-933C-432F7E123B94}" type="presOf" srcId="{9E643D4E-9AFA-4DDC-8D72-86C446DD95E3}" destId="{0E12C15D-1EC5-4E90-A923-8B707E5302EB}" srcOrd="0" destOrd="0" presId="urn:microsoft.com/office/officeart/2005/8/layout/hierarchy1"/>
    <dgm:cxn modelId="{C2E86E99-595F-4DBD-BCF2-47B43D550648}" srcId="{CDB181D1-65D9-4F4A-9AED-0277FC440222}" destId="{7A970D20-E349-4503-A174-42BE74F11FC8}" srcOrd="2" destOrd="0" parTransId="{EF59B2BE-B5A5-4816-B0B0-892DDD52C01C}" sibTransId="{1C563CCF-967F-46DB-A19E-64B25F28E16B}"/>
    <dgm:cxn modelId="{D1E5469E-7FE5-49D3-8D87-D6B884F42929}" srcId="{CDB181D1-65D9-4F4A-9AED-0277FC440222}" destId="{FE38DE8E-9EC0-437D-8584-8B93EBDE031D}" srcOrd="1" destOrd="0" parTransId="{3DF6512D-3EBC-424B-9A4B-48D071AE19AF}" sibTransId="{7FA38317-5645-488D-BCE8-0E15B0E23FBF}"/>
    <dgm:cxn modelId="{BFD5AAA6-D551-4BF2-AFC7-A2BB2D4CC733}" type="presOf" srcId="{EF59B2BE-B5A5-4816-B0B0-892DDD52C01C}" destId="{22BC0AF4-4F56-4BA9-A802-19FDF5AB5DCE}" srcOrd="0" destOrd="0" presId="urn:microsoft.com/office/officeart/2005/8/layout/hierarchy1"/>
    <dgm:cxn modelId="{E7F770C3-88BD-4144-90C5-8191A5430127}" type="presOf" srcId="{BF6A576D-59F0-47E2-9AD1-ADA0E32A2CB3}" destId="{A7A99272-8866-402C-8CF0-9081A4B55F45}" srcOrd="0" destOrd="0" presId="urn:microsoft.com/office/officeart/2005/8/layout/hierarchy1"/>
    <dgm:cxn modelId="{E55308CF-A40E-47C9-963D-C6CE4E3613A3}" type="presOf" srcId="{381629EB-9E34-4D22-86D0-EF3459FE2547}" destId="{20CD43D3-2186-439A-B7C8-1A83EBAE1923}" srcOrd="0" destOrd="0" presId="urn:microsoft.com/office/officeart/2005/8/layout/hierarchy1"/>
    <dgm:cxn modelId="{C021E8D6-FD48-454C-89FD-1B0356D7E4E2}" srcId="{CDB181D1-65D9-4F4A-9AED-0277FC440222}" destId="{381629EB-9E34-4D22-86D0-EF3459FE2547}" srcOrd="4" destOrd="0" parTransId="{A7A639A5-45EA-45FB-AF24-DFC36FFC98B6}" sibTransId="{DBEDE433-12C5-4E47-911B-7EE545693F7F}"/>
    <dgm:cxn modelId="{CE11B2FD-BF9F-440E-BC74-03A5C727102E}" type="presOf" srcId="{CDB181D1-65D9-4F4A-9AED-0277FC440222}" destId="{DDDD4F77-66FB-4ABF-A37B-6F421E75A129}" srcOrd="0" destOrd="0" presId="urn:microsoft.com/office/officeart/2005/8/layout/hierarchy1"/>
    <dgm:cxn modelId="{CB51F16D-548F-41E3-A116-DAB80916C486}" type="presParOf" srcId="{0E12C15D-1EC5-4E90-A923-8B707E5302EB}" destId="{A79EECC0-BE00-4E26-A60E-299DC8C48C11}" srcOrd="0" destOrd="0" presId="urn:microsoft.com/office/officeart/2005/8/layout/hierarchy1"/>
    <dgm:cxn modelId="{8CF1C159-D98F-4766-A507-694E2109C64F}" type="presParOf" srcId="{A79EECC0-BE00-4E26-A60E-299DC8C48C11}" destId="{BC72A773-2159-460D-8958-CE9EDABE7625}" srcOrd="0" destOrd="0" presId="urn:microsoft.com/office/officeart/2005/8/layout/hierarchy1"/>
    <dgm:cxn modelId="{4EE9689C-7C3C-4B53-A4F4-258F848EA959}" type="presParOf" srcId="{BC72A773-2159-460D-8958-CE9EDABE7625}" destId="{1F2487EE-21D1-4565-AF10-43F624F81B02}" srcOrd="0" destOrd="0" presId="urn:microsoft.com/office/officeart/2005/8/layout/hierarchy1"/>
    <dgm:cxn modelId="{37DEB49B-50A1-4CE5-A2BA-05AD9D6617FB}" type="presParOf" srcId="{BC72A773-2159-460D-8958-CE9EDABE7625}" destId="{DDDD4F77-66FB-4ABF-A37B-6F421E75A129}" srcOrd="1" destOrd="0" presId="urn:microsoft.com/office/officeart/2005/8/layout/hierarchy1"/>
    <dgm:cxn modelId="{E72B2099-4203-42D0-B46E-BA355C9E327B}" type="presParOf" srcId="{A79EECC0-BE00-4E26-A60E-299DC8C48C11}" destId="{F9F1C812-F351-4CE6-88F5-5D7593D77F1B}" srcOrd="1" destOrd="0" presId="urn:microsoft.com/office/officeart/2005/8/layout/hierarchy1"/>
    <dgm:cxn modelId="{F129F053-7CE0-4869-8606-C9D808892E32}" type="presParOf" srcId="{F9F1C812-F351-4CE6-88F5-5D7593D77F1B}" destId="{DFD1B94E-E179-4F19-8A16-05EC6224B133}" srcOrd="0" destOrd="0" presId="urn:microsoft.com/office/officeart/2005/8/layout/hierarchy1"/>
    <dgm:cxn modelId="{7990CAC2-06F0-4D62-A089-F71B5C41A4D8}" type="presParOf" srcId="{F9F1C812-F351-4CE6-88F5-5D7593D77F1B}" destId="{C95F6B94-E2B6-43DC-A852-546FD8D217A2}" srcOrd="1" destOrd="0" presId="urn:microsoft.com/office/officeart/2005/8/layout/hierarchy1"/>
    <dgm:cxn modelId="{9B734384-BEC4-44FD-9F6B-E1F8AA4A879C}" type="presParOf" srcId="{C95F6B94-E2B6-43DC-A852-546FD8D217A2}" destId="{DF982E16-4177-4E5E-89DF-CA7EF7F5362C}" srcOrd="0" destOrd="0" presId="urn:microsoft.com/office/officeart/2005/8/layout/hierarchy1"/>
    <dgm:cxn modelId="{368B3457-2B63-4179-BAC3-448EDE912F63}" type="presParOf" srcId="{DF982E16-4177-4E5E-89DF-CA7EF7F5362C}" destId="{C462C547-FD8F-4C69-9F65-AB3925A8A21C}" srcOrd="0" destOrd="0" presId="urn:microsoft.com/office/officeart/2005/8/layout/hierarchy1"/>
    <dgm:cxn modelId="{CF977CA2-ED87-49A4-ADC0-424A12FEC4AA}" type="presParOf" srcId="{DF982E16-4177-4E5E-89DF-CA7EF7F5362C}" destId="{FF95D5FD-E977-42AF-B327-304F75A13449}" srcOrd="1" destOrd="0" presId="urn:microsoft.com/office/officeart/2005/8/layout/hierarchy1"/>
    <dgm:cxn modelId="{4C7599A2-7791-410B-9C26-05EE068041E3}" type="presParOf" srcId="{C95F6B94-E2B6-43DC-A852-546FD8D217A2}" destId="{66EE1D0D-5671-4987-91BB-FC73697CA458}" srcOrd="1" destOrd="0" presId="urn:microsoft.com/office/officeart/2005/8/layout/hierarchy1"/>
    <dgm:cxn modelId="{7A088C56-876F-4773-A412-A1B7EBFCD316}" type="presParOf" srcId="{F9F1C812-F351-4CE6-88F5-5D7593D77F1B}" destId="{B95BEFE5-9BCB-48E0-A718-523B4FFB88E6}" srcOrd="2" destOrd="0" presId="urn:microsoft.com/office/officeart/2005/8/layout/hierarchy1"/>
    <dgm:cxn modelId="{6AD1D894-70C6-476C-AFF9-23A0F5C38B57}" type="presParOf" srcId="{F9F1C812-F351-4CE6-88F5-5D7593D77F1B}" destId="{34496B05-F068-4D82-82A0-FD2DD156FB6D}" srcOrd="3" destOrd="0" presId="urn:microsoft.com/office/officeart/2005/8/layout/hierarchy1"/>
    <dgm:cxn modelId="{078C5A23-586A-4373-897B-3648AFA90C97}" type="presParOf" srcId="{34496B05-F068-4D82-82A0-FD2DD156FB6D}" destId="{367FF234-A9DF-4B8A-98C3-A179CE3AF5D0}" srcOrd="0" destOrd="0" presId="urn:microsoft.com/office/officeart/2005/8/layout/hierarchy1"/>
    <dgm:cxn modelId="{6A31CF0D-ABCC-4583-A7AE-09D42A5B144B}" type="presParOf" srcId="{367FF234-A9DF-4B8A-98C3-A179CE3AF5D0}" destId="{8B70C944-73A1-4432-86DE-E0B829F15AF5}" srcOrd="0" destOrd="0" presId="urn:microsoft.com/office/officeart/2005/8/layout/hierarchy1"/>
    <dgm:cxn modelId="{E3C187F1-BED5-45BE-B755-DA78269E9211}" type="presParOf" srcId="{367FF234-A9DF-4B8A-98C3-A179CE3AF5D0}" destId="{BA81CC7C-E5DE-4D52-B815-298F2697E952}" srcOrd="1" destOrd="0" presId="urn:microsoft.com/office/officeart/2005/8/layout/hierarchy1"/>
    <dgm:cxn modelId="{682A3937-486B-4D3D-B281-45D97CA1C861}" type="presParOf" srcId="{34496B05-F068-4D82-82A0-FD2DD156FB6D}" destId="{A24CC872-2FCE-47DE-B253-29F73D235FF8}" srcOrd="1" destOrd="0" presId="urn:microsoft.com/office/officeart/2005/8/layout/hierarchy1"/>
    <dgm:cxn modelId="{2E342FA2-3326-45A5-B8C8-6546F34DBCDD}" type="presParOf" srcId="{F9F1C812-F351-4CE6-88F5-5D7593D77F1B}" destId="{22BC0AF4-4F56-4BA9-A802-19FDF5AB5DCE}" srcOrd="4" destOrd="0" presId="urn:microsoft.com/office/officeart/2005/8/layout/hierarchy1"/>
    <dgm:cxn modelId="{F0360B52-C1AF-4D47-8D62-C5D55F5397C6}" type="presParOf" srcId="{F9F1C812-F351-4CE6-88F5-5D7593D77F1B}" destId="{1E708397-11C4-452D-A392-B62E462E37CE}" srcOrd="5" destOrd="0" presId="urn:microsoft.com/office/officeart/2005/8/layout/hierarchy1"/>
    <dgm:cxn modelId="{236C6304-B2F6-4164-9720-23E9EDE99948}" type="presParOf" srcId="{1E708397-11C4-452D-A392-B62E462E37CE}" destId="{8E20616E-972B-461C-90FE-ABE76B94B936}" srcOrd="0" destOrd="0" presId="urn:microsoft.com/office/officeart/2005/8/layout/hierarchy1"/>
    <dgm:cxn modelId="{A7592560-9844-480D-9BBA-3CF75D189DD9}" type="presParOf" srcId="{8E20616E-972B-461C-90FE-ABE76B94B936}" destId="{6605D6D6-0A5B-4987-A4BE-1DEC758A1B44}" srcOrd="0" destOrd="0" presId="urn:microsoft.com/office/officeart/2005/8/layout/hierarchy1"/>
    <dgm:cxn modelId="{12FB7F2B-378E-48FC-B5F4-32E68F1EA63D}" type="presParOf" srcId="{8E20616E-972B-461C-90FE-ABE76B94B936}" destId="{00ACB4CB-5686-4E83-BFA5-26D01E544997}" srcOrd="1" destOrd="0" presId="urn:microsoft.com/office/officeart/2005/8/layout/hierarchy1"/>
    <dgm:cxn modelId="{B825139E-1675-45B7-A6BA-B7111FA07B71}" type="presParOf" srcId="{1E708397-11C4-452D-A392-B62E462E37CE}" destId="{31FA6778-CF17-4D10-8E2E-075FE2DD64F0}" srcOrd="1" destOrd="0" presId="urn:microsoft.com/office/officeart/2005/8/layout/hierarchy1"/>
    <dgm:cxn modelId="{94CBA71E-F260-4C85-8363-E0FD6EAA376F}" type="presParOf" srcId="{F9F1C812-F351-4CE6-88F5-5D7593D77F1B}" destId="{A7A99272-8866-402C-8CF0-9081A4B55F45}" srcOrd="6" destOrd="0" presId="urn:microsoft.com/office/officeart/2005/8/layout/hierarchy1"/>
    <dgm:cxn modelId="{5513FADF-59AB-484C-97AC-C2B10AC939D7}" type="presParOf" srcId="{F9F1C812-F351-4CE6-88F5-5D7593D77F1B}" destId="{4B580904-A9D6-4E0A-9DDE-15DC58394E25}" srcOrd="7" destOrd="0" presId="urn:microsoft.com/office/officeart/2005/8/layout/hierarchy1"/>
    <dgm:cxn modelId="{0A17626B-2145-4054-A10E-9993AE1DE344}" type="presParOf" srcId="{4B580904-A9D6-4E0A-9DDE-15DC58394E25}" destId="{973E1D19-2AD8-4B1B-8AE9-5E258D21A3E1}" srcOrd="0" destOrd="0" presId="urn:microsoft.com/office/officeart/2005/8/layout/hierarchy1"/>
    <dgm:cxn modelId="{648995BB-F5B4-404D-B659-A1582F1D5656}" type="presParOf" srcId="{973E1D19-2AD8-4B1B-8AE9-5E258D21A3E1}" destId="{D1A6C5BF-4C80-4C90-A2F4-4C1A19ED83F0}" srcOrd="0" destOrd="0" presId="urn:microsoft.com/office/officeart/2005/8/layout/hierarchy1"/>
    <dgm:cxn modelId="{066783BB-5D09-496B-8901-87136690E765}" type="presParOf" srcId="{973E1D19-2AD8-4B1B-8AE9-5E258D21A3E1}" destId="{B62DA780-8EB8-44DC-B151-847A52AAF201}" srcOrd="1" destOrd="0" presId="urn:microsoft.com/office/officeart/2005/8/layout/hierarchy1"/>
    <dgm:cxn modelId="{36524EB3-74D4-4A3F-B105-EEE0DCA38659}" type="presParOf" srcId="{4B580904-A9D6-4E0A-9DDE-15DC58394E25}" destId="{94D7E166-D555-4B31-9A44-E3418C91BDA1}" srcOrd="1" destOrd="0" presId="urn:microsoft.com/office/officeart/2005/8/layout/hierarchy1"/>
    <dgm:cxn modelId="{D834BC9F-050D-4570-98B9-43780E81847A}" type="presParOf" srcId="{F9F1C812-F351-4CE6-88F5-5D7593D77F1B}" destId="{51087EC2-7B01-4A4E-9F3F-AB9B2C0A3151}" srcOrd="8" destOrd="0" presId="urn:microsoft.com/office/officeart/2005/8/layout/hierarchy1"/>
    <dgm:cxn modelId="{00E50658-0072-473E-AE87-987D556F3A27}" type="presParOf" srcId="{F9F1C812-F351-4CE6-88F5-5D7593D77F1B}" destId="{99207FB1-93AC-45E9-96AB-3A1920410C07}" srcOrd="9" destOrd="0" presId="urn:microsoft.com/office/officeart/2005/8/layout/hierarchy1"/>
    <dgm:cxn modelId="{267701E7-3A1B-489D-8B07-87C2BC291601}" type="presParOf" srcId="{99207FB1-93AC-45E9-96AB-3A1920410C07}" destId="{879CC264-1AB2-4B71-B859-35634658FB97}" srcOrd="0" destOrd="0" presId="urn:microsoft.com/office/officeart/2005/8/layout/hierarchy1"/>
    <dgm:cxn modelId="{3710AB1B-4045-4899-8C08-9BFC4BF4BBAC}" type="presParOf" srcId="{879CC264-1AB2-4B71-B859-35634658FB97}" destId="{823953A0-F536-4527-9A43-BE2970CA4688}" srcOrd="0" destOrd="0" presId="urn:microsoft.com/office/officeart/2005/8/layout/hierarchy1"/>
    <dgm:cxn modelId="{69249555-0E6A-4CD9-8634-6E05D4E0A52E}" type="presParOf" srcId="{879CC264-1AB2-4B71-B859-35634658FB97}" destId="{20CD43D3-2186-439A-B7C8-1A83EBAE1923}" srcOrd="1" destOrd="0" presId="urn:microsoft.com/office/officeart/2005/8/layout/hierarchy1"/>
    <dgm:cxn modelId="{B3B7ABD9-4BB9-4C2E-9352-FCF82A8458BF}" type="presParOf" srcId="{99207FB1-93AC-45E9-96AB-3A1920410C07}" destId="{0DA39FDE-83CB-47B4-AF05-D7B5792622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87EC2-7B01-4A4E-9F3F-AB9B2C0A3151}">
      <dsp:nvSpPr>
        <dsp:cNvPr id="0" name=""/>
        <dsp:cNvSpPr/>
      </dsp:nvSpPr>
      <dsp:spPr>
        <a:xfrm>
          <a:off x="5422264" y="1896107"/>
          <a:ext cx="4498367" cy="535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725"/>
              </a:lnTo>
              <a:lnTo>
                <a:pt x="4498367" y="364725"/>
              </a:lnTo>
              <a:lnTo>
                <a:pt x="4498367" y="53520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99272-8866-402C-8CF0-9081A4B55F45}">
      <dsp:nvSpPr>
        <dsp:cNvPr id="0" name=""/>
        <dsp:cNvSpPr/>
      </dsp:nvSpPr>
      <dsp:spPr>
        <a:xfrm>
          <a:off x="5422264" y="1896107"/>
          <a:ext cx="2249183" cy="535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725"/>
              </a:lnTo>
              <a:lnTo>
                <a:pt x="2249183" y="364725"/>
              </a:lnTo>
              <a:lnTo>
                <a:pt x="2249183" y="53520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C0AF4-4F56-4BA9-A802-19FDF5AB5DCE}">
      <dsp:nvSpPr>
        <dsp:cNvPr id="0" name=""/>
        <dsp:cNvSpPr/>
      </dsp:nvSpPr>
      <dsp:spPr>
        <a:xfrm>
          <a:off x="5376544" y="1896107"/>
          <a:ext cx="91440" cy="535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520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BEFE5-9BCB-48E0-A718-523B4FFB88E6}">
      <dsp:nvSpPr>
        <dsp:cNvPr id="0" name=""/>
        <dsp:cNvSpPr/>
      </dsp:nvSpPr>
      <dsp:spPr>
        <a:xfrm>
          <a:off x="3173080" y="1896107"/>
          <a:ext cx="2249183" cy="535203"/>
        </a:xfrm>
        <a:custGeom>
          <a:avLst/>
          <a:gdLst/>
          <a:ahLst/>
          <a:cxnLst/>
          <a:rect l="0" t="0" r="0" b="0"/>
          <a:pathLst>
            <a:path>
              <a:moveTo>
                <a:pt x="2249183" y="0"/>
              </a:moveTo>
              <a:lnTo>
                <a:pt x="2249183" y="364725"/>
              </a:lnTo>
              <a:lnTo>
                <a:pt x="0" y="364725"/>
              </a:lnTo>
              <a:lnTo>
                <a:pt x="0" y="53520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1B94E-E179-4F19-8A16-05EC6224B133}">
      <dsp:nvSpPr>
        <dsp:cNvPr id="0" name=""/>
        <dsp:cNvSpPr/>
      </dsp:nvSpPr>
      <dsp:spPr>
        <a:xfrm>
          <a:off x="923897" y="1896107"/>
          <a:ext cx="4498367" cy="535203"/>
        </a:xfrm>
        <a:custGeom>
          <a:avLst/>
          <a:gdLst/>
          <a:ahLst/>
          <a:cxnLst/>
          <a:rect l="0" t="0" r="0" b="0"/>
          <a:pathLst>
            <a:path>
              <a:moveTo>
                <a:pt x="4498367" y="0"/>
              </a:moveTo>
              <a:lnTo>
                <a:pt x="4498367" y="364725"/>
              </a:lnTo>
              <a:lnTo>
                <a:pt x="0" y="364725"/>
              </a:lnTo>
              <a:lnTo>
                <a:pt x="0" y="53520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487EE-21D1-4565-AF10-43F624F81B02}">
      <dsp:nvSpPr>
        <dsp:cNvPr id="0" name=""/>
        <dsp:cNvSpPr/>
      </dsp:nvSpPr>
      <dsp:spPr>
        <a:xfrm>
          <a:off x="4502143" y="727554"/>
          <a:ext cx="1840241" cy="11685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D4F77-66FB-4ABF-A37B-6F421E75A129}">
      <dsp:nvSpPr>
        <dsp:cNvPr id="0" name=""/>
        <dsp:cNvSpPr/>
      </dsp:nvSpPr>
      <dsp:spPr>
        <a:xfrm>
          <a:off x="4706615" y="921801"/>
          <a:ext cx="1840241" cy="1168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BAKERS LOUNGE</a:t>
          </a:r>
          <a:endParaRPr lang="en-IN" sz="3000" kern="1200" dirty="0"/>
        </a:p>
      </dsp:txBody>
      <dsp:txXfrm>
        <a:off x="4740841" y="956027"/>
        <a:ext cx="1771789" cy="1100101"/>
      </dsp:txXfrm>
    </dsp:sp>
    <dsp:sp modelId="{C462C547-FD8F-4C69-9F65-AB3925A8A21C}">
      <dsp:nvSpPr>
        <dsp:cNvPr id="0" name=""/>
        <dsp:cNvSpPr/>
      </dsp:nvSpPr>
      <dsp:spPr>
        <a:xfrm>
          <a:off x="3776" y="2431310"/>
          <a:ext cx="1840241" cy="11685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5D5FD-E977-42AF-B327-304F75A13449}">
      <dsp:nvSpPr>
        <dsp:cNvPr id="0" name=""/>
        <dsp:cNvSpPr/>
      </dsp:nvSpPr>
      <dsp:spPr>
        <a:xfrm>
          <a:off x="208247" y="2625558"/>
          <a:ext cx="1840241" cy="1168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ADMIN</a:t>
          </a:r>
          <a:endParaRPr lang="en-IN" sz="3000" kern="1200" dirty="0"/>
        </a:p>
      </dsp:txBody>
      <dsp:txXfrm>
        <a:off x="242473" y="2659784"/>
        <a:ext cx="1771789" cy="1100101"/>
      </dsp:txXfrm>
    </dsp:sp>
    <dsp:sp modelId="{8B70C944-73A1-4432-86DE-E0B829F15AF5}">
      <dsp:nvSpPr>
        <dsp:cNvPr id="0" name=""/>
        <dsp:cNvSpPr/>
      </dsp:nvSpPr>
      <dsp:spPr>
        <a:xfrm>
          <a:off x="2252960" y="2431310"/>
          <a:ext cx="1840241" cy="11685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1CC7C-E5DE-4D52-B815-298F2697E952}">
      <dsp:nvSpPr>
        <dsp:cNvPr id="0" name=""/>
        <dsp:cNvSpPr/>
      </dsp:nvSpPr>
      <dsp:spPr>
        <a:xfrm>
          <a:off x="2457431" y="2625558"/>
          <a:ext cx="1840241" cy="1168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GUEST</a:t>
          </a:r>
          <a:endParaRPr lang="en-IN" sz="3000" kern="1200" dirty="0"/>
        </a:p>
      </dsp:txBody>
      <dsp:txXfrm>
        <a:off x="2491657" y="2659784"/>
        <a:ext cx="1771789" cy="1100101"/>
      </dsp:txXfrm>
    </dsp:sp>
    <dsp:sp modelId="{6605D6D6-0A5B-4987-A4BE-1DEC758A1B44}">
      <dsp:nvSpPr>
        <dsp:cNvPr id="0" name=""/>
        <dsp:cNvSpPr/>
      </dsp:nvSpPr>
      <dsp:spPr>
        <a:xfrm>
          <a:off x="4502143" y="2431310"/>
          <a:ext cx="1840241" cy="11685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CB4CB-5686-4E83-BFA5-26D01E544997}">
      <dsp:nvSpPr>
        <dsp:cNvPr id="0" name=""/>
        <dsp:cNvSpPr/>
      </dsp:nvSpPr>
      <dsp:spPr>
        <a:xfrm>
          <a:off x="4706615" y="2625558"/>
          <a:ext cx="1840241" cy="1168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BAKER</a:t>
          </a:r>
          <a:endParaRPr lang="en-IN" sz="3000" kern="1200" dirty="0"/>
        </a:p>
      </dsp:txBody>
      <dsp:txXfrm>
        <a:off x="4740841" y="2659784"/>
        <a:ext cx="1771789" cy="1100101"/>
      </dsp:txXfrm>
    </dsp:sp>
    <dsp:sp modelId="{D1A6C5BF-4C80-4C90-A2F4-4C1A19ED83F0}">
      <dsp:nvSpPr>
        <dsp:cNvPr id="0" name=""/>
        <dsp:cNvSpPr/>
      </dsp:nvSpPr>
      <dsp:spPr>
        <a:xfrm>
          <a:off x="6751327" y="2431310"/>
          <a:ext cx="1840241" cy="11685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DA780-8EB8-44DC-B151-847A52AAF201}">
      <dsp:nvSpPr>
        <dsp:cNvPr id="0" name=""/>
        <dsp:cNvSpPr/>
      </dsp:nvSpPr>
      <dsp:spPr>
        <a:xfrm>
          <a:off x="6955798" y="2625558"/>
          <a:ext cx="1840241" cy="1168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SHOP</a:t>
          </a:r>
          <a:endParaRPr lang="en-IN" sz="3000" kern="1200" dirty="0"/>
        </a:p>
      </dsp:txBody>
      <dsp:txXfrm>
        <a:off x="6990024" y="2659784"/>
        <a:ext cx="1771789" cy="1100101"/>
      </dsp:txXfrm>
    </dsp:sp>
    <dsp:sp modelId="{823953A0-F536-4527-9A43-BE2970CA4688}">
      <dsp:nvSpPr>
        <dsp:cNvPr id="0" name=""/>
        <dsp:cNvSpPr/>
      </dsp:nvSpPr>
      <dsp:spPr>
        <a:xfrm>
          <a:off x="9000511" y="2431310"/>
          <a:ext cx="1840241" cy="11685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D43D3-2186-439A-B7C8-1A83EBAE1923}">
      <dsp:nvSpPr>
        <dsp:cNvPr id="0" name=""/>
        <dsp:cNvSpPr/>
      </dsp:nvSpPr>
      <dsp:spPr>
        <a:xfrm>
          <a:off x="9204982" y="2625558"/>
          <a:ext cx="1840241" cy="1168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DELIVERY BOY</a:t>
          </a:r>
          <a:endParaRPr lang="en-IN" sz="3000" kern="1200" dirty="0"/>
        </a:p>
      </dsp:txBody>
      <dsp:txXfrm>
        <a:off x="9239208" y="2659784"/>
        <a:ext cx="1771789" cy="1100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p, person, food, table&#10;&#10;Description automatically generated">
            <a:extLst>
              <a:ext uri="{FF2B5EF4-FFF2-40B4-BE49-F238E27FC236}">
                <a16:creationId xmlns:a16="http://schemas.microsoft.com/office/drawing/2014/main" id="{6EC13A66-D527-4919-AA95-82E26E86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142FE5-B734-49D2-B709-C385B8FB2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FFFFFF"/>
                </a:solidFill>
                <a:cs typeface="Calibri Light"/>
              </a:rPr>
              <a:t>BAKERS LOUNGE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9F450D2-F80F-4738-8081-8265C7045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>
                <a:solidFill>
                  <a:srgbClr val="FFFFFF"/>
                </a:solidFill>
                <a:cs typeface="Calibri"/>
              </a:rPr>
              <a:t>By </a:t>
            </a:r>
            <a:endParaRPr lang="en-US" sz="1800">
              <a:solidFill>
                <a:srgbClr val="FFFFFF"/>
              </a:solidFill>
            </a:endParaRPr>
          </a:p>
          <a:p>
            <a:r>
              <a:rPr lang="en-US" sz="1800">
                <a:solidFill>
                  <a:srgbClr val="FFFFFF"/>
                </a:solidFill>
                <a:cs typeface="Calibri"/>
              </a:rPr>
              <a:t>  Aneeta L R </a:t>
            </a:r>
          </a:p>
          <a:p>
            <a:r>
              <a:rPr lang="en-US" sz="1800">
                <a:solidFill>
                  <a:srgbClr val="FFFFFF"/>
                </a:solidFill>
                <a:cs typeface="Calibri"/>
              </a:rPr>
              <a:t>Under The Guidance Of</a:t>
            </a:r>
          </a:p>
          <a:p>
            <a:r>
              <a:rPr lang="en-US" sz="1800">
                <a:solidFill>
                  <a:srgbClr val="FFFFFF"/>
                </a:solidFill>
                <a:cs typeface="Calibri"/>
              </a:rPr>
              <a:t>        Mrs. Minnu Martha </a:t>
            </a:r>
            <a:endParaRPr lang="en-US" sz="18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A23E-6284-4AD9-B174-C0F5220B51B9}"/>
              </a:ext>
            </a:extLst>
          </p:cNvPr>
          <p:cNvSpPr txBox="1"/>
          <p:nvPr/>
        </p:nvSpPr>
        <p:spPr>
          <a:xfrm flipH="1">
            <a:off x="714103" y="1170226"/>
            <a:ext cx="1104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DISADVANTAGES OF PROPOSED SYSTEM</a:t>
            </a:r>
          </a:p>
          <a:p>
            <a:pPr algn="ctr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Sometimes customers can’t find all their needed product from one baker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Bakeries can’t register</a:t>
            </a:r>
          </a:p>
        </p:txBody>
      </p:sp>
    </p:spTree>
    <p:extLst>
      <p:ext uri="{BB962C8B-B14F-4D97-AF65-F5344CB8AC3E}">
        <p14:creationId xmlns:p14="http://schemas.microsoft.com/office/powerpoint/2010/main" val="46433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p, person, food, table&#10;&#10;Description automatically generated">
            <a:extLst>
              <a:ext uri="{FF2B5EF4-FFF2-40B4-BE49-F238E27FC236}">
                <a16:creationId xmlns:a16="http://schemas.microsoft.com/office/drawing/2014/main" id="{6EC13A66-D527-4919-AA95-82E26E86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142FE5-B734-49D2-B709-C385B8F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MODULE DESCRIPTION</a:t>
            </a:r>
            <a:endParaRPr lang="en-US" sz="6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4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DC3FC0B-C21F-4214-9F64-E5D7E2EB7B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528332"/>
              </p:ext>
            </p:extLst>
          </p:nvPr>
        </p:nvGraphicFramePr>
        <p:xfrm>
          <a:off x="571500" y="880845"/>
          <a:ext cx="11049000" cy="4521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82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A23E-6284-4AD9-B174-C0F5220B51B9}"/>
              </a:ext>
            </a:extLst>
          </p:cNvPr>
          <p:cNvSpPr txBox="1"/>
          <p:nvPr/>
        </p:nvSpPr>
        <p:spPr>
          <a:xfrm flipH="1">
            <a:off x="195722" y="1593447"/>
            <a:ext cx="56644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IN" sz="2800" dirty="0"/>
              <a:t>Login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Dashboard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Add district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Add place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Add cake type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Add product type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Add complaint type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Verify shop registration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View bakers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Verify delivery boys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176AF-A5E3-464E-9E1F-CC3CC91DCC7B}"/>
              </a:ext>
            </a:extLst>
          </p:cNvPr>
          <p:cNvSpPr txBox="1"/>
          <p:nvPr/>
        </p:nvSpPr>
        <p:spPr>
          <a:xfrm>
            <a:off x="6235986" y="1717446"/>
            <a:ext cx="529345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View customers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View feedback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Complaints and response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IN" sz="2800" dirty="0"/>
              <a:t>Bakers 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IN" sz="2800" dirty="0"/>
              <a:t>Shops 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IN" sz="2800" dirty="0"/>
              <a:t>Customers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IN" sz="2800" dirty="0"/>
              <a:t>Deliver boys</a:t>
            </a:r>
            <a:endParaRPr lang="en-US" sz="28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0EF0D-9512-4E1E-8BF6-7B50670D3264}"/>
              </a:ext>
            </a:extLst>
          </p:cNvPr>
          <p:cNvSpPr txBox="1"/>
          <p:nvPr/>
        </p:nvSpPr>
        <p:spPr>
          <a:xfrm>
            <a:off x="293615" y="263232"/>
            <a:ext cx="11702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ADMIN</a:t>
            </a:r>
          </a:p>
          <a:p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994D7F-ABDD-4248-8EB3-CA289186D1B9}"/>
              </a:ext>
            </a:extLst>
          </p:cNvPr>
          <p:cNvCxnSpPr>
            <a:cxnSpLocks/>
          </p:cNvCxnSpPr>
          <p:nvPr/>
        </p:nvCxnSpPr>
        <p:spPr>
          <a:xfrm>
            <a:off x="6144936" y="1125006"/>
            <a:ext cx="0" cy="5491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36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A23E-6284-4AD9-B174-C0F5220B51B9}"/>
              </a:ext>
            </a:extLst>
          </p:cNvPr>
          <p:cNvSpPr txBox="1"/>
          <p:nvPr/>
        </p:nvSpPr>
        <p:spPr>
          <a:xfrm flipH="1">
            <a:off x="571490" y="562407"/>
            <a:ext cx="11049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GUEST</a:t>
            </a: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Shop registration with payment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Customer’s registration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Baker’s registration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Delivery boy's registration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Login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About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Contact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Gallery 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226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-1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A23E-6284-4AD9-B174-C0F5220B51B9}"/>
              </a:ext>
            </a:extLst>
          </p:cNvPr>
          <p:cNvSpPr txBox="1"/>
          <p:nvPr/>
        </p:nvSpPr>
        <p:spPr>
          <a:xfrm flipH="1">
            <a:off x="221315" y="1256346"/>
            <a:ext cx="37829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Login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Privacy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My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Edit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Change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Upload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Picture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Gallery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C1AF6-A3DF-479A-835C-D05C5D52AA35}"/>
              </a:ext>
            </a:extLst>
          </p:cNvPr>
          <p:cNvSpPr txBox="1"/>
          <p:nvPr/>
        </p:nvSpPr>
        <p:spPr>
          <a:xfrm>
            <a:off x="8214226" y="1335073"/>
            <a:ext cx="369200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Search shops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According to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View customer orders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/>
              <a:t>Product or cake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/>
              <a:t>Customer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/>
              <a:t>Order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/>
              <a:t>Order verification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View customized orders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View customized order review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5D42F-FACC-4D95-9B29-560291042F85}"/>
              </a:ext>
            </a:extLst>
          </p:cNvPr>
          <p:cNvSpPr txBox="1"/>
          <p:nvPr/>
        </p:nvSpPr>
        <p:spPr>
          <a:xfrm>
            <a:off x="121920" y="197286"/>
            <a:ext cx="118567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BAKER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0C6F6-9B4A-4F41-BF62-5E24A30B5657}"/>
              </a:ext>
            </a:extLst>
          </p:cNvPr>
          <p:cNvSpPr txBox="1"/>
          <p:nvPr/>
        </p:nvSpPr>
        <p:spPr>
          <a:xfrm>
            <a:off x="4225545" y="1132514"/>
            <a:ext cx="330665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Upload cake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Picture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Quantity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Gallery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Order ingredients and tools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/>
              <a:t>Order items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/>
              <a:t>Quantity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/>
              <a:t>Total amount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/>
              <a:t>Order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7533C0-9D0B-4349-97C5-AF27CEE4AE3E}"/>
              </a:ext>
            </a:extLst>
          </p:cNvPr>
          <p:cNvCxnSpPr>
            <a:cxnSpLocks/>
          </p:cNvCxnSpPr>
          <p:nvPr/>
        </p:nvCxnSpPr>
        <p:spPr>
          <a:xfrm>
            <a:off x="3948605" y="1132514"/>
            <a:ext cx="0" cy="5491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5C554A-8CD1-479B-B046-F5DE4639C7F3}"/>
              </a:ext>
            </a:extLst>
          </p:cNvPr>
          <p:cNvCxnSpPr>
            <a:cxnSpLocks/>
          </p:cNvCxnSpPr>
          <p:nvPr/>
        </p:nvCxnSpPr>
        <p:spPr>
          <a:xfrm>
            <a:off x="7890342" y="1132514"/>
            <a:ext cx="34458" cy="5491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229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A23E-6284-4AD9-B174-C0F5220B51B9}"/>
              </a:ext>
            </a:extLst>
          </p:cNvPr>
          <p:cNvSpPr txBox="1"/>
          <p:nvPr/>
        </p:nvSpPr>
        <p:spPr>
          <a:xfrm flipH="1">
            <a:off x="1105955" y="1157570"/>
            <a:ext cx="374045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Login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Homepage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Privacy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My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Edit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Change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Manage ingredient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Quantity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Expiry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Managing stock</a:t>
            </a:r>
          </a:p>
          <a:p>
            <a:pPr lvl="0"/>
            <a:endParaRPr lang="en-IN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2CEAFF-6EE0-4694-9B98-FFBC32C47851}"/>
              </a:ext>
            </a:extLst>
          </p:cNvPr>
          <p:cNvSpPr txBox="1"/>
          <p:nvPr/>
        </p:nvSpPr>
        <p:spPr>
          <a:xfrm>
            <a:off x="132070" y="206373"/>
            <a:ext cx="11927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SHOP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5500-1482-4525-B17B-EA7BA849335D}"/>
              </a:ext>
            </a:extLst>
          </p:cNvPr>
          <p:cNvSpPr txBox="1"/>
          <p:nvPr/>
        </p:nvSpPr>
        <p:spPr>
          <a:xfrm>
            <a:off x="7113838" y="1431036"/>
            <a:ext cx="49076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Manage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Managing stock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View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Bakers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Ingredient or tool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Order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Order verification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8239D9-CE9E-4529-8AE4-B87591A85932}"/>
              </a:ext>
            </a:extLst>
          </p:cNvPr>
          <p:cNvCxnSpPr>
            <a:cxnSpLocks/>
          </p:cNvCxnSpPr>
          <p:nvPr/>
        </p:nvCxnSpPr>
        <p:spPr>
          <a:xfrm>
            <a:off x="5952362" y="1068147"/>
            <a:ext cx="0" cy="5465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79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A23E-6284-4AD9-B174-C0F5220B51B9}"/>
              </a:ext>
            </a:extLst>
          </p:cNvPr>
          <p:cNvSpPr txBox="1"/>
          <p:nvPr/>
        </p:nvSpPr>
        <p:spPr>
          <a:xfrm flipH="1">
            <a:off x="1115032" y="1167617"/>
            <a:ext cx="42796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Login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Homepage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Privacy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My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Edit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Change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Search bakers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According to location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Search products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Search cake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Order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Product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Quantity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Total amount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Order status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Delivery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2CEAFF-6EE0-4694-9B98-FFBC32C47851}"/>
              </a:ext>
            </a:extLst>
          </p:cNvPr>
          <p:cNvSpPr txBox="1"/>
          <p:nvPr/>
        </p:nvSpPr>
        <p:spPr>
          <a:xfrm>
            <a:off x="167780" y="197367"/>
            <a:ext cx="118200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CUSTOMER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5500-1482-4525-B17B-EA7BA849335D}"/>
              </a:ext>
            </a:extLst>
          </p:cNvPr>
          <p:cNvSpPr txBox="1"/>
          <p:nvPr/>
        </p:nvSpPr>
        <p:spPr>
          <a:xfrm>
            <a:off x="7547778" y="1148997"/>
            <a:ext cx="447642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Order cake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Cake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Quantity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Caption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Total amount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Order status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Delivery status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Order customized cake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Cake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Quantity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Caption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Total amount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Order status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Delivery status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Add review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Add feedback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Add complaint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B576E3-9356-447C-A106-4CD706B09657}"/>
              </a:ext>
            </a:extLst>
          </p:cNvPr>
          <p:cNvCxnSpPr>
            <a:cxnSpLocks/>
          </p:cNvCxnSpPr>
          <p:nvPr/>
        </p:nvCxnSpPr>
        <p:spPr>
          <a:xfrm>
            <a:off x="6104379" y="1097116"/>
            <a:ext cx="0" cy="5465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3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A23E-6284-4AD9-B174-C0F5220B51B9}"/>
              </a:ext>
            </a:extLst>
          </p:cNvPr>
          <p:cNvSpPr txBox="1"/>
          <p:nvPr/>
        </p:nvSpPr>
        <p:spPr>
          <a:xfrm flipH="1">
            <a:off x="571490" y="554018"/>
            <a:ext cx="11049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DELIVERY BOY</a:t>
            </a: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Login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Homepage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Privacy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My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Edit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Change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View assigned 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From shop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From baker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Verify delivery status</a:t>
            </a:r>
          </a:p>
        </p:txBody>
      </p:sp>
    </p:spTree>
    <p:extLst>
      <p:ext uri="{BB962C8B-B14F-4D97-AF65-F5344CB8AC3E}">
        <p14:creationId xmlns:p14="http://schemas.microsoft.com/office/powerpoint/2010/main" val="1490536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p, person, food, table&#10;&#10;Description automatically generated">
            <a:extLst>
              <a:ext uri="{FF2B5EF4-FFF2-40B4-BE49-F238E27FC236}">
                <a16:creationId xmlns:a16="http://schemas.microsoft.com/office/drawing/2014/main" id="{6EC13A66-D527-4919-AA95-82E26E86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142FE5-B734-49D2-B709-C385B8F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56" y="1189475"/>
            <a:ext cx="9946547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DATA FLOW DIAGRAM(DFD) </a:t>
            </a:r>
            <a:endParaRPr lang="en-US" sz="6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6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p, person, food, table&#10;&#10;Description automatically generated">
            <a:extLst>
              <a:ext uri="{FF2B5EF4-FFF2-40B4-BE49-F238E27FC236}">
                <a16:creationId xmlns:a16="http://schemas.microsoft.com/office/drawing/2014/main" id="{6EC13A66-D527-4919-AA95-82E26E86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142FE5-B734-49D2-B709-C385B8F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6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4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3ADF62-056A-4C08-B443-24E86D78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21" y="1072774"/>
            <a:ext cx="9496337" cy="550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B2C9A3-5E0C-4356-9F26-22C4DAED38BC}"/>
              </a:ext>
            </a:extLst>
          </p:cNvPr>
          <p:cNvSpPr txBox="1"/>
          <p:nvPr/>
        </p:nvSpPr>
        <p:spPr>
          <a:xfrm>
            <a:off x="254000" y="212571"/>
            <a:ext cx="1147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LEVEL 0 DFD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63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50278-D321-4DDC-951C-10EFEA1F7D71}"/>
              </a:ext>
            </a:extLst>
          </p:cNvPr>
          <p:cNvSpPr txBox="1"/>
          <p:nvPr/>
        </p:nvSpPr>
        <p:spPr>
          <a:xfrm>
            <a:off x="254000" y="212571"/>
            <a:ext cx="1147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LEVEL 1 DFD ADMIN</a:t>
            </a:r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B006F-D24C-4DA1-911B-FE8B4E6F0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4" y="1185146"/>
            <a:ext cx="11878811" cy="54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42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F552D-0848-45E1-9DBC-2B6036CCA351}"/>
              </a:ext>
            </a:extLst>
          </p:cNvPr>
          <p:cNvSpPr txBox="1"/>
          <p:nvPr/>
        </p:nvSpPr>
        <p:spPr>
          <a:xfrm>
            <a:off x="254000" y="212571"/>
            <a:ext cx="1147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LEVEL 1 DFD BAKER</a:t>
            </a:r>
            <a:endParaRPr lang="en-IN" sz="3200" dirty="0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0B8AC6FE-8815-40BE-A7F3-CF877362B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0" y="797346"/>
            <a:ext cx="11676717" cy="58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54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AA9DE-5B90-4170-9D83-F0DA100D03C7}"/>
              </a:ext>
            </a:extLst>
          </p:cNvPr>
          <p:cNvSpPr txBox="1"/>
          <p:nvPr/>
        </p:nvSpPr>
        <p:spPr>
          <a:xfrm>
            <a:off x="254000" y="212571"/>
            <a:ext cx="1147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LEVEL 1 DFD SHOP</a:t>
            </a:r>
            <a:endParaRPr lang="en-IN" sz="3200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009CCDC-DA9D-4AB7-BA8C-773679960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898735"/>
            <a:ext cx="11684019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48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C6F3B-1298-464E-A863-99E2E08CED4D}"/>
              </a:ext>
            </a:extLst>
          </p:cNvPr>
          <p:cNvSpPr txBox="1"/>
          <p:nvPr/>
        </p:nvSpPr>
        <p:spPr>
          <a:xfrm>
            <a:off x="254000" y="212571"/>
            <a:ext cx="1147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LEVEL 1 DFD CUSTOMER</a:t>
            </a:r>
            <a:endParaRPr lang="en-IN" sz="3200" dirty="0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B8C5567-1F21-4356-A11D-50A069FBF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1009917"/>
            <a:ext cx="11837987" cy="57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6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E4A0E-7AF9-48DD-819E-088C7AFFCAB2}"/>
              </a:ext>
            </a:extLst>
          </p:cNvPr>
          <p:cNvSpPr txBox="1"/>
          <p:nvPr/>
        </p:nvSpPr>
        <p:spPr>
          <a:xfrm>
            <a:off x="254000" y="212571"/>
            <a:ext cx="1147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LEVEL 1 DFD DELIVERY BOY</a:t>
            </a:r>
            <a:endParaRPr lang="en-IN" sz="3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260524C-358C-4A24-950A-DA96FCA82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1158240"/>
            <a:ext cx="11816080" cy="54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85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p, person, food, table&#10;&#10;Description automatically generated">
            <a:extLst>
              <a:ext uri="{FF2B5EF4-FFF2-40B4-BE49-F238E27FC236}">
                <a16:creationId xmlns:a16="http://schemas.microsoft.com/office/drawing/2014/main" id="{6EC13A66-D527-4919-AA95-82E26E86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142FE5-B734-49D2-B709-C385B8F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TABLE DESIGN</a:t>
            </a:r>
            <a:endParaRPr lang="en-US" sz="6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60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A23E-6284-4AD9-B174-C0F5220B51B9}"/>
              </a:ext>
            </a:extLst>
          </p:cNvPr>
          <p:cNvSpPr txBox="1"/>
          <p:nvPr/>
        </p:nvSpPr>
        <p:spPr>
          <a:xfrm flipH="1">
            <a:off x="975652" y="1386859"/>
            <a:ext cx="362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 err="1"/>
              <a:t>tbl_district</a:t>
            </a:r>
            <a:endParaRPr lang="en-US" sz="2800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DDD534E-E42E-4FF7-8513-5259429C4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14878"/>
              </p:ext>
            </p:extLst>
          </p:nvPr>
        </p:nvGraphicFramePr>
        <p:xfrm>
          <a:off x="553234" y="2163745"/>
          <a:ext cx="47211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42">
                  <a:extLst>
                    <a:ext uri="{9D8B030D-6E8A-4147-A177-3AD203B41FA5}">
                      <a16:colId xmlns:a16="http://schemas.microsoft.com/office/drawing/2014/main" val="1133523862"/>
                    </a:ext>
                  </a:extLst>
                </a:gridCol>
                <a:gridCol w="1119991">
                  <a:extLst>
                    <a:ext uri="{9D8B030D-6E8A-4147-A177-3AD203B41FA5}">
                      <a16:colId xmlns:a16="http://schemas.microsoft.com/office/drawing/2014/main" val="1861809878"/>
                    </a:ext>
                  </a:extLst>
                </a:gridCol>
                <a:gridCol w="645966">
                  <a:extLst>
                    <a:ext uri="{9D8B030D-6E8A-4147-A177-3AD203B41FA5}">
                      <a16:colId xmlns:a16="http://schemas.microsoft.com/office/drawing/2014/main" val="611200886"/>
                    </a:ext>
                  </a:extLst>
                </a:gridCol>
                <a:gridCol w="1342236">
                  <a:extLst>
                    <a:ext uri="{9D8B030D-6E8A-4147-A177-3AD203B41FA5}">
                      <a16:colId xmlns:a16="http://schemas.microsoft.com/office/drawing/2014/main" val="252901558"/>
                    </a:ext>
                  </a:extLst>
                </a:gridCol>
              </a:tblGrid>
              <a:tr h="32653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district_id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district_name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483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CD5B268-EE50-473F-A0CE-4CB1BE508E78}"/>
              </a:ext>
            </a:extLst>
          </p:cNvPr>
          <p:cNvSpPr txBox="1"/>
          <p:nvPr/>
        </p:nvSpPr>
        <p:spPr>
          <a:xfrm flipH="1">
            <a:off x="941958" y="3628184"/>
            <a:ext cx="362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 err="1"/>
              <a:t>tbl_place</a:t>
            </a:r>
            <a:endParaRPr lang="en-US" sz="2800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3101B463-D4BA-461A-9553-8F7B90F45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77280"/>
              </p:ext>
            </p:extLst>
          </p:nvPr>
        </p:nvGraphicFramePr>
        <p:xfrm>
          <a:off x="553232" y="4486751"/>
          <a:ext cx="4721137" cy="149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42">
                  <a:extLst>
                    <a:ext uri="{9D8B030D-6E8A-4147-A177-3AD203B41FA5}">
                      <a16:colId xmlns:a16="http://schemas.microsoft.com/office/drawing/2014/main" val="1133523862"/>
                    </a:ext>
                  </a:extLst>
                </a:gridCol>
                <a:gridCol w="1119992">
                  <a:extLst>
                    <a:ext uri="{9D8B030D-6E8A-4147-A177-3AD203B41FA5}">
                      <a16:colId xmlns:a16="http://schemas.microsoft.com/office/drawing/2014/main" val="1861809878"/>
                    </a:ext>
                  </a:extLst>
                </a:gridCol>
                <a:gridCol w="654355">
                  <a:extLst>
                    <a:ext uri="{9D8B030D-6E8A-4147-A177-3AD203B41FA5}">
                      <a16:colId xmlns:a16="http://schemas.microsoft.com/office/drawing/2014/main" val="611200886"/>
                    </a:ext>
                  </a:extLst>
                </a:gridCol>
                <a:gridCol w="1333848">
                  <a:extLst>
                    <a:ext uri="{9D8B030D-6E8A-4147-A177-3AD203B41FA5}">
                      <a16:colId xmlns:a16="http://schemas.microsoft.com/office/drawing/2014/main" val="252901558"/>
                    </a:ext>
                  </a:extLst>
                </a:gridCol>
              </a:tblGrid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place_id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place_name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4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district_id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828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2F8CC2E-1062-4781-8667-AEE82BE82A76}"/>
              </a:ext>
            </a:extLst>
          </p:cNvPr>
          <p:cNvSpPr txBox="1"/>
          <p:nvPr/>
        </p:nvSpPr>
        <p:spPr>
          <a:xfrm flipH="1">
            <a:off x="7277954" y="331855"/>
            <a:ext cx="362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 err="1"/>
              <a:t>tbl_producttype</a:t>
            </a:r>
            <a:endParaRPr lang="en-US" sz="2800" dirty="0"/>
          </a:p>
        </p:txBody>
      </p:sp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F3039F09-64E7-4B4B-982B-DDC1B1C0F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69985"/>
              </p:ext>
            </p:extLst>
          </p:nvPr>
        </p:nvGraphicFramePr>
        <p:xfrm>
          <a:off x="6508910" y="1185274"/>
          <a:ext cx="516109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36">
                  <a:extLst>
                    <a:ext uri="{9D8B030D-6E8A-4147-A177-3AD203B41FA5}">
                      <a16:colId xmlns:a16="http://schemas.microsoft.com/office/drawing/2014/main" val="1133523862"/>
                    </a:ext>
                  </a:extLst>
                </a:gridCol>
                <a:gridCol w="1072765">
                  <a:extLst>
                    <a:ext uri="{9D8B030D-6E8A-4147-A177-3AD203B41FA5}">
                      <a16:colId xmlns:a16="http://schemas.microsoft.com/office/drawing/2014/main" val="1861809878"/>
                    </a:ext>
                  </a:extLst>
                </a:gridCol>
                <a:gridCol w="581807">
                  <a:extLst>
                    <a:ext uri="{9D8B030D-6E8A-4147-A177-3AD203B41FA5}">
                      <a16:colId xmlns:a16="http://schemas.microsoft.com/office/drawing/2014/main" val="611200886"/>
                    </a:ext>
                  </a:extLst>
                </a:gridCol>
                <a:gridCol w="1452682">
                  <a:extLst>
                    <a:ext uri="{9D8B030D-6E8A-4147-A177-3AD203B41FA5}">
                      <a16:colId xmlns:a16="http://schemas.microsoft.com/office/drawing/2014/main" val="25290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producttype_id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producttype_name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48355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F861AC-53E6-4CBD-A902-2C825FD55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63693"/>
              </p:ext>
            </p:extLst>
          </p:nvPr>
        </p:nvGraphicFramePr>
        <p:xfrm>
          <a:off x="6508910" y="3174178"/>
          <a:ext cx="516109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36">
                  <a:extLst>
                    <a:ext uri="{9D8B030D-6E8A-4147-A177-3AD203B41FA5}">
                      <a16:colId xmlns:a16="http://schemas.microsoft.com/office/drawing/2014/main" val="1133523862"/>
                    </a:ext>
                  </a:extLst>
                </a:gridCol>
                <a:gridCol w="1072765">
                  <a:extLst>
                    <a:ext uri="{9D8B030D-6E8A-4147-A177-3AD203B41FA5}">
                      <a16:colId xmlns:a16="http://schemas.microsoft.com/office/drawing/2014/main" val="1861809878"/>
                    </a:ext>
                  </a:extLst>
                </a:gridCol>
                <a:gridCol w="581807">
                  <a:extLst>
                    <a:ext uri="{9D8B030D-6E8A-4147-A177-3AD203B41FA5}">
                      <a16:colId xmlns:a16="http://schemas.microsoft.com/office/drawing/2014/main" val="611200886"/>
                    </a:ext>
                  </a:extLst>
                </a:gridCol>
                <a:gridCol w="1452682">
                  <a:extLst>
                    <a:ext uri="{9D8B030D-6E8A-4147-A177-3AD203B41FA5}">
                      <a16:colId xmlns:a16="http://schemas.microsoft.com/office/drawing/2014/main" val="25290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caketype_id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caketype_name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4835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225AC86-D633-4259-968D-D5D230B5995D}"/>
              </a:ext>
            </a:extLst>
          </p:cNvPr>
          <p:cNvSpPr txBox="1"/>
          <p:nvPr/>
        </p:nvSpPr>
        <p:spPr>
          <a:xfrm flipH="1">
            <a:off x="7277953" y="2451049"/>
            <a:ext cx="362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 err="1"/>
              <a:t>tbl_caketype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EFBFF-A794-4E6F-B528-55966046FD73}"/>
              </a:ext>
            </a:extLst>
          </p:cNvPr>
          <p:cNvSpPr txBox="1"/>
          <p:nvPr/>
        </p:nvSpPr>
        <p:spPr>
          <a:xfrm flipH="1">
            <a:off x="7203862" y="4569389"/>
            <a:ext cx="362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 err="1"/>
              <a:t>tbl_complainttype</a:t>
            </a:r>
            <a:endParaRPr lang="en-US" sz="2800" dirty="0"/>
          </a:p>
        </p:txBody>
      </p:sp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F2C818AE-3359-4B1C-96A9-BE4AD79E0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48999"/>
              </p:ext>
            </p:extLst>
          </p:nvPr>
        </p:nvGraphicFramePr>
        <p:xfrm>
          <a:off x="6442255" y="5218785"/>
          <a:ext cx="54034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426">
                  <a:extLst>
                    <a:ext uri="{9D8B030D-6E8A-4147-A177-3AD203B41FA5}">
                      <a16:colId xmlns:a16="http://schemas.microsoft.com/office/drawing/2014/main" val="1133523862"/>
                    </a:ext>
                  </a:extLst>
                </a:gridCol>
                <a:gridCol w="1103893">
                  <a:extLst>
                    <a:ext uri="{9D8B030D-6E8A-4147-A177-3AD203B41FA5}">
                      <a16:colId xmlns:a16="http://schemas.microsoft.com/office/drawing/2014/main" val="1861809878"/>
                    </a:ext>
                  </a:extLst>
                </a:gridCol>
                <a:gridCol w="622234">
                  <a:extLst>
                    <a:ext uri="{9D8B030D-6E8A-4147-A177-3AD203B41FA5}">
                      <a16:colId xmlns:a16="http://schemas.microsoft.com/office/drawing/2014/main" val="611200886"/>
                    </a:ext>
                  </a:extLst>
                </a:gridCol>
                <a:gridCol w="1442907">
                  <a:extLst>
                    <a:ext uri="{9D8B030D-6E8A-4147-A177-3AD203B41FA5}">
                      <a16:colId xmlns:a16="http://schemas.microsoft.com/office/drawing/2014/main" val="25290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complainttype_id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complainttype_name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48355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992CD-1F4B-4E5A-8F27-F1C2BBA78D09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6095990" y="0"/>
            <a:ext cx="0" cy="685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086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6F15BD5E-B671-491B-9D2A-A3AB511D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56885"/>
              </p:ext>
            </p:extLst>
          </p:nvPr>
        </p:nvGraphicFramePr>
        <p:xfrm>
          <a:off x="6441642" y="523220"/>
          <a:ext cx="543305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330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331857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r>
                        <a:rPr lang="en-US" dirty="0" err="1"/>
                        <a:t>shop_id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r>
                        <a:rPr lang="en-US" dirty="0" err="1"/>
                        <a:t>shop_name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r>
                        <a:rPr lang="en-US" dirty="0" err="1"/>
                        <a:t>shop_logo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485602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r>
                        <a:rPr lang="en-US" dirty="0" err="1"/>
                        <a:t>shop_address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r>
                        <a:rPr lang="en-US" dirty="0" err="1"/>
                        <a:t>shop_proof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8593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r>
                        <a:rPr lang="en-US" dirty="0" err="1"/>
                        <a:t>shop_licno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8091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r>
                        <a:rPr lang="en-US" dirty="0" err="1"/>
                        <a:t>shop_contact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2190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r>
                        <a:rPr lang="en-US" dirty="0" err="1"/>
                        <a:t>shop_email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7594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r>
                        <a:rPr lang="en-US" dirty="0" err="1"/>
                        <a:t>shopowner_name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843426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shopowner</a:t>
                      </a:r>
                      <a:r>
                        <a:rPr lang="en-US" dirty="0"/>
                        <a:t>_</a:t>
                      </a:r>
                      <a:r>
                        <a:rPr lang="en-IN" dirty="0" err="1"/>
                        <a:t>addr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7470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shopowner</a:t>
                      </a:r>
                      <a:r>
                        <a:rPr lang="en-US" dirty="0"/>
                        <a:t>_</a:t>
                      </a:r>
                      <a:r>
                        <a:rPr lang="en-IN" dirty="0"/>
                        <a:t>contact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00950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shopowner</a:t>
                      </a:r>
                      <a:r>
                        <a:rPr lang="en-US" dirty="0"/>
                        <a:t>_</a:t>
                      </a:r>
                      <a:r>
                        <a:rPr lang="en-IN" dirty="0"/>
                        <a:t>proof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102089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r>
                        <a:rPr lang="en-US" dirty="0" err="1"/>
                        <a:t>shop_username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6842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r>
                        <a:rPr lang="en-US" dirty="0" err="1"/>
                        <a:t>shop_password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r>
                        <a:rPr lang="en-US" dirty="0" err="1"/>
                        <a:t>place_id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14331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r>
                        <a:rPr lang="en-US" dirty="0" err="1"/>
                        <a:t>shop_status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68294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F7BE48-8E49-4BA1-92CA-C5B51F2799D5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6095990" y="0"/>
            <a:ext cx="0" cy="685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149841EB-46AA-4B6D-B1B4-B7E841F7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45595"/>
              </p:ext>
            </p:extLst>
          </p:nvPr>
        </p:nvGraphicFramePr>
        <p:xfrm>
          <a:off x="285745" y="813732"/>
          <a:ext cx="5422910" cy="576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135390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409740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409740">
                <a:tc>
                  <a:txBody>
                    <a:bodyPr/>
                    <a:lstStyle/>
                    <a:p>
                      <a:r>
                        <a:rPr lang="en-US" dirty="0" err="1"/>
                        <a:t>deliveryboy_id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409740">
                <a:tc>
                  <a:txBody>
                    <a:bodyPr/>
                    <a:lstStyle/>
                    <a:p>
                      <a:r>
                        <a:rPr lang="en-US" dirty="0" err="1"/>
                        <a:t>deliveryboy_name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452013">
                <a:tc>
                  <a:txBody>
                    <a:bodyPr/>
                    <a:lstStyle/>
                    <a:p>
                      <a:r>
                        <a:rPr lang="en-US" dirty="0" err="1"/>
                        <a:t>deliveryboy_address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409740">
                <a:tc>
                  <a:txBody>
                    <a:bodyPr/>
                    <a:lstStyle/>
                    <a:p>
                      <a:r>
                        <a:rPr lang="en-US" dirty="0" err="1"/>
                        <a:t>deliveryboy_contact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2190"/>
                  </a:ext>
                </a:extLst>
              </a:tr>
              <a:tr h="404127">
                <a:tc>
                  <a:txBody>
                    <a:bodyPr/>
                    <a:lstStyle/>
                    <a:p>
                      <a:r>
                        <a:rPr lang="en-US" dirty="0" err="1"/>
                        <a:t>deliveryboy_gender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18442"/>
                  </a:ext>
                </a:extLst>
              </a:tr>
              <a:tr h="404127">
                <a:tc>
                  <a:txBody>
                    <a:bodyPr/>
                    <a:lstStyle/>
                    <a:p>
                      <a:r>
                        <a:rPr lang="en-US" dirty="0" err="1"/>
                        <a:t>deliveryboy_photo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4084"/>
                  </a:ext>
                </a:extLst>
              </a:tr>
              <a:tr h="409740">
                <a:tc>
                  <a:txBody>
                    <a:bodyPr/>
                    <a:lstStyle/>
                    <a:p>
                      <a:r>
                        <a:rPr lang="en-US" dirty="0" err="1"/>
                        <a:t>deliveryboy_email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7594"/>
                  </a:ext>
                </a:extLst>
              </a:tr>
              <a:tr h="409740">
                <a:tc>
                  <a:txBody>
                    <a:bodyPr/>
                    <a:lstStyle/>
                    <a:p>
                      <a:r>
                        <a:rPr lang="en-US" dirty="0"/>
                        <a:t>deliveryboy_proof1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1386"/>
                  </a:ext>
                </a:extLst>
              </a:tr>
              <a:tr h="409740">
                <a:tc>
                  <a:txBody>
                    <a:bodyPr/>
                    <a:lstStyle/>
                    <a:p>
                      <a:r>
                        <a:rPr lang="en-US" dirty="0"/>
                        <a:t>deliveryboy_proof2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10413"/>
                  </a:ext>
                </a:extLst>
              </a:tr>
              <a:tr h="409740">
                <a:tc>
                  <a:txBody>
                    <a:bodyPr/>
                    <a:lstStyle/>
                    <a:p>
                      <a:r>
                        <a:rPr lang="en-US" dirty="0" err="1"/>
                        <a:t>deliveryboy_username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6842"/>
                  </a:ext>
                </a:extLst>
              </a:tr>
              <a:tr h="409740">
                <a:tc>
                  <a:txBody>
                    <a:bodyPr/>
                    <a:lstStyle/>
                    <a:p>
                      <a:r>
                        <a:rPr lang="en-US" dirty="0" err="1"/>
                        <a:t>deliveryboy_password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  <a:tr h="409740">
                <a:tc>
                  <a:txBody>
                    <a:bodyPr/>
                    <a:lstStyle/>
                    <a:p>
                      <a:r>
                        <a:rPr lang="en-US" dirty="0" err="1"/>
                        <a:t>place_id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14331"/>
                  </a:ext>
                </a:extLst>
              </a:tr>
              <a:tr h="409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deliveryboy_status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0246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6F6995E-9278-49CB-B420-A481C07D5808}"/>
              </a:ext>
            </a:extLst>
          </p:cNvPr>
          <p:cNvSpPr txBox="1"/>
          <p:nvPr/>
        </p:nvSpPr>
        <p:spPr>
          <a:xfrm flipH="1">
            <a:off x="1084709" y="193212"/>
            <a:ext cx="362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 err="1"/>
              <a:t>tbl_deliveryboy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05137-93F7-400A-BDE1-5B1FE9A482FA}"/>
              </a:ext>
            </a:extLst>
          </p:cNvPr>
          <p:cNvSpPr txBox="1"/>
          <p:nvPr/>
        </p:nvSpPr>
        <p:spPr>
          <a:xfrm flipH="1">
            <a:off x="6923207" y="-38800"/>
            <a:ext cx="362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 err="1"/>
              <a:t>tbl_shop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0019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6C139A1F-6C2D-47A5-A857-32BA0DE22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99946"/>
              </p:ext>
            </p:extLst>
          </p:nvPr>
        </p:nvGraphicFramePr>
        <p:xfrm>
          <a:off x="6457939" y="461665"/>
          <a:ext cx="52832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480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265533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265533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265533">
                <a:tc>
                  <a:txBody>
                    <a:bodyPr/>
                    <a:lstStyle/>
                    <a:p>
                      <a:r>
                        <a:rPr lang="en-US" dirty="0" err="1"/>
                        <a:t>user_name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265533">
                <a:tc>
                  <a:txBody>
                    <a:bodyPr/>
                    <a:lstStyle/>
                    <a:p>
                      <a:r>
                        <a:rPr lang="en-US" dirty="0" err="1"/>
                        <a:t>user_address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265533">
                <a:tc>
                  <a:txBody>
                    <a:bodyPr/>
                    <a:lstStyle/>
                    <a:p>
                      <a:r>
                        <a:rPr lang="en-US" dirty="0" err="1"/>
                        <a:t>user_contact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2190"/>
                  </a:ext>
                </a:extLst>
              </a:tr>
              <a:tr h="265533">
                <a:tc>
                  <a:txBody>
                    <a:bodyPr/>
                    <a:lstStyle/>
                    <a:p>
                      <a:r>
                        <a:rPr lang="en-US" dirty="0" err="1"/>
                        <a:t>user_email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7594"/>
                  </a:ext>
                </a:extLst>
              </a:tr>
              <a:tr h="265533">
                <a:tc>
                  <a:txBody>
                    <a:bodyPr/>
                    <a:lstStyle/>
                    <a:p>
                      <a:r>
                        <a:rPr lang="en-US" dirty="0" err="1"/>
                        <a:t>user_username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6842"/>
                  </a:ext>
                </a:extLst>
              </a:tr>
              <a:tr h="265533">
                <a:tc>
                  <a:txBody>
                    <a:bodyPr/>
                    <a:lstStyle/>
                    <a:p>
                      <a:r>
                        <a:rPr lang="en-US" dirty="0" err="1"/>
                        <a:t>user_password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  <a:tr h="265533">
                <a:tc>
                  <a:txBody>
                    <a:bodyPr/>
                    <a:lstStyle/>
                    <a:p>
                      <a:r>
                        <a:rPr lang="en-US" dirty="0" err="1"/>
                        <a:t>place_id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14331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64F3BE-A674-477D-BFEC-26DB79886F1E}"/>
              </a:ext>
            </a:extLst>
          </p:cNvPr>
          <p:cNvCxnSpPr>
            <a:cxnSpLocks/>
          </p:cNvCxnSpPr>
          <p:nvPr/>
        </p:nvCxnSpPr>
        <p:spPr>
          <a:xfrm>
            <a:off x="6095990" y="0"/>
            <a:ext cx="0" cy="685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8886EA87-0234-46A0-A3E7-66A149261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838538"/>
              </p:ext>
            </p:extLst>
          </p:nvPr>
        </p:nvGraphicFramePr>
        <p:xfrm>
          <a:off x="511190" y="938587"/>
          <a:ext cx="5073611" cy="563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50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311964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594484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342713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433827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r>
                        <a:rPr lang="en-US" dirty="0" err="1"/>
                        <a:t>baker_id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r>
                        <a:rPr lang="en-US" dirty="0" err="1"/>
                        <a:t>baker_name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r>
                        <a:rPr lang="en-US" dirty="0" err="1"/>
                        <a:t>baker_gender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485602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r>
                        <a:rPr lang="en-US" dirty="0" err="1"/>
                        <a:t>baker_address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r>
                        <a:rPr lang="en-US" dirty="0" err="1"/>
                        <a:t>baker_proof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8593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r>
                        <a:rPr lang="en-US" dirty="0" err="1"/>
                        <a:t>baker_photo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8091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r>
                        <a:rPr lang="en-US" dirty="0" err="1"/>
                        <a:t>baker_contact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2190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r>
                        <a:rPr lang="en-US" dirty="0" err="1"/>
                        <a:t>baker_email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7594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r>
                        <a:rPr lang="en-US" dirty="0" err="1"/>
                        <a:t>baker_username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6842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r>
                        <a:rPr lang="en-US" dirty="0" err="1"/>
                        <a:t>baker_password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r>
                        <a:rPr lang="en-US" dirty="0" err="1"/>
                        <a:t>place_id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14331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r>
                        <a:rPr lang="en-US" dirty="0" err="1"/>
                        <a:t>baker_status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68294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F27CAA0B-25A7-4A24-9DA1-3C1698FF1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45300"/>
              </p:ext>
            </p:extLst>
          </p:nvPr>
        </p:nvGraphicFramePr>
        <p:xfrm>
          <a:off x="6594973" y="4155208"/>
          <a:ext cx="513737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657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323362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323362">
                <a:tc>
                  <a:txBody>
                    <a:bodyPr/>
                    <a:lstStyle/>
                    <a:p>
                      <a:r>
                        <a:rPr lang="en-US" dirty="0" err="1"/>
                        <a:t>tool_id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323362">
                <a:tc>
                  <a:txBody>
                    <a:bodyPr/>
                    <a:lstStyle/>
                    <a:p>
                      <a:r>
                        <a:rPr lang="en-US" dirty="0" err="1"/>
                        <a:t>tool_name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323362">
                <a:tc>
                  <a:txBody>
                    <a:bodyPr/>
                    <a:lstStyle/>
                    <a:p>
                      <a:r>
                        <a:rPr lang="en-US" dirty="0" err="1"/>
                        <a:t>tool_description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323362">
                <a:tc>
                  <a:txBody>
                    <a:bodyPr/>
                    <a:lstStyle/>
                    <a:p>
                      <a:r>
                        <a:rPr lang="en-US"/>
                        <a:t>tool_</a:t>
                      </a:r>
                      <a:r>
                        <a:rPr lang="en-US" dirty="0" err="1"/>
                        <a:t>price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2190"/>
                  </a:ext>
                </a:extLst>
              </a:tr>
              <a:tr h="323362">
                <a:tc>
                  <a:txBody>
                    <a:bodyPr/>
                    <a:lstStyle/>
                    <a:p>
                      <a:r>
                        <a:rPr lang="en-US" dirty="0" err="1"/>
                        <a:t>tool_image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7594"/>
                  </a:ext>
                </a:extLst>
              </a:tr>
              <a:tr h="323362">
                <a:tc>
                  <a:txBody>
                    <a:bodyPr/>
                    <a:lstStyle/>
                    <a:p>
                      <a:r>
                        <a:rPr lang="en-US" dirty="0" err="1"/>
                        <a:t>shop_id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D261E3-36DA-4EAD-9652-93C70ED65DE5}"/>
              </a:ext>
            </a:extLst>
          </p:cNvPr>
          <p:cNvSpPr txBox="1"/>
          <p:nvPr/>
        </p:nvSpPr>
        <p:spPr>
          <a:xfrm flipH="1">
            <a:off x="1140999" y="311910"/>
            <a:ext cx="362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 err="1"/>
              <a:t>tbl_baker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4A9B4-CFC8-443C-8C4B-EC2509295F32}"/>
              </a:ext>
            </a:extLst>
          </p:cNvPr>
          <p:cNvSpPr txBox="1"/>
          <p:nvPr/>
        </p:nvSpPr>
        <p:spPr>
          <a:xfrm flipH="1">
            <a:off x="7198485" y="-22706"/>
            <a:ext cx="331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tbl_customer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5EA514-3650-4F62-B536-D1834C6D335A}"/>
              </a:ext>
            </a:extLst>
          </p:cNvPr>
          <p:cNvSpPr txBox="1"/>
          <p:nvPr/>
        </p:nvSpPr>
        <p:spPr>
          <a:xfrm flipH="1">
            <a:off x="6935592" y="3676182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tbl_tool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705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70" y="609753"/>
            <a:ext cx="11049000" cy="5715546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Bakers lounge is a website mainly for encouraging people who are good at baking</a:t>
            </a:r>
          </a:p>
          <a:p>
            <a:r>
              <a:rPr lang="en-US" sz="3200" dirty="0">
                <a:solidFill>
                  <a:srgbClr val="FFFFFF"/>
                </a:solidFill>
              </a:rPr>
              <a:t>Shops selling baking products and tools can upload them here</a:t>
            </a:r>
          </a:p>
          <a:p>
            <a:r>
              <a:rPr lang="en-US" sz="3200" dirty="0">
                <a:solidFill>
                  <a:srgbClr val="FFFFFF"/>
                </a:solidFill>
              </a:rPr>
              <a:t>Help bakers to buy ingredients and tools without leaving the house</a:t>
            </a:r>
          </a:p>
          <a:p>
            <a:r>
              <a:rPr lang="en-US" sz="3200" dirty="0">
                <a:solidFill>
                  <a:srgbClr val="FFFFFF"/>
                </a:solidFill>
              </a:rPr>
              <a:t>Help bakers and shops to start and improve their business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Help customers to find bakers and book products and cakes in advance</a:t>
            </a:r>
          </a:p>
          <a:p>
            <a:r>
              <a:rPr lang="en-US" sz="3200" dirty="0">
                <a:solidFill>
                  <a:srgbClr val="FFFFFF"/>
                </a:solidFill>
              </a:rPr>
              <a:t>Customers can book customized cakes</a:t>
            </a:r>
          </a:p>
          <a:p>
            <a:r>
              <a:rPr lang="en-US" sz="3200" dirty="0">
                <a:solidFill>
                  <a:srgbClr val="FFFFFF"/>
                </a:solidFill>
              </a:rPr>
              <a:t>Provide delivery facility</a:t>
            </a:r>
          </a:p>
          <a:p>
            <a:r>
              <a:rPr lang="en-US" sz="3200" dirty="0">
                <a:solidFill>
                  <a:srgbClr val="FFFFFF"/>
                </a:solidFill>
              </a:rPr>
              <a:t>People who are willing to work as delivery boy can register here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4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64F3BE-A674-477D-BFEC-26DB79886F1E}"/>
              </a:ext>
            </a:extLst>
          </p:cNvPr>
          <p:cNvCxnSpPr>
            <a:cxnSpLocks/>
          </p:cNvCxnSpPr>
          <p:nvPr/>
        </p:nvCxnSpPr>
        <p:spPr>
          <a:xfrm>
            <a:off x="6095990" y="0"/>
            <a:ext cx="0" cy="685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F27CAA0B-25A7-4A24-9DA1-3C1698FF1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36630"/>
              </p:ext>
            </p:extLst>
          </p:nvPr>
        </p:nvGraphicFramePr>
        <p:xfrm>
          <a:off x="240771" y="675847"/>
          <a:ext cx="5614448" cy="308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361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258451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626227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414409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386099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ingredient_id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ingredient_name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ingredient_description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ingredient_price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2190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ingredient_image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7594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ingredient_expiry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6842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shop_id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D261E3-36DA-4EAD-9652-93C70ED65DE5}"/>
              </a:ext>
            </a:extLst>
          </p:cNvPr>
          <p:cNvSpPr txBox="1"/>
          <p:nvPr/>
        </p:nvSpPr>
        <p:spPr>
          <a:xfrm flipH="1">
            <a:off x="1172308" y="162127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tbl_ingredient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5EA514-3650-4F62-B536-D1834C6D335A}"/>
              </a:ext>
            </a:extLst>
          </p:cNvPr>
          <p:cNvSpPr txBox="1"/>
          <p:nvPr/>
        </p:nvSpPr>
        <p:spPr>
          <a:xfrm flipH="1">
            <a:off x="1086641" y="3980400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tbl_toolstock</a:t>
            </a:r>
            <a:endParaRPr lang="en-US" sz="2400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182BC1EC-F26D-4564-929B-50D5BB6B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87531"/>
              </p:ext>
            </p:extLst>
          </p:nvPr>
        </p:nvGraphicFramePr>
        <p:xfrm>
          <a:off x="478018" y="4577069"/>
          <a:ext cx="5161736" cy="176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923">
                  <a:extLst>
                    <a:ext uri="{9D8B030D-6E8A-4147-A177-3AD203B41FA5}">
                      <a16:colId xmlns:a16="http://schemas.microsoft.com/office/drawing/2014/main" val="1133523862"/>
                    </a:ext>
                  </a:extLst>
                </a:gridCol>
                <a:gridCol w="1174458">
                  <a:extLst>
                    <a:ext uri="{9D8B030D-6E8A-4147-A177-3AD203B41FA5}">
                      <a16:colId xmlns:a16="http://schemas.microsoft.com/office/drawing/2014/main" val="1861809878"/>
                    </a:ext>
                  </a:extLst>
                </a:gridCol>
                <a:gridCol w="687898">
                  <a:extLst>
                    <a:ext uri="{9D8B030D-6E8A-4147-A177-3AD203B41FA5}">
                      <a16:colId xmlns:a16="http://schemas.microsoft.com/office/drawing/2014/main" val="611200886"/>
                    </a:ext>
                  </a:extLst>
                </a:gridCol>
                <a:gridCol w="1325457">
                  <a:extLst>
                    <a:ext uri="{9D8B030D-6E8A-4147-A177-3AD203B41FA5}">
                      <a16:colId xmlns:a16="http://schemas.microsoft.com/office/drawing/2014/main" val="252901558"/>
                    </a:ext>
                  </a:extLst>
                </a:gridCol>
              </a:tblGrid>
              <a:tr h="44125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30875"/>
                  </a:ext>
                </a:extLst>
              </a:tr>
              <a:tr h="441252">
                <a:tc>
                  <a:txBody>
                    <a:bodyPr/>
                    <a:lstStyle/>
                    <a:p>
                      <a:r>
                        <a:rPr lang="en-US" dirty="0" err="1"/>
                        <a:t>toolstock_id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41043"/>
                  </a:ext>
                </a:extLst>
              </a:tr>
              <a:tr h="441252">
                <a:tc>
                  <a:txBody>
                    <a:bodyPr/>
                    <a:lstStyle/>
                    <a:p>
                      <a:r>
                        <a:rPr lang="en-US" dirty="0" err="1"/>
                        <a:t>toolstock_quantity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48355"/>
                  </a:ext>
                </a:extLst>
              </a:tr>
              <a:tr h="441252">
                <a:tc>
                  <a:txBody>
                    <a:bodyPr/>
                    <a:lstStyle/>
                    <a:p>
                      <a:r>
                        <a:rPr lang="en-US" dirty="0" err="1"/>
                        <a:t>tool_id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82883"/>
                  </a:ext>
                </a:extLst>
              </a:tr>
            </a:tbl>
          </a:graphicData>
        </a:graphic>
      </p:graphicFrame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DD9F3DBE-1333-4FA3-ADB5-8616CFDE4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90582"/>
              </p:ext>
            </p:extLst>
          </p:nvPr>
        </p:nvGraphicFramePr>
        <p:xfrm>
          <a:off x="6556701" y="695753"/>
          <a:ext cx="5174568" cy="149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755">
                  <a:extLst>
                    <a:ext uri="{9D8B030D-6E8A-4147-A177-3AD203B41FA5}">
                      <a16:colId xmlns:a16="http://schemas.microsoft.com/office/drawing/2014/main" val="1133523862"/>
                    </a:ext>
                  </a:extLst>
                </a:gridCol>
                <a:gridCol w="1174458">
                  <a:extLst>
                    <a:ext uri="{9D8B030D-6E8A-4147-A177-3AD203B41FA5}">
                      <a16:colId xmlns:a16="http://schemas.microsoft.com/office/drawing/2014/main" val="1861809878"/>
                    </a:ext>
                  </a:extLst>
                </a:gridCol>
                <a:gridCol w="687898">
                  <a:extLst>
                    <a:ext uri="{9D8B030D-6E8A-4147-A177-3AD203B41FA5}">
                      <a16:colId xmlns:a16="http://schemas.microsoft.com/office/drawing/2014/main" val="611200886"/>
                    </a:ext>
                  </a:extLst>
                </a:gridCol>
                <a:gridCol w="1325457">
                  <a:extLst>
                    <a:ext uri="{9D8B030D-6E8A-4147-A177-3AD203B41FA5}">
                      <a16:colId xmlns:a16="http://schemas.microsoft.com/office/drawing/2014/main" val="252901558"/>
                    </a:ext>
                  </a:extLst>
                </a:gridCol>
              </a:tblGrid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toolgallery_id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toolgallery_image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4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tool_id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8288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E10A755-BFC9-4425-8867-AB06ED189D1E}"/>
              </a:ext>
            </a:extLst>
          </p:cNvPr>
          <p:cNvSpPr txBox="1"/>
          <p:nvPr/>
        </p:nvSpPr>
        <p:spPr>
          <a:xfrm flipH="1">
            <a:off x="7241562" y="214183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tbl_toolgallery</a:t>
            </a:r>
            <a:endParaRPr lang="en-US" sz="2400" dirty="0"/>
          </a:p>
        </p:txBody>
      </p:sp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BD142366-208A-41B4-9A03-4D26F764B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99648"/>
              </p:ext>
            </p:extLst>
          </p:nvPr>
        </p:nvGraphicFramePr>
        <p:xfrm>
          <a:off x="6620887" y="5174354"/>
          <a:ext cx="5174568" cy="149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755">
                  <a:extLst>
                    <a:ext uri="{9D8B030D-6E8A-4147-A177-3AD203B41FA5}">
                      <a16:colId xmlns:a16="http://schemas.microsoft.com/office/drawing/2014/main" val="1133523862"/>
                    </a:ext>
                  </a:extLst>
                </a:gridCol>
                <a:gridCol w="1174458">
                  <a:extLst>
                    <a:ext uri="{9D8B030D-6E8A-4147-A177-3AD203B41FA5}">
                      <a16:colId xmlns:a16="http://schemas.microsoft.com/office/drawing/2014/main" val="1861809878"/>
                    </a:ext>
                  </a:extLst>
                </a:gridCol>
                <a:gridCol w="687898">
                  <a:extLst>
                    <a:ext uri="{9D8B030D-6E8A-4147-A177-3AD203B41FA5}">
                      <a16:colId xmlns:a16="http://schemas.microsoft.com/office/drawing/2014/main" val="611200886"/>
                    </a:ext>
                  </a:extLst>
                </a:gridCol>
                <a:gridCol w="1325457">
                  <a:extLst>
                    <a:ext uri="{9D8B030D-6E8A-4147-A177-3AD203B41FA5}">
                      <a16:colId xmlns:a16="http://schemas.microsoft.com/office/drawing/2014/main" val="252901558"/>
                    </a:ext>
                  </a:extLst>
                </a:gridCol>
              </a:tblGrid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ingallery_id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ingallery_image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4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tool_id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82883"/>
                  </a:ext>
                </a:extLst>
              </a:tr>
            </a:tbl>
          </a:graphicData>
        </a:graphic>
      </p:graphicFrame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A5348392-5765-4BCF-A73A-AD6C0CFD6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23365"/>
              </p:ext>
            </p:extLst>
          </p:nvPr>
        </p:nvGraphicFramePr>
        <p:xfrm>
          <a:off x="6620887" y="2899715"/>
          <a:ext cx="5174568" cy="149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755">
                  <a:extLst>
                    <a:ext uri="{9D8B030D-6E8A-4147-A177-3AD203B41FA5}">
                      <a16:colId xmlns:a16="http://schemas.microsoft.com/office/drawing/2014/main" val="1133523862"/>
                    </a:ext>
                  </a:extLst>
                </a:gridCol>
                <a:gridCol w="1174458">
                  <a:extLst>
                    <a:ext uri="{9D8B030D-6E8A-4147-A177-3AD203B41FA5}">
                      <a16:colId xmlns:a16="http://schemas.microsoft.com/office/drawing/2014/main" val="1861809878"/>
                    </a:ext>
                  </a:extLst>
                </a:gridCol>
                <a:gridCol w="687898">
                  <a:extLst>
                    <a:ext uri="{9D8B030D-6E8A-4147-A177-3AD203B41FA5}">
                      <a16:colId xmlns:a16="http://schemas.microsoft.com/office/drawing/2014/main" val="611200886"/>
                    </a:ext>
                  </a:extLst>
                </a:gridCol>
                <a:gridCol w="1325457">
                  <a:extLst>
                    <a:ext uri="{9D8B030D-6E8A-4147-A177-3AD203B41FA5}">
                      <a16:colId xmlns:a16="http://schemas.microsoft.com/office/drawing/2014/main" val="252901558"/>
                    </a:ext>
                  </a:extLst>
                </a:gridCol>
              </a:tblGrid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instock_id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instock_quantity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4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tool_id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8288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8CAB70A-0CDA-45B6-9758-E17CD5B24F6A}"/>
              </a:ext>
            </a:extLst>
          </p:cNvPr>
          <p:cNvSpPr txBox="1"/>
          <p:nvPr/>
        </p:nvSpPr>
        <p:spPr>
          <a:xfrm flipH="1">
            <a:off x="7332483" y="2348084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tbl_ingredientstock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34A1C-1D03-4C4D-AAB8-8A8000087A54}"/>
              </a:ext>
            </a:extLst>
          </p:cNvPr>
          <p:cNvSpPr txBox="1"/>
          <p:nvPr/>
        </p:nvSpPr>
        <p:spPr>
          <a:xfrm flipH="1">
            <a:off x="7396668" y="4577069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tbl_ingredientgallery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8317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64F3BE-A674-477D-BFEC-26DB79886F1E}"/>
              </a:ext>
            </a:extLst>
          </p:cNvPr>
          <p:cNvCxnSpPr>
            <a:cxnSpLocks/>
          </p:cNvCxnSpPr>
          <p:nvPr/>
        </p:nvCxnSpPr>
        <p:spPr>
          <a:xfrm>
            <a:off x="6095990" y="0"/>
            <a:ext cx="0" cy="685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F27CAA0B-25A7-4A24-9DA1-3C1698FF1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96079"/>
              </p:ext>
            </p:extLst>
          </p:nvPr>
        </p:nvGraphicFramePr>
        <p:xfrm>
          <a:off x="240771" y="675847"/>
          <a:ext cx="5614448" cy="347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361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258451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626227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414409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386099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</a:t>
                      </a:r>
                      <a:r>
                        <a:rPr lang="en-US" dirty="0" err="1"/>
                        <a:t>_name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</a:t>
                      </a:r>
                      <a:r>
                        <a:rPr lang="en-US" dirty="0" err="1"/>
                        <a:t>_description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</a:t>
                      </a:r>
                      <a:r>
                        <a:rPr lang="en-US" dirty="0" err="1"/>
                        <a:t>_price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2190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</a:t>
                      </a:r>
                      <a:r>
                        <a:rPr lang="en-US" dirty="0" err="1"/>
                        <a:t>_image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7594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</a:t>
                      </a:r>
                      <a:r>
                        <a:rPr lang="en-US" dirty="0" err="1"/>
                        <a:t>_quantity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6842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baker_id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producttype_id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7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D261E3-36DA-4EAD-9652-93C70ED65DE5}"/>
              </a:ext>
            </a:extLst>
          </p:cNvPr>
          <p:cNvSpPr txBox="1"/>
          <p:nvPr/>
        </p:nvSpPr>
        <p:spPr>
          <a:xfrm flipH="1">
            <a:off x="1172308" y="162127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tbl_product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5EA514-3650-4F62-B536-D1834C6D335A}"/>
              </a:ext>
            </a:extLst>
          </p:cNvPr>
          <p:cNvSpPr txBox="1"/>
          <p:nvPr/>
        </p:nvSpPr>
        <p:spPr>
          <a:xfrm flipH="1">
            <a:off x="1125713" y="4258620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tbl_gallery</a:t>
            </a:r>
            <a:endParaRPr lang="en-US" sz="2400" dirty="0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DD9F3DBE-1333-4FA3-ADB5-8616CFDE4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92164"/>
              </p:ext>
            </p:extLst>
          </p:nvPr>
        </p:nvGraphicFramePr>
        <p:xfrm>
          <a:off x="349932" y="4823057"/>
          <a:ext cx="5174568" cy="149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755">
                  <a:extLst>
                    <a:ext uri="{9D8B030D-6E8A-4147-A177-3AD203B41FA5}">
                      <a16:colId xmlns:a16="http://schemas.microsoft.com/office/drawing/2014/main" val="1133523862"/>
                    </a:ext>
                  </a:extLst>
                </a:gridCol>
                <a:gridCol w="1174458">
                  <a:extLst>
                    <a:ext uri="{9D8B030D-6E8A-4147-A177-3AD203B41FA5}">
                      <a16:colId xmlns:a16="http://schemas.microsoft.com/office/drawing/2014/main" val="1861809878"/>
                    </a:ext>
                  </a:extLst>
                </a:gridCol>
                <a:gridCol w="687898">
                  <a:extLst>
                    <a:ext uri="{9D8B030D-6E8A-4147-A177-3AD203B41FA5}">
                      <a16:colId xmlns:a16="http://schemas.microsoft.com/office/drawing/2014/main" val="611200886"/>
                    </a:ext>
                  </a:extLst>
                </a:gridCol>
                <a:gridCol w="1325457">
                  <a:extLst>
                    <a:ext uri="{9D8B030D-6E8A-4147-A177-3AD203B41FA5}">
                      <a16:colId xmlns:a16="http://schemas.microsoft.com/office/drawing/2014/main" val="252901558"/>
                    </a:ext>
                  </a:extLst>
                </a:gridCol>
              </a:tblGrid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gallery_id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gallery_image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4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8288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E10A755-BFC9-4425-8867-AB06ED189D1E}"/>
              </a:ext>
            </a:extLst>
          </p:cNvPr>
          <p:cNvSpPr txBox="1"/>
          <p:nvPr/>
        </p:nvSpPr>
        <p:spPr>
          <a:xfrm flipH="1">
            <a:off x="7268298" y="29005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tbl_cake</a:t>
            </a:r>
            <a:endParaRPr lang="en-US" sz="2400" dirty="0"/>
          </a:p>
        </p:txBody>
      </p:sp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BD142366-208A-41B4-9A03-4D26F764B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738443"/>
              </p:ext>
            </p:extLst>
          </p:nvPr>
        </p:nvGraphicFramePr>
        <p:xfrm>
          <a:off x="6667480" y="4909535"/>
          <a:ext cx="5174568" cy="149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755">
                  <a:extLst>
                    <a:ext uri="{9D8B030D-6E8A-4147-A177-3AD203B41FA5}">
                      <a16:colId xmlns:a16="http://schemas.microsoft.com/office/drawing/2014/main" val="1133523862"/>
                    </a:ext>
                  </a:extLst>
                </a:gridCol>
                <a:gridCol w="1174458">
                  <a:extLst>
                    <a:ext uri="{9D8B030D-6E8A-4147-A177-3AD203B41FA5}">
                      <a16:colId xmlns:a16="http://schemas.microsoft.com/office/drawing/2014/main" val="1861809878"/>
                    </a:ext>
                  </a:extLst>
                </a:gridCol>
                <a:gridCol w="687898">
                  <a:extLst>
                    <a:ext uri="{9D8B030D-6E8A-4147-A177-3AD203B41FA5}">
                      <a16:colId xmlns:a16="http://schemas.microsoft.com/office/drawing/2014/main" val="611200886"/>
                    </a:ext>
                  </a:extLst>
                </a:gridCol>
                <a:gridCol w="1325457">
                  <a:extLst>
                    <a:ext uri="{9D8B030D-6E8A-4147-A177-3AD203B41FA5}">
                      <a16:colId xmlns:a16="http://schemas.microsoft.com/office/drawing/2014/main" val="252901558"/>
                    </a:ext>
                  </a:extLst>
                </a:gridCol>
              </a:tblGrid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</a:t>
                      </a:r>
                      <a:r>
                        <a:rPr lang="en-US" dirty="0" err="1"/>
                        <a:t>gallery_id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</a:t>
                      </a:r>
                      <a:r>
                        <a:rPr lang="en-US" dirty="0" err="1"/>
                        <a:t>gallery_image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4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8288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C934A1C-1D03-4C4D-AAB8-8A8000087A54}"/>
              </a:ext>
            </a:extLst>
          </p:cNvPr>
          <p:cNvSpPr txBox="1"/>
          <p:nvPr/>
        </p:nvSpPr>
        <p:spPr>
          <a:xfrm flipH="1">
            <a:off x="7396668" y="4379070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tbl_cakegallery</a:t>
            </a:r>
            <a:endParaRPr lang="en-US" sz="2400" dirty="0"/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1F89BA2C-7A12-43AD-ADBE-9A74E685E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1765"/>
              </p:ext>
            </p:extLst>
          </p:nvPr>
        </p:nvGraphicFramePr>
        <p:xfrm>
          <a:off x="6342077" y="702971"/>
          <a:ext cx="5609132" cy="347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45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258451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626227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414409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386099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</a:t>
                      </a:r>
                      <a:r>
                        <a:rPr lang="en-US" dirty="0" err="1"/>
                        <a:t>_name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</a:t>
                      </a:r>
                      <a:r>
                        <a:rPr lang="en-US" dirty="0" err="1"/>
                        <a:t>_description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</a:t>
                      </a:r>
                      <a:r>
                        <a:rPr lang="en-US" dirty="0" err="1"/>
                        <a:t>_price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2190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</a:t>
                      </a:r>
                      <a:r>
                        <a:rPr lang="en-US" dirty="0" err="1"/>
                        <a:t>_image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7594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</a:t>
                      </a:r>
                      <a:r>
                        <a:rPr lang="en-US" dirty="0" err="1"/>
                        <a:t>_quantity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6842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baker_id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caketype_id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236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64F3BE-A674-477D-BFEC-26DB79886F1E}"/>
              </a:ext>
            </a:extLst>
          </p:cNvPr>
          <p:cNvCxnSpPr>
            <a:cxnSpLocks/>
          </p:cNvCxnSpPr>
          <p:nvPr/>
        </p:nvCxnSpPr>
        <p:spPr>
          <a:xfrm>
            <a:off x="6095990" y="0"/>
            <a:ext cx="0" cy="685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F27CAA0B-25A7-4A24-9DA1-3C1698FF1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46295"/>
              </p:ext>
            </p:extLst>
          </p:nvPr>
        </p:nvGraphicFramePr>
        <p:xfrm>
          <a:off x="127507" y="1169917"/>
          <a:ext cx="5712606" cy="4633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699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308386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386099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productbook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productbook</a:t>
                      </a:r>
                      <a:r>
                        <a:rPr lang="en-US" dirty="0" err="1"/>
                        <a:t>_totalamount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productbook</a:t>
                      </a:r>
                      <a:r>
                        <a:rPr lang="en-US" dirty="0" err="1"/>
                        <a:t>_date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productbook</a:t>
                      </a:r>
                      <a:r>
                        <a:rPr lang="en-US" dirty="0" err="1"/>
                        <a:t>_deliverydate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2190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productbook</a:t>
                      </a:r>
                      <a:r>
                        <a:rPr lang="en-US" dirty="0" err="1"/>
                        <a:t>_paddress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7594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productbook</a:t>
                      </a:r>
                      <a:r>
                        <a:rPr lang="en-US" dirty="0" err="1"/>
                        <a:t>_daddress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6842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productbook</a:t>
                      </a:r>
                      <a:r>
                        <a:rPr lang="en-US" dirty="0" err="1"/>
                        <a:t>_quantity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5882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productbook</a:t>
                      </a:r>
                      <a:r>
                        <a:rPr lang="en-US" dirty="0" err="1"/>
                        <a:t>_pstatus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69831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productbook</a:t>
                      </a:r>
                      <a:r>
                        <a:rPr lang="en-US" dirty="0" err="1"/>
                        <a:t>_dstatus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420704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7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D261E3-36DA-4EAD-9652-93C70ED65DE5}"/>
              </a:ext>
            </a:extLst>
          </p:cNvPr>
          <p:cNvSpPr txBox="1"/>
          <p:nvPr/>
        </p:nvSpPr>
        <p:spPr>
          <a:xfrm flipH="1">
            <a:off x="993985" y="438243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tbl_productbook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10A755-BFC9-4425-8867-AB06ED189D1E}"/>
              </a:ext>
            </a:extLst>
          </p:cNvPr>
          <p:cNvSpPr txBox="1"/>
          <p:nvPr/>
        </p:nvSpPr>
        <p:spPr>
          <a:xfrm flipH="1">
            <a:off x="7332483" y="386723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tbl_cakebook</a:t>
            </a:r>
            <a:endParaRPr lang="en-US" sz="2400" dirty="0"/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97DE7C24-D65D-4614-8BBD-65ABD22EE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50644"/>
              </p:ext>
            </p:extLst>
          </p:nvPr>
        </p:nvGraphicFramePr>
        <p:xfrm>
          <a:off x="6385321" y="1107029"/>
          <a:ext cx="5712606" cy="501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699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308386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386099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cakebook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cakebook</a:t>
                      </a:r>
                      <a:r>
                        <a:rPr lang="en-US" dirty="0" err="1"/>
                        <a:t>_totalamount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cakebook</a:t>
                      </a:r>
                      <a:r>
                        <a:rPr lang="en-US" dirty="0" err="1"/>
                        <a:t>_date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cakebook</a:t>
                      </a:r>
                      <a:r>
                        <a:rPr lang="en-US" dirty="0" err="1"/>
                        <a:t>_deliverydate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2190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cakebook</a:t>
                      </a:r>
                      <a:r>
                        <a:rPr lang="en-US" dirty="0" err="1"/>
                        <a:t>_paddress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7594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cakebook</a:t>
                      </a:r>
                      <a:r>
                        <a:rPr lang="en-US" dirty="0" err="1"/>
                        <a:t>_daddress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6842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cakebook</a:t>
                      </a:r>
                      <a:r>
                        <a:rPr lang="en-US" dirty="0" err="1"/>
                        <a:t>_quantity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5882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cakebook</a:t>
                      </a:r>
                      <a:r>
                        <a:rPr lang="en-US" dirty="0" err="1"/>
                        <a:t>_pstatus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69831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cakebook</a:t>
                      </a:r>
                      <a:r>
                        <a:rPr lang="en-US" dirty="0" err="1"/>
                        <a:t>_dstatus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420704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cakebook</a:t>
                      </a:r>
                      <a:r>
                        <a:rPr lang="en-US" dirty="0" err="1"/>
                        <a:t>_caption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953423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153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64F3BE-A674-477D-BFEC-26DB79886F1E}"/>
              </a:ext>
            </a:extLst>
          </p:cNvPr>
          <p:cNvCxnSpPr>
            <a:cxnSpLocks/>
          </p:cNvCxnSpPr>
          <p:nvPr/>
        </p:nvCxnSpPr>
        <p:spPr>
          <a:xfrm>
            <a:off x="6095990" y="0"/>
            <a:ext cx="0" cy="685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F27CAA0B-25A7-4A24-9DA1-3C1698FF1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2125"/>
              </p:ext>
            </p:extLst>
          </p:nvPr>
        </p:nvGraphicFramePr>
        <p:xfrm>
          <a:off x="243281" y="1169917"/>
          <a:ext cx="5596831" cy="4247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634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076686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624642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281869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386099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toolbook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toolbook</a:t>
                      </a:r>
                      <a:r>
                        <a:rPr lang="en-US" dirty="0" err="1"/>
                        <a:t>_totalamount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toolbook</a:t>
                      </a:r>
                      <a:r>
                        <a:rPr lang="en-US" dirty="0" err="1"/>
                        <a:t>_date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toolbook</a:t>
                      </a:r>
                      <a:r>
                        <a:rPr lang="en-US" dirty="0" err="1"/>
                        <a:t>_deliverydate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2190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toolbook</a:t>
                      </a:r>
                      <a:r>
                        <a:rPr lang="en-US" dirty="0" err="1"/>
                        <a:t>_daddress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6842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toolbook</a:t>
                      </a:r>
                      <a:r>
                        <a:rPr lang="en-US" dirty="0" err="1"/>
                        <a:t>_quantity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5882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tooltbook</a:t>
                      </a:r>
                      <a:r>
                        <a:rPr lang="en-US" dirty="0" err="1"/>
                        <a:t>_pstatus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69831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toolbook</a:t>
                      </a:r>
                      <a:r>
                        <a:rPr lang="en-US" dirty="0" err="1"/>
                        <a:t>_dstatus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420704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baker_id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tool_id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7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D261E3-36DA-4EAD-9652-93C70ED65DE5}"/>
              </a:ext>
            </a:extLst>
          </p:cNvPr>
          <p:cNvSpPr txBox="1"/>
          <p:nvPr/>
        </p:nvSpPr>
        <p:spPr>
          <a:xfrm flipH="1">
            <a:off x="993985" y="438243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tbl_toolbook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10A755-BFC9-4425-8867-AB06ED189D1E}"/>
              </a:ext>
            </a:extLst>
          </p:cNvPr>
          <p:cNvSpPr txBox="1"/>
          <p:nvPr/>
        </p:nvSpPr>
        <p:spPr>
          <a:xfrm flipH="1">
            <a:off x="7332483" y="386723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tbl_ingredientbook</a:t>
            </a:r>
            <a:endParaRPr lang="en-US" sz="2400" dirty="0"/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97DE7C24-D65D-4614-8BBD-65ABD22EE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873"/>
              </p:ext>
            </p:extLst>
          </p:nvPr>
        </p:nvGraphicFramePr>
        <p:xfrm>
          <a:off x="6385321" y="1107029"/>
          <a:ext cx="5712606" cy="4247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699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308386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386099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inbook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inbook</a:t>
                      </a:r>
                      <a:r>
                        <a:rPr lang="en-US" dirty="0" err="1"/>
                        <a:t>_totalamount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inbook</a:t>
                      </a:r>
                      <a:r>
                        <a:rPr lang="en-US" dirty="0" err="1"/>
                        <a:t>_date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inbook</a:t>
                      </a:r>
                      <a:r>
                        <a:rPr lang="en-US" dirty="0" err="1"/>
                        <a:t>_deliverydate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2190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inbook</a:t>
                      </a:r>
                      <a:r>
                        <a:rPr lang="en-US" dirty="0" err="1"/>
                        <a:t>_daddress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6842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inbook</a:t>
                      </a:r>
                      <a:r>
                        <a:rPr lang="en-US" dirty="0" err="1"/>
                        <a:t>_quantity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5882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inbook</a:t>
                      </a:r>
                      <a:r>
                        <a:rPr lang="en-US" dirty="0" err="1"/>
                        <a:t>_pstatus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69831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inbook</a:t>
                      </a:r>
                      <a:r>
                        <a:rPr lang="en-US" dirty="0" err="1"/>
                        <a:t>_dstatus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420704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baker_id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ingredient_id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478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64F3BE-A674-477D-BFEC-26DB79886F1E}"/>
              </a:ext>
            </a:extLst>
          </p:cNvPr>
          <p:cNvCxnSpPr>
            <a:cxnSpLocks/>
          </p:cNvCxnSpPr>
          <p:nvPr/>
        </p:nvCxnSpPr>
        <p:spPr>
          <a:xfrm>
            <a:off x="6095990" y="0"/>
            <a:ext cx="0" cy="685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DB52DAE8-5959-47CD-ABB5-67841E948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62685"/>
              </p:ext>
            </p:extLst>
          </p:nvPr>
        </p:nvGraphicFramePr>
        <p:xfrm>
          <a:off x="571470" y="582447"/>
          <a:ext cx="5105218" cy="347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914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157681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595618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305005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386099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ccake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ccake</a:t>
                      </a:r>
                      <a:r>
                        <a:rPr lang="en-US" dirty="0" err="1"/>
                        <a:t>_caption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ccake</a:t>
                      </a:r>
                      <a:r>
                        <a:rPr lang="en-US" dirty="0" err="1"/>
                        <a:t>_shape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ccake</a:t>
                      </a:r>
                      <a:r>
                        <a:rPr lang="en-US" dirty="0" err="1"/>
                        <a:t>_flavour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2190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ccake</a:t>
                      </a:r>
                      <a:r>
                        <a:rPr lang="en-US" dirty="0" err="1"/>
                        <a:t>_orderdate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7594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ccake</a:t>
                      </a:r>
                      <a:r>
                        <a:rPr lang="en-US" dirty="0" err="1"/>
                        <a:t>_deliverydate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6842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ccake_amount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baker_id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7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27F3B51-2C28-4BD2-BD37-F67D60290906}"/>
              </a:ext>
            </a:extLst>
          </p:cNvPr>
          <p:cNvSpPr txBox="1"/>
          <p:nvPr/>
        </p:nvSpPr>
        <p:spPr>
          <a:xfrm flipH="1">
            <a:off x="1144335" y="52670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tbl_customizecake</a:t>
            </a:r>
            <a:endParaRPr lang="en-US" sz="2400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93468BD4-1BA7-429C-8287-BFF01D9AE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48836"/>
              </p:ext>
            </p:extLst>
          </p:nvPr>
        </p:nvGraphicFramePr>
        <p:xfrm>
          <a:off x="81919" y="4636142"/>
          <a:ext cx="5932152" cy="1868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221">
                  <a:extLst>
                    <a:ext uri="{9D8B030D-6E8A-4147-A177-3AD203B41FA5}">
                      <a16:colId xmlns:a16="http://schemas.microsoft.com/office/drawing/2014/main" val="1133523862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1861809878"/>
                    </a:ext>
                  </a:extLst>
                </a:gridCol>
                <a:gridCol w="660573">
                  <a:extLst>
                    <a:ext uri="{9D8B030D-6E8A-4147-A177-3AD203B41FA5}">
                      <a16:colId xmlns:a16="http://schemas.microsoft.com/office/drawing/2014/main" val="611200886"/>
                    </a:ext>
                  </a:extLst>
                </a:gridCol>
                <a:gridCol w="1436675">
                  <a:extLst>
                    <a:ext uri="{9D8B030D-6E8A-4147-A177-3AD203B41FA5}">
                      <a16:colId xmlns:a16="http://schemas.microsoft.com/office/drawing/2014/main" val="252901558"/>
                    </a:ext>
                  </a:extLst>
                </a:gridCol>
              </a:tblGrid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customizereview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customizereview</a:t>
                      </a:r>
                      <a:r>
                        <a:rPr lang="en-US" dirty="0" err="1"/>
                        <a:t>_review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4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ccake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8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customizereview</a:t>
                      </a:r>
                      <a:r>
                        <a:rPr lang="en-US" dirty="0" err="1"/>
                        <a:t>_date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69933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EC90F4B-53F0-4B65-BAC6-0D6287F39D19}"/>
              </a:ext>
            </a:extLst>
          </p:cNvPr>
          <p:cNvSpPr txBox="1"/>
          <p:nvPr/>
        </p:nvSpPr>
        <p:spPr>
          <a:xfrm flipH="1">
            <a:off x="947229" y="4099864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tbl_customizereview</a:t>
            </a:r>
            <a:endParaRPr lang="en-US" sz="2400" dirty="0"/>
          </a:p>
        </p:txBody>
      </p: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EFFCAA69-0B42-406C-87C1-D28ED36EF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98485"/>
              </p:ext>
            </p:extLst>
          </p:nvPr>
        </p:nvGraphicFramePr>
        <p:xfrm>
          <a:off x="6336761" y="582447"/>
          <a:ext cx="5614448" cy="4633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361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258451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626227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414409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386099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complaint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complaint</a:t>
                      </a:r>
                      <a:r>
                        <a:rPr lang="en-US" dirty="0" err="1"/>
                        <a:t>_subject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complaint</a:t>
                      </a:r>
                      <a:r>
                        <a:rPr lang="en-US" dirty="0" err="1"/>
                        <a:t>_date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complaint_detail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7440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complaint_</a:t>
                      </a:r>
                      <a:r>
                        <a:rPr lang="en-IN" sz="1800" dirty="0"/>
                        <a:t>reply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91475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complaint_</a:t>
                      </a:r>
                      <a:r>
                        <a:rPr lang="en-IN" sz="1800" dirty="0"/>
                        <a:t>status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76993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baker_id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2190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shop_id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7594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deliveryboy_id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6842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complainttype_id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76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370E4BB-9C64-4560-AC1E-6B53625C67D7}"/>
              </a:ext>
            </a:extLst>
          </p:cNvPr>
          <p:cNvSpPr txBox="1"/>
          <p:nvPr/>
        </p:nvSpPr>
        <p:spPr>
          <a:xfrm flipH="1">
            <a:off x="6877858" y="36163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tbl_complaint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977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64F3BE-A674-477D-BFEC-26DB79886F1E}"/>
              </a:ext>
            </a:extLst>
          </p:cNvPr>
          <p:cNvCxnSpPr>
            <a:cxnSpLocks/>
          </p:cNvCxnSpPr>
          <p:nvPr/>
        </p:nvCxnSpPr>
        <p:spPr>
          <a:xfrm>
            <a:off x="6095990" y="0"/>
            <a:ext cx="0" cy="685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934A1C-1D03-4C4D-AAB8-8A8000087A54}"/>
              </a:ext>
            </a:extLst>
          </p:cNvPr>
          <p:cNvSpPr txBox="1"/>
          <p:nvPr/>
        </p:nvSpPr>
        <p:spPr>
          <a:xfrm flipH="1">
            <a:off x="826843" y="462925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tbl_assignborder</a:t>
            </a:r>
            <a:endParaRPr lang="en-US" sz="2400" dirty="0"/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7A0B5A77-2EF8-43B6-A48B-13CDC8047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42080"/>
              </p:ext>
            </p:extLst>
          </p:nvPr>
        </p:nvGraphicFramePr>
        <p:xfrm>
          <a:off x="248641" y="1194599"/>
          <a:ext cx="5561604" cy="2702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17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258451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614804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425832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386099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assignorder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assignorder_date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assignorder_status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productbook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6842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deliveryboy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cakebook_id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766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84F1B626-6CB4-4243-BC32-03442A099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89644"/>
              </p:ext>
            </p:extLst>
          </p:nvPr>
        </p:nvGraphicFramePr>
        <p:xfrm>
          <a:off x="161346" y="4526802"/>
          <a:ext cx="5773298" cy="1868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573">
                  <a:extLst>
                    <a:ext uri="{9D8B030D-6E8A-4147-A177-3AD203B41FA5}">
                      <a16:colId xmlns:a16="http://schemas.microsoft.com/office/drawing/2014/main" val="1133523862"/>
                    </a:ext>
                  </a:extLst>
                </a:gridCol>
                <a:gridCol w="1273638">
                  <a:extLst>
                    <a:ext uri="{9D8B030D-6E8A-4147-A177-3AD203B41FA5}">
                      <a16:colId xmlns:a16="http://schemas.microsoft.com/office/drawing/2014/main" val="1861809878"/>
                    </a:ext>
                  </a:extLst>
                </a:gridCol>
                <a:gridCol w="642884">
                  <a:extLst>
                    <a:ext uri="{9D8B030D-6E8A-4147-A177-3AD203B41FA5}">
                      <a16:colId xmlns:a16="http://schemas.microsoft.com/office/drawing/2014/main" val="611200886"/>
                    </a:ext>
                  </a:extLst>
                </a:gridCol>
                <a:gridCol w="1398203">
                  <a:extLst>
                    <a:ext uri="{9D8B030D-6E8A-4147-A177-3AD203B41FA5}">
                      <a16:colId xmlns:a16="http://schemas.microsoft.com/office/drawing/2014/main" val="252901558"/>
                    </a:ext>
                  </a:extLst>
                </a:gridCol>
              </a:tblGrid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feedback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feedback</a:t>
                      </a:r>
                      <a:r>
                        <a:rPr lang="en-US" dirty="0" err="1"/>
                        <a:t>__data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4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user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8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feedback</a:t>
                      </a:r>
                      <a:r>
                        <a:rPr lang="en-US" dirty="0" err="1"/>
                        <a:t>__date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69933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FDD22B8-4DC3-468D-9891-09062D295F94}"/>
              </a:ext>
            </a:extLst>
          </p:cNvPr>
          <p:cNvSpPr txBox="1"/>
          <p:nvPr/>
        </p:nvSpPr>
        <p:spPr>
          <a:xfrm flipH="1">
            <a:off x="947229" y="3999083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tbl_feedback</a:t>
            </a:r>
            <a:endParaRPr lang="en-US" sz="2400" dirty="0"/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118A1C89-0F8B-4796-BF46-FB46B4C47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63271"/>
              </p:ext>
            </p:extLst>
          </p:nvPr>
        </p:nvGraphicFramePr>
        <p:xfrm>
          <a:off x="6416186" y="1296390"/>
          <a:ext cx="5614448" cy="2702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361">
                  <a:extLst>
                    <a:ext uri="{9D8B030D-6E8A-4147-A177-3AD203B41FA5}">
                      <a16:colId xmlns:a16="http://schemas.microsoft.com/office/drawing/2014/main" val="3654851322"/>
                    </a:ext>
                  </a:extLst>
                </a:gridCol>
                <a:gridCol w="1258451">
                  <a:extLst>
                    <a:ext uri="{9D8B030D-6E8A-4147-A177-3AD203B41FA5}">
                      <a16:colId xmlns:a16="http://schemas.microsoft.com/office/drawing/2014/main" val="1855934403"/>
                    </a:ext>
                  </a:extLst>
                </a:gridCol>
                <a:gridCol w="614804">
                  <a:extLst>
                    <a:ext uri="{9D8B030D-6E8A-4147-A177-3AD203B41FA5}">
                      <a16:colId xmlns:a16="http://schemas.microsoft.com/office/drawing/2014/main" val="1951766607"/>
                    </a:ext>
                  </a:extLst>
                </a:gridCol>
                <a:gridCol w="1425832">
                  <a:extLst>
                    <a:ext uri="{9D8B030D-6E8A-4147-A177-3AD203B41FA5}">
                      <a16:colId xmlns:a16="http://schemas.microsoft.com/office/drawing/2014/main" val="387650637"/>
                    </a:ext>
                  </a:extLst>
                </a:gridCol>
              </a:tblGrid>
              <a:tr h="386099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4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assignorder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4898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dirty="0" err="1"/>
                        <a:t>assignorder_date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5269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assignorder_status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nvarchar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97327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inbook_id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32190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toolbook_id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7594"/>
                  </a:ext>
                </a:extLst>
              </a:tr>
              <a:tr h="3860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deliveryboy</a:t>
                      </a:r>
                      <a:r>
                        <a:rPr lang="en-US" dirty="0" err="1"/>
                        <a:t>_id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5214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76CBCB1-3ED1-4968-8037-A51654AB25FC}"/>
              </a:ext>
            </a:extLst>
          </p:cNvPr>
          <p:cNvSpPr txBox="1"/>
          <p:nvPr/>
        </p:nvSpPr>
        <p:spPr>
          <a:xfrm flipH="1">
            <a:off x="7178707" y="693757"/>
            <a:ext cx="36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/>
              <a:t>tbl_assignsorder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9045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p, person, food, table&#10;&#10;Description automatically generated">
            <a:extLst>
              <a:ext uri="{FF2B5EF4-FFF2-40B4-BE49-F238E27FC236}">
                <a16:creationId xmlns:a16="http://schemas.microsoft.com/office/drawing/2014/main" id="{6EC13A66-D527-4919-AA95-82E26E86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142FE5-B734-49D2-B709-C385B8F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</a:t>
            </a:r>
            <a:endParaRPr lang="en-US" sz="6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3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832C6-1402-4E3D-9B7B-58C226DD6F06}"/>
              </a:ext>
            </a:extLst>
          </p:cNvPr>
          <p:cNvSpPr txBox="1"/>
          <p:nvPr/>
        </p:nvSpPr>
        <p:spPr>
          <a:xfrm>
            <a:off x="610865" y="1137920"/>
            <a:ext cx="109702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There are many websites that help people to buy bakery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These websites help shops(bakery) to grow their income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These websites focus on shops rather than bakers</a:t>
            </a:r>
            <a:endParaRPr lang="en-I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These websites also provide delivery facility </a:t>
            </a:r>
          </a:p>
        </p:txBody>
      </p:sp>
    </p:spTree>
    <p:extLst>
      <p:ext uri="{BB962C8B-B14F-4D97-AF65-F5344CB8AC3E}">
        <p14:creationId xmlns:p14="http://schemas.microsoft.com/office/powerpoint/2010/main" val="337125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B5144-01BB-41E8-8547-53E155DECB7D}"/>
              </a:ext>
            </a:extLst>
          </p:cNvPr>
          <p:cNvSpPr txBox="1"/>
          <p:nvPr/>
        </p:nvSpPr>
        <p:spPr>
          <a:xfrm flipH="1">
            <a:off x="479191" y="512101"/>
            <a:ext cx="1104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ADVANTAGES OF EXISTING SYSTEM</a:t>
            </a:r>
          </a:p>
          <a:p>
            <a:pPr algn="ctr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Can find almost all things at one place(one shop)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Helps grow shop’s business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Customers can easily find shops near by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Provide jobs to people who are willing to work  as delivery boy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BA288-0DDF-49DE-9A66-D5C48F9F6744}"/>
              </a:ext>
            </a:extLst>
          </p:cNvPr>
          <p:cNvSpPr txBox="1"/>
          <p:nvPr/>
        </p:nvSpPr>
        <p:spPr>
          <a:xfrm flipH="1">
            <a:off x="571490" y="3921430"/>
            <a:ext cx="1104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DISADVANTAGES OF EXISTING SYSTEM</a:t>
            </a:r>
          </a:p>
          <a:p>
            <a:pPr algn="ctr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Doesn’t help individual bakers to start or grow their business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 shops don’t make customized cakes</a:t>
            </a:r>
          </a:p>
        </p:txBody>
      </p:sp>
    </p:spTree>
    <p:extLst>
      <p:ext uri="{BB962C8B-B14F-4D97-AF65-F5344CB8AC3E}">
        <p14:creationId xmlns:p14="http://schemas.microsoft.com/office/powerpoint/2010/main" val="2268774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p, person, food, table&#10;&#10;Description automatically generated">
            <a:extLst>
              <a:ext uri="{FF2B5EF4-FFF2-40B4-BE49-F238E27FC236}">
                <a16:creationId xmlns:a16="http://schemas.microsoft.com/office/drawing/2014/main" id="{6EC13A66-D527-4919-AA95-82E26E86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142FE5-B734-49D2-B709-C385B8F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sz="6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8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Help people who are baking at home earn money</a:t>
            </a:r>
          </a:p>
          <a:p>
            <a:r>
              <a:rPr lang="en-US" sz="3200" dirty="0">
                <a:solidFill>
                  <a:srgbClr val="FFFFFF"/>
                </a:solidFill>
              </a:rPr>
              <a:t>Focus is on individual bakers rather than bakeries(shops)</a:t>
            </a:r>
          </a:p>
          <a:p>
            <a:r>
              <a:rPr lang="en-US" sz="3200" dirty="0">
                <a:solidFill>
                  <a:srgbClr val="FFFFFF"/>
                </a:solidFill>
              </a:rPr>
              <a:t>Bakers can easily find and buy any type of ingredients and tools for baking easily through this website</a:t>
            </a:r>
          </a:p>
          <a:p>
            <a:r>
              <a:rPr lang="en-US" sz="3200" dirty="0">
                <a:solidFill>
                  <a:srgbClr val="FFFFFF"/>
                </a:solidFill>
              </a:rPr>
              <a:t>Bakers can find shops near by them to buy things for baking</a:t>
            </a:r>
          </a:p>
          <a:p>
            <a:r>
              <a:rPr lang="en-US" sz="3200" dirty="0">
                <a:solidFill>
                  <a:srgbClr val="FFFFFF"/>
                </a:solidFill>
              </a:rPr>
              <a:t>Customers can book customized cakes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They can find bakers near by them or by location</a:t>
            </a:r>
          </a:p>
          <a:p>
            <a:r>
              <a:rPr lang="en-US" sz="3200" dirty="0">
                <a:solidFill>
                  <a:srgbClr val="FFFFFF"/>
                </a:solidFill>
              </a:rPr>
              <a:t>Items booked by both bakers and customers will reach the delivery address through delivery team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5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B5144-01BB-41E8-8547-53E155DECB7D}"/>
              </a:ext>
            </a:extLst>
          </p:cNvPr>
          <p:cNvSpPr txBox="1"/>
          <p:nvPr/>
        </p:nvSpPr>
        <p:spPr>
          <a:xfrm flipH="1">
            <a:off x="479191" y="512101"/>
            <a:ext cx="1104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ADVANTAGES OF PROPOSED SYSTEM</a:t>
            </a:r>
          </a:p>
          <a:p>
            <a:pPr algn="ctr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Help both individual bakers and shops selling products used in baking to earn more money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providing tools and ingredients baking becomes easier for home bakers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Help customer order customized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shops and bakers according to location and book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Provide jobs to people who are willing to work  as delivery boy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Delivery team will help bakers and shops to make their order’s delivery easy</a:t>
            </a:r>
          </a:p>
        </p:txBody>
      </p:sp>
    </p:spTree>
    <p:extLst>
      <p:ext uri="{BB962C8B-B14F-4D97-AF65-F5344CB8AC3E}">
        <p14:creationId xmlns:p14="http://schemas.microsoft.com/office/powerpoint/2010/main" val="3903345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746</TotalTime>
  <Words>1851</Words>
  <Application>Microsoft Office PowerPoint</Application>
  <PresentationFormat>Widescreen</PresentationFormat>
  <Paragraphs>957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BAKERS LOUNGE</vt:lpstr>
      <vt:lpstr>INTRODUCTION</vt:lpstr>
      <vt:lpstr>PowerPoint Presentation</vt:lpstr>
      <vt:lpstr>EXISTING SYSTEM</vt:lpstr>
      <vt:lpstr>PowerPoint Presentation</vt:lpstr>
      <vt:lpstr>PowerPoint Presentation</vt:lpstr>
      <vt:lpstr>PROPOSED SYSTEM</vt:lpstr>
      <vt:lpstr>PowerPoint Presentation</vt:lpstr>
      <vt:lpstr>PowerPoint Presentation</vt:lpstr>
      <vt:lpstr>PowerPoint Presentation</vt:lpstr>
      <vt:lpstr>MODULE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FLOW DIAGRAM(DFD)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BAKERS LOUNGE</dc:title>
  <dc:creator>Aneeta L R</dc:creator>
  <cp:lastModifiedBy>Aneeta L R</cp:lastModifiedBy>
  <cp:revision>61</cp:revision>
  <dcterms:created xsi:type="dcterms:W3CDTF">2021-01-17T11:58:03Z</dcterms:created>
  <dcterms:modified xsi:type="dcterms:W3CDTF">2021-01-18T05:06:21Z</dcterms:modified>
</cp:coreProperties>
</file>