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51D14-5F65-4DCF-B777-CFED5C973472}" v="2100" dt="2020-08-24T13:16:06.178"/>
    <p1510:client id="{4563A6CE-3544-4659-BE0B-6E43EC10C40B}" v="5" dt="2020-08-25T05:47:31.625"/>
    <p1510:client id="{67AD4CBA-BEA2-4886-9B1A-CBDACD6CD9C8}" v="748" dt="2020-08-24T09:57:19.678"/>
    <p1510:client id="{6FF961C7-0BD9-4D71-A4C4-E28F403954B6}" v="45" dt="2020-08-24T10:14:45.242"/>
    <p1510:client id="{A57D111B-C545-4FD2-DF3E-C2D22A74EC01}" v="106" dt="2020-09-11T08:33:38.233"/>
    <p1510:client id="{D39D894C-C959-43D8-8C1E-ED59D1280673}" v="240" dt="2020-08-25T16:13:34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076B1-F75C-4C66-995E-8FBF76B47070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E0D6CA4-67D1-4759-9CC7-0623CDF0CDA4}">
      <dgm:prSet phldrT="[Text]" phldr="0"/>
      <dgm:spPr/>
      <dgm:t>
        <a:bodyPr/>
        <a:lstStyle/>
        <a:p>
          <a:pPr rtl="0"/>
          <a:r>
            <a:rPr lang="en-US"/>
            <a:t>UNSKILLED</a:t>
          </a:r>
          <a:r>
            <a:rPr lang="en-US" noProof="0"/>
            <a:t> </a:t>
          </a:r>
          <a:r>
            <a:rPr lang="en-US" noProof="0">
              <a:latin typeface="Century Gothic" panose="020B0502020202020204"/>
            </a:rPr>
            <a:t>LABOUR</a:t>
          </a:r>
          <a:r>
            <a:rPr lang="en-US" noProof="0"/>
            <a:t> HIRE SYSTEM</a:t>
          </a:r>
          <a:endParaRPr lang="en-US"/>
        </a:p>
      </dgm:t>
    </dgm:pt>
    <dgm:pt modelId="{0C082854-AFA0-4C00-BFDF-0694BA5B9037}" type="parTrans" cxnId="{5AD90CB2-189D-4A59-B69A-D988FBB525EE}">
      <dgm:prSet/>
      <dgm:spPr/>
      <dgm:t>
        <a:bodyPr/>
        <a:lstStyle/>
        <a:p>
          <a:endParaRPr lang="en-US"/>
        </a:p>
      </dgm:t>
    </dgm:pt>
    <dgm:pt modelId="{762BFDEF-0921-41A5-9B04-0B0DAEEAA3F0}" type="sibTrans" cxnId="{5AD90CB2-189D-4A59-B69A-D988FBB525EE}">
      <dgm:prSet/>
      <dgm:spPr/>
      <dgm:t>
        <a:bodyPr/>
        <a:lstStyle/>
        <a:p>
          <a:endParaRPr lang="en-US"/>
        </a:p>
      </dgm:t>
    </dgm:pt>
    <dgm:pt modelId="{D3E7BFBF-1EC1-4ED3-B15A-B663A332E653}">
      <dgm:prSet phldrT="[Text]" phldr="0"/>
      <dgm:spPr/>
      <dgm:t>
        <a:bodyPr/>
        <a:lstStyle/>
        <a:p>
          <a:r>
            <a:rPr lang="en-US" dirty="0"/>
            <a:t>Admin</a:t>
          </a:r>
        </a:p>
      </dgm:t>
    </dgm:pt>
    <dgm:pt modelId="{09484425-0992-4738-AB18-FEDE4E9624A2}" type="parTrans" cxnId="{60E2C149-D1E7-4E48-8C67-0612D4F9B846}">
      <dgm:prSet/>
      <dgm:spPr/>
      <dgm:t>
        <a:bodyPr/>
        <a:lstStyle/>
        <a:p>
          <a:endParaRPr lang="en-US"/>
        </a:p>
      </dgm:t>
    </dgm:pt>
    <dgm:pt modelId="{671BA0A9-7BAE-4336-A7F5-E3FCDB432EBA}" type="sibTrans" cxnId="{60E2C149-D1E7-4E48-8C67-0612D4F9B846}">
      <dgm:prSet/>
      <dgm:spPr/>
      <dgm:t>
        <a:bodyPr/>
        <a:lstStyle/>
        <a:p>
          <a:endParaRPr lang="en-US"/>
        </a:p>
      </dgm:t>
    </dgm:pt>
    <dgm:pt modelId="{174905F3-8A96-413D-89E1-C997F5F28356}">
      <dgm:prSet phldrT="[Text]" phldr="0"/>
      <dgm:spPr/>
      <dgm:t>
        <a:bodyPr/>
        <a:lstStyle/>
        <a:p>
          <a:r>
            <a:rPr lang="en-US" dirty="0"/>
            <a:t>Supervisor</a:t>
          </a:r>
        </a:p>
      </dgm:t>
    </dgm:pt>
    <dgm:pt modelId="{4FCAE763-ECA8-4D70-8525-63EC3F9DCA3F}" type="parTrans" cxnId="{B2731D01-BAFD-476C-B05A-489ECD288C8F}">
      <dgm:prSet/>
      <dgm:spPr/>
      <dgm:t>
        <a:bodyPr/>
        <a:lstStyle/>
        <a:p>
          <a:endParaRPr lang="en-US"/>
        </a:p>
      </dgm:t>
    </dgm:pt>
    <dgm:pt modelId="{B1E7D38E-74D4-4E7F-8EE9-FC0089013EFC}" type="sibTrans" cxnId="{B2731D01-BAFD-476C-B05A-489ECD288C8F}">
      <dgm:prSet/>
      <dgm:spPr/>
      <dgm:t>
        <a:bodyPr/>
        <a:lstStyle/>
        <a:p>
          <a:endParaRPr lang="en-US"/>
        </a:p>
      </dgm:t>
    </dgm:pt>
    <dgm:pt modelId="{ED45AC78-FE3B-4B62-AB62-ADAD884BA282}">
      <dgm:prSet phldrT="[Text]" phldr="0"/>
      <dgm:spPr/>
      <dgm:t>
        <a:bodyPr/>
        <a:lstStyle/>
        <a:p>
          <a:r>
            <a:rPr lang="en-US" dirty="0"/>
            <a:t>Worker</a:t>
          </a:r>
        </a:p>
      </dgm:t>
    </dgm:pt>
    <dgm:pt modelId="{2752B078-B1A3-40E8-B1B3-0E6BA85A0EE0}" type="parTrans" cxnId="{7F91A4AB-238D-4413-BBEF-F840061A52FD}">
      <dgm:prSet/>
      <dgm:spPr/>
      <dgm:t>
        <a:bodyPr/>
        <a:lstStyle/>
        <a:p>
          <a:endParaRPr lang="en-US"/>
        </a:p>
      </dgm:t>
    </dgm:pt>
    <dgm:pt modelId="{43C74FD5-FA91-4B58-B132-655B93DA8649}" type="sibTrans" cxnId="{7F91A4AB-238D-4413-BBEF-F840061A52FD}">
      <dgm:prSet/>
      <dgm:spPr/>
      <dgm:t>
        <a:bodyPr/>
        <a:lstStyle/>
        <a:p>
          <a:endParaRPr lang="en-US"/>
        </a:p>
      </dgm:t>
    </dgm:pt>
    <dgm:pt modelId="{54B162CC-6A4C-49E6-B9C0-75639513F295}">
      <dgm:prSet phldr="0"/>
      <dgm:spPr/>
      <dgm:t>
        <a:bodyPr/>
        <a:lstStyle/>
        <a:p>
          <a:r>
            <a:rPr lang="en-US" dirty="0"/>
            <a:t>Customer</a:t>
          </a:r>
        </a:p>
      </dgm:t>
    </dgm:pt>
    <dgm:pt modelId="{22DF2501-2279-4E32-A0A4-E6F7204B10FD}" type="parTrans" cxnId="{F3769974-5F7F-40CB-AF7F-DE0A4C629632}">
      <dgm:prSet/>
      <dgm:spPr/>
      <dgm:t>
        <a:bodyPr/>
        <a:lstStyle/>
        <a:p>
          <a:endParaRPr lang="en-US"/>
        </a:p>
      </dgm:t>
    </dgm:pt>
    <dgm:pt modelId="{92FB4DF4-54A4-45F6-8759-152B3E2C7CBC}" type="sibTrans" cxnId="{F3769974-5F7F-40CB-AF7F-DE0A4C629632}">
      <dgm:prSet/>
      <dgm:spPr/>
      <dgm:t>
        <a:bodyPr/>
        <a:lstStyle/>
        <a:p>
          <a:endParaRPr lang="en-US"/>
        </a:p>
      </dgm:t>
    </dgm:pt>
    <dgm:pt modelId="{9DCED9DF-875C-4A84-89AF-9499F8290F9C}" type="pres">
      <dgm:prSet presAssocID="{6C0076B1-F75C-4C66-995E-8FBF76B470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53E208-C6BC-4AA5-A3BD-8DAD3CA0FA27}" type="pres">
      <dgm:prSet presAssocID="{CE0D6CA4-67D1-4759-9CC7-0623CDF0CDA4}" presName="hierRoot1" presStyleCnt="0"/>
      <dgm:spPr/>
    </dgm:pt>
    <dgm:pt modelId="{BF87EF17-2D50-4AFF-8F28-35F09619D645}" type="pres">
      <dgm:prSet presAssocID="{CE0D6CA4-67D1-4759-9CC7-0623CDF0CDA4}" presName="composite" presStyleCnt="0"/>
      <dgm:spPr/>
    </dgm:pt>
    <dgm:pt modelId="{8B76F2EA-B999-4500-B731-7E72B4256BB2}" type="pres">
      <dgm:prSet presAssocID="{CE0D6CA4-67D1-4759-9CC7-0623CDF0CDA4}" presName="background" presStyleLbl="node0" presStyleIdx="0" presStyleCnt="1"/>
      <dgm:spPr/>
    </dgm:pt>
    <dgm:pt modelId="{8BAF43EC-2559-4CE7-B4EE-D8E2C494BE9F}" type="pres">
      <dgm:prSet presAssocID="{CE0D6CA4-67D1-4759-9CC7-0623CDF0CDA4}" presName="text" presStyleLbl="fgAcc0" presStyleIdx="0" presStyleCnt="1">
        <dgm:presLayoutVars>
          <dgm:chPref val="3"/>
        </dgm:presLayoutVars>
      </dgm:prSet>
      <dgm:spPr/>
    </dgm:pt>
    <dgm:pt modelId="{E9E774CD-B238-4406-8E30-48A05AACEE98}" type="pres">
      <dgm:prSet presAssocID="{CE0D6CA4-67D1-4759-9CC7-0623CDF0CDA4}" presName="hierChild2" presStyleCnt="0"/>
      <dgm:spPr/>
    </dgm:pt>
    <dgm:pt modelId="{57EA1555-3944-4651-86BF-F40FD286CE55}" type="pres">
      <dgm:prSet presAssocID="{09484425-0992-4738-AB18-FEDE4E9624A2}" presName="Name10" presStyleLbl="parChTrans1D2" presStyleIdx="0" presStyleCnt="4"/>
      <dgm:spPr/>
    </dgm:pt>
    <dgm:pt modelId="{07D65683-457D-4F71-8FF7-930A7B87124D}" type="pres">
      <dgm:prSet presAssocID="{D3E7BFBF-1EC1-4ED3-B15A-B663A332E653}" presName="hierRoot2" presStyleCnt="0"/>
      <dgm:spPr/>
    </dgm:pt>
    <dgm:pt modelId="{411E2A91-ED18-43BB-AA0D-8656D048C994}" type="pres">
      <dgm:prSet presAssocID="{D3E7BFBF-1EC1-4ED3-B15A-B663A332E653}" presName="composite2" presStyleCnt="0"/>
      <dgm:spPr/>
    </dgm:pt>
    <dgm:pt modelId="{564C99E2-0962-4913-89DC-8540EB3D8D6A}" type="pres">
      <dgm:prSet presAssocID="{D3E7BFBF-1EC1-4ED3-B15A-B663A332E653}" presName="background2" presStyleLbl="node2" presStyleIdx="0" presStyleCnt="4"/>
      <dgm:spPr/>
    </dgm:pt>
    <dgm:pt modelId="{AECACF7E-5F3B-4F03-8715-DAC8B4D98A12}" type="pres">
      <dgm:prSet presAssocID="{D3E7BFBF-1EC1-4ED3-B15A-B663A332E653}" presName="text2" presStyleLbl="fgAcc2" presStyleIdx="0" presStyleCnt="4">
        <dgm:presLayoutVars>
          <dgm:chPref val="3"/>
        </dgm:presLayoutVars>
      </dgm:prSet>
      <dgm:spPr/>
    </dgm:pt>
    <dgm:pt modelId="{FD1BC234-C83A-4AAF-97EF-9F555FAF8C50}" type="pres">
      <dgm:prSet presAssocID="{D3E7BFBF-1EC1-4ED3-B15A-B663A332E653}" presName="hierChild3" presStyleCnt="0"/>
      <dgm:spPr/>
    </dgm:pt>
    <dgm:pt modelId="{4E53E983-6DA4-4968-B51C-5C439CD47E8E}" type="pres">
      <dgm:prSet presAssocID="{4FCAE763-ECA8-4D70-8525-63EC3F9DCA3F}" presName="Name10" presStyleLbl="parChTrans1D2" presStyleIdx="1" presStyleCnt="4"/>
      <dgm:spPr/>
    </dgm:pt>
    <dgm:pt modelId="{8BBA232C-C3F7-4F16-8E68-2B8B06D17D95}" type="pres">
      <dgm:prSet presAssocID="{174905F3-8A96-413D-89E1-C997F5F28356}" presName="hierRoot2" presStyleCnt="0"/>
      <dgm:spPr/>
    </dgm:pt>
    <dgm:pt modelId="{137C32CE-DFAC-4AF6-81D8-5215AB53EDE6}" type="pres">
      <dgm:prSet presAssocID="{174905F3-8A96-413D-89E1-C997F5F28356}" presName="composite2" presStyleCnt="0"/>
      <dgm:spPr/>
    </dgm:pt>
    <dgm:pt modelId="{F836CFD5-090B-4C5B-9D16-4F39B544B9D1}" type="pres">
      <dgm:prSet presAssocID="{174905F3-8A96-413D-89E1-C997F5F28356}" presName="background2" presStyleLbl="node2" presStyleIdx="1" presStyleCnt="4"/>
      <dgm:spPr/>
    </dgm:pt>
    <dgm:pt modelId="{2554DA3B-44BE-426D-A5CC-A33C7DA26CCD}" type="pres">
      <dgm:prSet presAssocID="{174905F3-8A96-413D-89E1-C997F5F28356}" presName="text2" presStyleLbl="fgAcc2" presStyleIdx="1" presStyleCnt="4">
        <dgm:presLayoutVars>
          <dgm:chPref val="3"/>
        </dgm:presLayoutVars>
      </dgm:prSet>
      <dgm:spPr/>
    </dgm:pt>
    <dgm:pt modelId="{1F8A6070-3CEF-4421-9937-85A14CD1DE19}" type="pres">
      <dgm:prSet presAssocID="{174905F3-8A96-413D-89E1-C997F5F28356}" presName="hierChild3" presStyleCnt="0"/>
      <dgm:spPr/>
    </dgm:pt>
    <dgm:pt modelId="{10EAE03D-7AD8-4D7A-B72A-2BFF8A6C4EC7}" type="pres">
      <dgm:prSet presAssocID="{2752B078-B1A3-40E8-B1B3-0E6BA85A0EE0}" presName="Name10" presStyleLbl="parChTrans1D2" presStyleIdx="2" presStyleCnt="4"/>
      <dgm:spPr/>
    </dgm:pt>
    <dgm:pt modelId="{2F980B7B-7DB4-416C-A3FA-A70902071ABE}" type="pres">
      <dgm:prSet presAssocID="{ED45AC78-FE3B-4B62-AB62-ADAD884BA282}" presName="hierRoot2" presStyleCnt="0"/>
      <dgm:spPr/>
    </dgm:pt>
    <dgm:pt modelId="{C5A8C16D-C809-49BD-A33B-F72AF879F48C}" type="pres">
      <dgm:prSet presAssocID="{ED45AC78-FE3B-4B62-AB62-ADAD884BA282}" presName="composite2" presStyleCnt="0"/>
      <dgm:spPr/>
    </dgm:pt>
    <dgm:pt modelId="{9E4B77B0-4BE0-4A0B-B55B-1362E028C040}" type="pres">
      <dgm:prSet presAssocID="{ED45AC78-FE3B-4B62-AB62-ADAD884BA282}" presName="background2" presStyleLbl="node2" presStyleIdx="2" presStyleCnt="4"/>
      <dgm:spPr/>
    </dgm:pt>
    <dgm:pt modelId="{638C92DB-4FCB-4EA0-96D4-62173443BEC6}" type="pres">
      <dgm:prSet presAssocID="{ED45AC78-FE3B-4B62-AB62-ADAD884BA282}" presName="text2" presStyleLbl="fgAcc2" presStyleIdx="2" presStyleCnt="4">
        <dgm:presLayoutVars>
          <dgm:chPref val="3"/>
        </dgm:presLayoutVars>
      </dgm:prSet>
      <dgm:spPr/>
    </dgm:pt>
    <dgm:pt modelId="{5B40CB92-4FC9-4180-918F-E5C380588EA3}" type="pres">
      <dgm:prSet presAssocID="{ED45AC78-FE3B-4B62-AB62-ADAD884BA282}" presName="hierChild3" presStyleCnt="0"/>
      <dgm:spPr/>
    </dgm:pt>
    <dgm:pt modelId="{F3EDE7C9-1DA1-489D-AB12-6830C3D2D135}" type="pres">
      <dgm:prSet presAssocID="{22DF2501-2279-4E32-A0A4-E6F7204B10FD}" presName="Name10" presStyleLbl="parChTrans1D2" presStyleIdx="3" presStyleCnt="4"/>
      <dgm:spPr/>
    </dgm:pt>
    <dgm:pt modelId="{4697160F-0D8A-4EC5-8341-7814C8F7A7EB}" type="pres">
      <dgm:prSet presAssocID="{54B162CC-6A4C-49E6-B9C0-75639513F295}" presName="hierRoot2" presStyleCnt="0"/>
      <dgm:spPr/>
    </dgm:pt>
    <dgm:pt modelId="{414F1B3A-0EB1-464E-8436-CDAE717778D9}" type="pres">
      <dgm:prSet presAssocID="{54B162CC-6A4C-49E6-B9C0-75639513F295}" presName="composite2" presStyleCnt="0"/>
      <dgm:spPr/>
    </dgm:pt>
    <dgm:pt modelId="{774EF15F-5A31-44B2-B277-E2BF72DD0AB5}" type="pres">
      <dgm:prSet presAssocID="{54B162CC-6A4C-49E6-B9C0-75639513F295}" presName="background2" presStyleLbl="node2" presStyleIdx="3" presStyleCnt="4"/>
      <dgm:spPr/>
    </dgm:pt>
    <dgm:pt modelId="{15A02E90-D906-4E0D-A7B1-50DE16779264}" type="pres">
      <dgm:prSet presAssocID="{54B162CC-6A4C-49E6-B9C0-75639513F295}" presName="text2" presStyleLbl="fgAcc2" presStyleIdx="3" presStyleCnt="4">
        <dgm:presLayoutVars>
          <dgm:chPref val="3"/>
        </dgm:presLayoutVars>
      </dgm:prSet>
      <dgm:spPr/>
    </dgm:pt>
    <dgm:pt modelId="{1AA5E240-453E-4F22-B950-3EA2E767E95A}" type="pres">
      <dgm:prSet presAssocID="{54B162CC-6A4C-49E6-B9C0-75639513F295}" presName="hierChild3" presStyleCnt="0"/>
      <dgm:spPr/>
    </dgm:pt>
  </dgm:ptLst>
  <dgm:cxnLst>
    <dgm:cxn modelId="{B2731D01-BAFD-476C-B05A-489ECD288C8F}" srcId="{CE0D6CA4-67D1-4759-9CC7-0623CDF0CDA4}" destId="{174905F3-8A96-413D-89E1-C997F5F28356}" srcOrd="1" destOrd="0" parTransId="{4FCAE763-ECA8-4D70-8525-63EC3F9DCA3F}" sibTransId="{B1E7D38E-74D4-4E7F-8EE9-FC0089013EFC}"/>
    <dgm:cxn modelId="{77C0535E-F2BC-44BA-9E14-4FDC32DD6908}" type="presOf" srcId="{09484425-0992-4738-AB18-FEDE4E9624A2}" destId="{57EA1555-3944-4651-86BF-F40FD286CE55}" srcOrd="0" destOrd="0" presId="urn:microsoft.com/office/officeart/2005/8/layout/hierarchy1"/>
    <dgm:cxn modelId="{60E2C149-D1E7-4E48-8C67-0612D4F9B846}" srcId="{CE0D6CA4-67D1-4759-9CC7-0623CDF0CDA4}" destId="{D3E7BFBF-1EC1-4ED3-B15A-B663A332E653}" srcOrd="0" destOrd="0" parTransId="{09484425-0992-4738-AB18-FEDE4E9624A2}" sibTransId="{671BA0A9-7BAE-4336-A7F5-E3FCDB432EBA}"/>
    <dgm:cxn modelId="{5CF33353-74B4-4494-9C89-80D6E89BC195}" type="presOf" srcId="{2752B078-B1A3-40E8-B1B3-0E6BA85A0EE0}" destId="{10EAE03D-7AD8-4D7A-B72A-2BFF8A6C4EC7}" srcOrd="0" destOrd="0" presId="urn:microsoft.com/office/officeart/2005/8/layout/hierarchy1"/>
    <dgm:cxn modelId="{F3769974-5F7F-40CB-AF7F-DE0A4C629632}" srcId="{CE0D6CA4-67D1-4759-9CC7-0623CDF0CDA4}" destId="{54B162CC-6A4C-49E6-B9C0-75639513F295}" srcOrd="3" destOrd="0" parTransId="{22DF2501-2279-4E32-A0A4-E6F7204B10FD}" sibTransId="{92FB4DF4-54A4-45F6-8759-152B3E2C7CBC}"/>
    <dgm:cxn modelId="{6507585A-149B-4075-BA9E-6D6553C68D72}" type="presOf" srcId="{D3E7BFBF-1EC1-4ED3-B15A-B663A332E653}" destId="{AECACF7E-5F3B-4F03-8715-DAC8B4D98A12}" srcOrd="0" destOrd="0" presId="urn:microsoft.com/office/officeart/2005/8/layout/hierarchy1"/>
    <dgm:cxn modelId="{378DAD81-B1DB-4753-8DDB-09D4E0F72B88}" type="presOf" srcId="{CE0D6CA4-67D1-4759-9CC7-0623CDF0CDA4}" destId="{8BAF43EC-2559-4CE7-B4EE-D8E2C494BE9F}" srcOrd="0" destOrd="0" presId="urn:microsoft.com/office/officeart/2005/8/layout/hierarchy1"/>
    <dgm:cxn modelId="{7F91A4AB-238D-4413-BBEF-F840061A52FD}" srcId="{CE0D6CA4-67D1-4759-9CC7-0623CDF0CDA4}" destId="{ED45AC78-FE3B-4B62-AB62-ADAD884BA282}" srcOrd="2" destOrd="0" parTransId="{2752B078-B1A3-40E8-B1B3-0E6BA85A0EE0}" sibTransId="{43C74FD5-FA91-4B58-B132-655B93DA8649}"/>
    <dgm:cxn modelId="{5AD90CB2-189D-4A59-B69A-D988FBB525EE}" srcId="{6C0076B1-F75C-4C66-995E-8FBF76B47070}" destId="{CE0D6CA4-67D1-4759-9CC7-0623CDF0CDA4}" srcOrd="0" destOrd="0" parTransId="{0C082854-AFA0-4C00-BFDF-0694BA5B9037}" sibTransId="{762BFDEF-0921-41A5-9B04-0B0DAEEAA3F0}"/>
    <dgm:cxn modelId="{EF43ABCA-D3D5-41A7-A4FB-691F1E11D4CF}" type="presOf" srcId="{54B162CC-6A4C-49E6-B9C0-75639513F295}" destId="{15A02E90-D906-4E0D-A7B1-50DE16779264}" srcOrd="0" destOrd="0" presId="urn:microsoft.com/office/officeart/2005/8/layout/hierarchy1"/>
    <dgm:cxn modelId="{B1A0DFE5-2055-4BBE-B426-5DA7EEF81B4E}" type="presOf" srcId="{22DF2501-2279-4E32-A0A4-E6F7204B10FD}" destId="{F3EDE7C9-1DA1-489D-AB12-6830C3D2D135}" srcOrd="0" destOrd="0" presId="urn:microsoft.com/office/officeart/2005/8/layout/hierarchy1"/>
    <dgm:cxn modelId="{DB6981F0-6703-4321-835E-DBC5B480FBD9}" type="presOf" srcId="{6C0076B1-F75C-4C66-995E-8FBF76B47070}" destId="{9DCED9DF-875C-4A84-89AF-9499F8290F9C}" srcOrd="0" destOrd="0" presId="urn:microsoft.com/office/officeart/2005/8/layout/hierarchy1"/>
    <dgm:cxn modelId="{C0837AF8-D1A9-4AEF-9B6C-A2A4DE7FA248}" type="presOf" srcId="{4FCAE763-ECA8-4D70-8525-63EC3F9DCA3F}" destId="{4E53E983-6DA4-4968-B51C-5C439CD47E8E}" srcOrd="0" destOrd="0" presId="urn:microsoft.com/office/officeart/2005/8/layout/hierarchy1"/>
    <dgm:cxn modelId="{48F293F9-10A3-4C10-8D9C-3FA9C7B2B810}" type="presOf" srcId="{174905F3-8A96-413D-89E1-C997F5F28356}" destId="{2554DA3B-44BE-426D-A5CC-A33C7DA26CCD}" srcOrd="0" destOrd="0" presId="urn:microsoft.com/office/officeart/2005/8/layout/hierarchy1"/>
    <dgm:cxn modelId="{0C9B9BFD-1EA3-4641-858C-F22D3D342E29}" type="presOf" srcId="{ED45AC78-FE3B-4B62-AB62-ADAD884BA282}" destId="{638C92DB-4FCB-4EA0-96D4-62173443BEC6}" srcOrd="0" destOrd="0" presId="urn:microsoft.com/office/officeart/2005/8/layout/hierarchy1"/>
    <dgm:cxn modelId="{F27310F1-AF1F-483A-88CC-43C6AEC09209}" type="presParOf" srcId="{9DCED9DF-875C-4A84-89AF-9499F8290F9C}" destId="{6353E208-C6BC-4AA5-A3BD-8DAD3CA0FA27}" srcOrd="0" destOrd="0" presId="urn:microsoft.com/office/officeart/2005/8/layout/hierarchy1"/>
    <dgm:cxn modelId="{971791F0-B3AE-4C58-9B5B-5811A24BFF3B}" type="presParOf" srcId="{6353E208-C6BC-4AA5-A3BD-8DAD3CA0FA27}" destId="{BF87EF17-2D50-4AFF-8F28-35F09619D645}" srcOrd="0" destOrd="0" presId="urn:microsoft.com/office/officeart/2005/8/layout/hierarchy1"/>
    <dgm:cxn modelId="{B26FC1BF-1E7F-4264-BEFC-54521D247004}" type="presParOf" srcId="{BF87EF17-2D50-4AFF-8F28-35F09619D645}" destId="{8B76F2EA-B999-4500-B731-7E72B4256BB2}" srcOrd="0" destOrd="0" presId="urn:microsoft.com/office/officeart/2005/8/layout/hierarchy1"/>
    <dgm:cxn modelId="{420AF56A-B6E5-46FD-ADEB-9C954152391C}" type="presParOf" srcId="{BF87EF17-2D50-4AFF-8F28-35F09619D645}" destId="{8BAF43EC-2559-4CE7-B4EE-D8E2C494BE9F}" srcOrd="1" destOrd="0" presId="urn:microsoft.com/office/officeart/2005/8/layout/hierarchy1"/>
    <dgm:cxn modelId="{836E1402-C768-4851-AE72-80FE4CF60B25}" type="presParOf" srcId="{6353E208-C6BC-4AA5-A3BD-8DAD3CA0FA27}" destId="{E9E774CD-B238-4406-8E30-48A05AACEE98}" srcOrd="1" destOrd="0" presId="urn:microsoft.com/office/officeart/2005/8/layout/hierarchy1"/>
    <dgm:cxn modelId="{1660C61F-64FC-4DCD-A5B8-194921157B15}" type="presParOf" srcId="{E9E774CD-B238-4406-8E30-48A05AACEE98}" destId="{57EA1555-3944-4651-86BF-F40FD286CE55}" srcOrd="0" destOrd="0" presId="urn:microsoft.com/office/officeart/2005/8/layout/hierarchy1"/>
    <dgm:cxn modelId="{D89B3E42-E254-4493-A978-2B958E7946DF}" type="presParOf" srcId="{E9E774CD-B238-4406-8E30-48A05AACEE98}" destId="{07D65683-457D-4F71-8FF7-930A7B87124D}" srcOrd="1" destOrd="0" presId="urn:microsoft.com/office/officeart/2005/8/layout/hierarchy1"/>
    <dgm:cxn modelId="{64C19C71-1CEF-4FFE-B6BC-972C5A491C54}" type="presParOf" srcId="{07D65683-457D-4F71-8FF7-930A7B87124D}" destId="{411E2A91-ED18-43BB-AA0D-8656D048C994}" srcOrd="0" destOrd="0" presId="urn:microsoft.com/office/officeart/2005/8/layout/hierarchy1"/>
    <dgm:cxn modelId="{1552E615-CCEB-4045-A1D8-E4B2FD99BE9A}" type="presParOf" srcId="{411E2A91-ED18-43BB-AA0D-8656D048C994}" destId="{564C99E2-0962-4913-89DC-8540EB3D8D6A}" srcOrd="0" destOrd="0" presId="urn:microsoft.com/office/officeart/2005/8/layout/hierarchy1"/>
    <dgm:cxn modelId="{9FD1B6A9-BE0B-4AE1-8CFD-518E60EB1866}" type="presParOf" srcId="{411E2A91-ED18-43BB-AA0D-8656D048C994}" destId="{AECACF7E-5F3B-4F03-8715-DAC8B4D98A12}" srcOrd="1" destOrd="0" presId="urn:microsoft.com/office/officeart/2005/8/layout/hierarchy1"/>
    <dgm:cxn modelId="{7B1B0665-93DE-4B1C-9408-36A181200539}" type="presParOf" srcId="{07D65683-457D-4F71-8FF7-930A7B87124D}" destId="{FD1BC234-C83A-4AAF-97EF-9F555FAF8C50}" srcOrd="1" destOrd="0" presId="urn:microsoft.com/office/officeart/2005/8/layout/hierarchy1"/>
    <dgm:cxn modelId="{E2BB9409-BD3C-44CC-8691-D27F22CC55D8}" type="presParOf" srcId="{E9E774CD-B238-4406-8E30-48A05AACEE98}" destId="{4E53E983-6DA4-4968-B51C-5C439CD47E8E}" srcOrd="2" destOrd="0" presId="urn:microsoft.com/office/officeart/2005/8/layout/hierarchy1"/>
    <dgm:cxn modelId="{3CFB5EE9-F55E-4787-BF6B-0FE0987A18CE}" type="presParOf" srcId="{E9E774CD-B238-4406-8E30-48A05AACEE98}" destId="{8BBA232C-C3F7-4F16-8E68-2B8B06D17D95}" srcOrd="3" destOrd="0" presId="urn:microsoft.com/office/officeart/2005/8/layout/hierarchy1"/>
    <dgm:cxn modelId="{9B073B83-A4FE-49C3-8708-070CE1FC5768}" type="presParOf" srcId="{8BBA232C-C3F7-4F16-8E68-2B8B06D17D95}" destId="{137C32CE-DFAC-4AF6-81D8-5215AB53EDE6}" srcOrd="0" destOrd="0" presId="urn:microsoft.com/office/officeart/2005/8/layout/hierarchy1"/>
    <dgm:cxn modelId="{FE82F237-B848-44E5-98C9-A0BC64F4CE16}" type="presParOf" srcId="{137C32CE-DFAC-4AF6-81D8-5215AB53EDE6}" destId="{F836CFD5-090B-4C5B-9D16-4F39B544B9D1}" srcOrd="0" destOrd="0" presId="urn:microsoft.com/office/officeart/2005/8/layout/hierarchy1"/>
    <dgm:cxn modelId="{1AADD7FB-F910-43AA-9429-62C2B179B1B7}" type="presParOf" srcId="{137C32CE-DFAC-4AF6-81D8-5215AB53EDE6}" destId="{2554DA3B-44BE-426D-A5CC-A33C7DA26CCD}" srcOrd="1" destOrd="0" presId="urn:microsoft.com/office/officeart/2005/8/layout/hierarchy1"/>
    <dgm:cxn modelId="{9073DD88-3AC3-4615-B52E-851B252A541E}" type="presParOf" srcId="{8BBA232C-C3F7-4F16-8E68-2B8B06D17D95}" destId="{1F8A6070-3CEF-4421-9937-85A14CD1DE19}" srcOrd="1" destOrd="0" presId="urn:microsoft.com/office/officeart/2005/8/layout/hierarchy1"/>
    <dgm:cxn modelId="{C9065E58-1A58-4090-895D-E6B2774B956C}" type="presParOf" srcId="{E9E774CD-B238-4406-8E30-48A05AACEE98}" destId="{10EAE03D-7AD8-4D7A-B72A-2BFF8A6C4EC7}" srcOrd="4" destOrd="0" presId="urn:microsoft.com/office/officeart/2005/8/layout/hierarchy1"/>
    <dgm:cxn modelId="{661251C2-AF20-4D73-BD57-D3A81F7ECAA9}" type="presParOf" srcId="{E9E774CD-B238-4406-8E30-48A05AACEE98}" destId="{2F980B7B-7DB4-416C-A3FA-A70902071ABE}" srcOrd="5" destOrd="0" presId="urn:microsoft.com/office/officeart/2005/8/layout/hierarchy1"/>
    <dgm:cxn modelId="{72675C7A-BE01-4A83-A1A6-79D669205879}" type="presParOf" srcId="{2F980B7B-7DB4-416C-A3FA-A70902071ABE}" destId="{C5A8C16D-C809-49BD-A33B-F72AF879F48C}" srcOrd="0" destOrd="0" presId="urn:microsoft.com/office/officeart/2005/8/layout/hierarchy1"/>
    <dgm:cxn modelId="{7431AC1B-5694-4C52-A61C-428958AC4423}" type="presParOf" srcId="{C5A8C16D-C809-49BD-A33B-F72AF879F48C}" destId="{9E4B77B0-4BE0-4A0B-B55B-1362E028C040}" srcOrd="0" destOrd="0" presId="urn:microsoft.com/office/officeart/2005/8/layout/hierarchy1"/>
    <dgm:cxn modelId="{C0403A0E-B9FC-472D-B096-2C6CBCDFB648}" type="presParOf" srcId="{C5A8C16D-C809-49BD-A33B-F72AF879F48C}" destId="{638C92DB-4FCB-4EA0-96D4-62173443BEC6}" srcOrd="1" destOrd="0" presId="urn:microsoft.com/office/officeart/2005/8/layout/hierarchy1"/>
    <dgm:cxn modelId="{7CF59C02-1A9B-42EE-B430-419EAA3A2264}" type="presParOf" srcId="{2F980B7B-7DB4-416C-A3FA-A70902071ABE}" destId="{5B40CB92-4FC9-4180-918F-E5C380588EA3}" srcOrd="1" destOrd="0" presId="urn:microsoft.com/office/officeart/2005/8/layout/hierarchy1"/>
    <dgm:cxn modelId="{7F45147D-D3BE-4953-92AC-AD8FA9647423}" type="presParOf" srcId="{E9E774CD-B238-4406-8E30-48A05AACEE98}" destId="{F3EDE7C9-1DA1-489D-AB12-6830C3D2D135}" srcOrd="6" destOrd="0" presId="urn:microsoft.com/office/officeart/2005/8/layout/hierarchy1"/>
    <dgm:cxn modelId="{776AF1D9-9DE3-43EE-B495-951012C4CB00}" type="presParOf" srcId="{E9E774CD-B238-4406-8E30-48A05AACEE98}" destId="{4697160F-0D8A-4EC5-8341-7814C8F7A7EB}" srcOrd="7" destOrd="0" presId="urn:microsoft.com/office/officeart/2005/8/layout/hierarchy1"/>
    <dgm:cxn modelId="{59FB1E92-DE93-4368-9B71-7D685F80AF35}" type="presParOf" srcId="{4697160F-0D8A-4EC5-8341-7814C8F7A7EB}" destId="{414F1B3A-0EB1-464E-8436-CDAE717778D9}" srcOrd="0" destOrd="0" presId="urn:microsoft.com/office/officeart/2005/8/layout/hierarchy1"/>
    <dgm:cxn modelId="{9999CB82-D836-4C25-ACE4-54911E723753}" type="presParOf" srcId="{414F1B3A-0EB1-464E-8436-CDAE717778D9}" destId="{774EF15F-5A31-44B2-B277-E2BF72DD0AB5}" srcOrd="0" destOrd="0" presId="urn:microsoft.com/office/officeart/2005/8/layout/hierarchy1"/>
    <dgm:cxn modelId="{6085ABF3-7D6C-48CB-9F50-8BD6995C9335}" type="presParOf" srcId="{414F1B3A-0EB1-464E-8436-CDAE717778D9}" destId="{15A02E90-D906-4E0D-A7B1-50DE16779264}" srcOrd="1" destOrd="0" presId="urn:microsoft.com/office/officeart/2005/8/layout/hierarchy1"/>
    <dgm:cxn modelId="{C4066A7D-1DD2-47B0-AB7D-BA9ACAEB3EA8}" type="presParOf" srcId="{4697160F-0D8A-4EC5-8341-7814C8F7A7EB}" destId="{1AA5E240-453E-4F22-B950-3EA2E767E9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71741C-B7E7-44BA-ACCD-7EBD7D7735BD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54CF255-DE8E-46EB-8139-00321E757BAD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latin typeface="Calibri Light"/>
              <a:cs typeface="Calibri Light"/>
            </a:rPr>
            <a:t>ADMIN</a:t>
          </a:r>
        </a:p>
      </dgm:t>
    </dgm:pt>
    <dgm:pt modelId="{8E629481-72AC-4097-83F8-BD9F955F56AA}" type="parTrans" cxnId="{5846738B-DD5A-4A32-BE49-C769F80947B1}">
      <dgm:prSet/>
      <dgm:spPr/>
      <dgm:t>
        <a:bodyPr/>
        <a:lstStyle/>
        <a:p>
          <a:endParaRPr lang="en-US"/>
        </a:p>
      </dgm:t>
    </dgm:pt>
    <dgm:pt modelId="{61623C47-86DC-4D92-AF84-F7A06D196B74}" type="sibTrans" cxnId="{5846738B-DD5A-4A32-BE49-C769F80947B1}">
      <dgm:prSet/>
      <dgm:spPr/>
      <dgm:t>
        <a:bodyPr/>
        <a:lstStyle/>
        <a:p>
          <a:endParaRPr lang="en-US"/>
        </a:p>
      </dgm:t>
    </dgm:pt>
    <dgm:pt modelId="{8B10437F-0E70-46D3-A72B-527F22A65E9D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Login</a:t>
          </a:r>
          <a:endParaRPr lang="en-US" dirty="0">
            <a:latin typeface="Calibri Light" panose="020F0302020204030204"/>
            <a:cs typeface="Calibri Light" panose="020F0302020204030204"/>
          </a:endParaRPr>
        </a:p>
      </dgm:t>
    </dgm:pt>
    <dgm:pt modelId="{A76F9DB0-9C2A-4D1B-920D-DF8C5E1C5075}" type="parTrans" cxnId="{E83377C0-A42D-4134-8D31-3DC142FD295D}">
      <dgm:prSet/>
      <dgm:spPr/>
      <dgm:t>
        <a:bodyPr/>
        <a:lstStyle/>
        <a:p>
          <a:endParaRPr lang="en-US"/>
        </a:p>
      </dgm:t>
    </dgm:pt>
    <dgm:pt modelId="{93ED5D1E-EE35-48E9-B155-C271BCD646B4}" type="sibTrans" cxnId="{E83377C0-A42D-4134-8D31-3DC142FD295D}">
      <dgm:prSet/>
      <dgm:spPr/>
      <dgm:t>
        <a:bodyPr/>
        <a:lstStyle/>
        <a:p>
          <a:endParaRPr lang="en-US"/>
        </a:p>
      </dgm:t>
    </dgm:pt>
    <dgm:pt modelId="{4246E0A4-4623-4DAB-9D08-4EAA29661A08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View  </a:t>
          </a:r>
          <a:r>
            <a:rPr lang="en-US" dirty="0">
              <a:latin typeface="Calibri Light"/>
              <a:cs typeface="Calibri Light"/>
            </a:rPr>
            <a:t>booking and its details</a:t>
          </a:r>
          <a:endParaRPr lang="en-US" dirty="0">
            <a:latin typeface="Century Gothic"/>
          </a:endParaRPr>
        </a:p>
      </dgm:t>
    </dgm:pt>
    <dgm:pt modelId="{1ADC5523-1F60-4140-87B5-A8B7BF646FFE}" type="parTrans" cxnId="{8CBD136A-15DF-4642-8A12-BB943FD5CE10}">
      <dgm:prSet/>
      <dgm:spPr/>
      <dgm:t>
        <a:bodyPr/>
        <a:lstStyle/>
        <a:p>
          <a:endParaRPr lang="en-US"/>
        </a:p>
      </dgm:t>
    </dgm:pt>
    <dgm:pt modelId="{6B29FB03-91E8-4169-88B5-EA2C5CB1A14E}" type="sibTrans" cxnId="{8CBD136A-15DF-4642-8A12-BB943FD5CE10}">
      <dgm:prSet/>
      <dgm:spPr/>
      <dgm:t>
        <a:bodyPr/>
        <a:lstStyle/>
        <a:p>
          <a:endParaRPr lang="en-US"/>
        </a:p>
      </dgm:t>
    </dgm:pt>
    <dgm:pt modelId="{F0B9B3CE-55F4-42DD-927C-0B6CAEF09C23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Contact supervisor </a:t>
          </a:r>
          <a:endParaRPr lang="en-US" dirty="0"/>
        </a:p>
      </dgm:t>
    </dgm:pt>
    <dgm:pt modelId="{17EB6E20-11BE-4EE3-A8BE-642A53C7A721}" type="parTrans" cxnId="{2B839A67-416C-430E-9EF1-63156B2EAF81}">
      <dgm:prSet/>
      <dgm:spPr/>
      <dgm:t>
        <a:bodyPr/>
        <a:lstStyle/>
        <a:p>
          <a:endParaRPr lang="en-US"/>
        </a:p>
      </dgm:t>
    </dgm:pt>
    <dgm:pt modelId="{2A000319-9C1F-424C-9AD2-BB032506A89A}" type="sibTrans" cxnId="{2B839A67-416C-430E-9EF1-63156B2EAF81}">
      <dgm:prSet/>
      <dgm:spPr/>
      <dgm:t>
        <a:bodyPr/>
        <a:lstStyle/>
        <a:p>
          <a:endParaRPr lang="en-US"/>
        </a:p>
      </dgm:t>
    </dgm:pt>
    <dgm:pt modelId="{70BD074F-2F44-4DC3-9934-887C8FE2C73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Assigning a supervisor for each </a:t>
          </a:r>
          <a:r>
            <a:rPr lang="en-US" dirty="0">
              <a:latin typeface="Calibri Light"/>
              <a:cs typeface="Calibri Light"/>
            </a:rPr>
            <a:t>work</a:t>
          </a:r>
          <a:endParaRPr lang="en-US" dirty="0"/>
        </a:p>
      </dgm:t>
    </dgm:pt>
    <dgm:pt modelId="{6EB555F2-5C40-409E-B70F-30FCA959B804}" type="parTrans" cxnId="{8AA2D8D1-04A5-4C01-A5F2-6D318FD7F888}">
      <dgm:prSet/>
      <dgm:spPr/>
    </dgm:pt>
    <dgm:pt modelId="{79572C93-2208-443D-A46A-FE9872FBFEB7}" type="sibTrans" cxnId="{8AA2D8D1-04A5-4C01-A5F2-6D318FD7F888}">
      <dgm:prSet/>
      <dgm:spPr/>
      <dgm:t>
        <a:bodyPr/>
        <a:lstStyle/>
        <a:p>
          <a:endParaRPr lang="en-US"/>
        </a:p>
      </dgm:t>
    </dgm:pt>
    <dgm:pt modelId="{4AC47D0A-EB7F-4795-8570-6FB7C63018D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Approval of registration</a:t>
          </a:r>
        </a:p>
      </dgm:t>
    </dgm:pt>
    <dgm:pt modelId="{BFCA0BC3-D672-41F8-BB11-DD6FB8D25E80}" type="parTrans" cxnId="{325C0CED-6B2F-476C-9B0E-32FA67F2AFD4}">
      <dgm:prSet/>
      <dgm:spPr/>
    </dgm:pt>
    <dgm:pt modelId="{5E6632F8-B442-40D6-ACC8-9244B1171BAE}" type="sibTrans" cxnId="{325C0CED-6B2F-476C-9B0E-32FA67F2AFD4}">
      <dgm:prSet/>
      <dgm:spPr/>
    </dgm:pt>
    <dgm:pt modelId="{5B521F45-48FC-4B2E-9DA3-C754838CDA53}">
      <dgm:prSet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Contact customers</a:t>
          </a:r>
        </a:p>
      </dgm:t>
    </dgm:pt>
    <dgm:pt modelId="{82D98CF9-0050-4797-BAE3-5A6C1E00E981}" type="parTrans" cxnId="{323D36A2-493A-40CD-BD3B-CC31DCBBD370}">
      <dgm:prSet/>
      <dgm:spPr/>
    </dgm:pt>
    <dgm:pt modelId="{F0260A31-54A4-40E1-A854-2EBBB6A4B3DC}" type="sibTrans" cxnId="{323D36A2-493A-40CD-BD3B-CC31DCBBD370}">
      <dgm:prSet/>
      <dgm:spPr/>
    </dgm:pt>
    <dgm:pt modelId="{5D52043B-6829-4A26-B27A-E3D7C8277603}" type="pres">
      <dgm:prSet presAssocID="{B771741C-B7E7-44BA-ACCD-7EBD7D7735BD}" presName="linear" presStyleCnt="0">
        <dgm:presLayoutVars>
          <dgm:animLvl val="lvl"/>
          <dgm:resizeHandles val="exact"/>
        </dgm:presLayoutVars>
      </dgm:prSet>
      <dgm:spPr/>
    </dgm:pt>
    <dgm:pt modelId="{C08669E0-C26A-42DA-946D-B03696AE9EB0}" type="pres">
      <dgm:prSet presAssocID="{B54CF255-DE8E-46EB-8139-00321E757BA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DA8D631-48EB-44CE-97C9-395FCEA0BD9D}" type="pres">
      <dgm:prSet presAssocID="{B54CF255-DE8E-46EB-8139-00321E757B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3FA2229-4198-46B0-8A55-9CD77EF6196E}" type="presOf" srcId="{F0B9B3CE-55F4-42DD-927C-0B6CAEF09C23}" destId="{6DA8D631-48EB-44CE-97C9-395FCEA0BD9D}" srcOrd="0" destOrd="4" presId="urn:microsoft.com/office/officeart/2005/8/layout/vList2"/>
    <dgm:cxn modelId="{69AEDB3A-5458-4FAC-9CC9-2C3A529D2E84}" type="presOf" srcId="{70BD074F-2F44-4DC3-9934-887C8FE2C736}" destId="{6DA8D631-48EB-44CE-97C9-395FCEA0BD9D}" srcOrd="0" destOrd="3" presId="urn:microsoft.com/office/officeart/2005/8/layout/vList2"/>
    <dgm:cxn modelId="{2B839A67-416C-430E-9EF1-63156B2EAF81}" srcId="{B54CF255-DE8E-46EB-8139-00321E757BAD}" destId="{F0B9B3CE-55F4-42DD-927C-0B6CAEF09C23}" srcOrd="4" destOrd="0" parTransId="{17EB6E20-11BE-4EE3-A8BE-642A53C7A721}" sibTransId="{2A000319-9C1F-424C-9AD2-BB032506A89A}"/>
    <dgm:cxn modelId="{5F408B68-BF8B-428B-B7A4-AC8DFA5DBD67}" type="presOf" srcId="{5B521F45-48FC-4B2E-9DA3-C754838CDA53}" destId="{6DA8D631-48EB-44CE-97C9-395FCEA0BD9D}" srcOrd="0" destOrd="5" presId="urn:microsoft.com/office/officeart/2005/8/layout/vList2"/>
    <dgm:cxn modelId="{8CBD136A-15DF-4642-8A12-BB943FD5CE10}" srcId="{B54CF255-DE8E-46EB-8139-00321E757BAD}" destId="{4246E0A4-4623-4DAB-9D08-4EAA29661A08}" srcOrd="2" destOrd="0" parTransId="{1ADC5523-1F60-4140-87B5-A8B7BF646FFE}" sibTransId="{6B29FB03-91E8-4169-88B5-EA2C5CB1A14E}"/>
    <dgm:cxn modelId="{EE973256-0E19-4E5F-ABBF-A8DFD585BBAF}" type="presOf" srcId="{4246E0A4-4623-4DAB-9D08-4EAA29661A08}" destId="{6DA8D631-48EB-44CE-97C9-395FCEA0BD9D}" srcOrd="0" destOrd="2" presId="urn:microsoft.com/office/officeart/2005/8/layout/vList2"/>
    <dgm:cxn modelId="{5846738B-DD5A-4A32-BE49-C769F80947B1}" srcId="{B771741C-B7E7-44BA-ACCD-7EBD7D7735BD}" destId="{B54CF255-DE8E-46EB-8139-00321E757BAD}" srcOrd="0" destOrd="0" parTransId="{8E629481-72AC-4097-83F8-BD9F955F56AA}" sibTransId="{61623C47-86DC-4D92-AF84-F7A06D196B74}"/>
    <dgm:cxn modelId="{323D36A2-493A-40CD-BD3B-CC31DCBBD370}" srcId="{B54CF255-DE8E-46EB-8139-00321E757BAD}" destId="{5B521F45-48FC-4B2E-9DA3-C754838CDA53}" srcOrd="5" destOrd="0" parTransId="{82D98CF9-0050-4797-BAE3-5A6C1E00E981}" sibTransId="{F0260A31-54A4-40E1-A854-2EBBB6A4B3DC}"/>
    <dgm:cxn modelId="{E83377C0-A42D-4134-8D31-3DC142FD295D}" srcId="{B54CF255-DE8E-46EB-8139-00321E757BAD}" destId="{8B10437F-0E70-46D3-A72B-527F22A65E9D}" srcOrd="0" destOrd="0" parTransId="{A76F9DB0-9C2A-4D1B-920D-DF8C5E1C5075}" sibTransId="{93ED5D1E-EE35-48E9-B155-C271BCD646B4}"/>
    <dgm:cxn modelId="{D8A5B6C8-627F-4758-AACB-DFD9D0A71474}" type="presOf" srcId="{B54CF255-DE8E-46EB-8139-00321E757BAD}" destId="{C08669E0-C26A-42DA-946D-B03696AE9EB0}" srcOrd="0" destOrd="0" presId="urn:microsoft.com/office/officeart/2005/8/layout/vList2"/>
    <dgm:cxn modelId="{6D4602CB-E704-4609-B1CF-59A07F5DBCE9}" type="presOf" srcId="{B771741C-B7E7-44BA-ACCD-7EBD7D7735BD}" destId="{5D52043B-6829-4A26-B27A-E3D7C8277603}" srcOrd="0" destOrd="0" presId="urn:microsoft.com/office/officeart/2005/8/layout/vList2"/>
    <dgm:cxn modelId="{8AA2D8D1-04A5-4C01-A5F2-6D318FD7F888}" srcId="{B54CF255-DE8E-46EB-8139-00321E757BAD}" destId="{70BD074F-2F44-4DC3-9934-887C8FE2C736}" srcOrd="3" destOrd="0" parTransId="{6EB555F2-5C40-409E-B70F-30FCA959B804}" sibTransId="{79572C93-2208-443D-A46A-FE9872FBFEB7}"/>
    <dgm:cxn modelId="{E2F5A7D2-A771-4DCB-BF4F-36F87CEFFA83}" type="presOf" srcId="{8B10437F-0E70-46D3-A72B-527F22A65E9D}" destId="{6DA8D631-48EB-44CE-97C9-395FCEA0BD9D}" srcOrd="0" destOrd="0" presId="urn:microsoft.com/office/officeart/2005/8/layout/vList2"/>
    <dgm:cxn modelId="{EFD392D9-E333-4733-A04E-07B021FF041A}" type="presOf" srcId="{4AC47D0A-EB7F-4795-8570-6FB7C63018D5}" destId="{6DA8D631-48EB-44CE-97C9-395FCEA0BD9D}" srcOrd="0" destOrd="1" presId="urn:microsoft.com/office/officeart/2005/8/layout/vList2"/>
    <dgm:cxn modelId="{325C0CED-6B2F-476C-9B0E-32FA67F2AFD4}" srcId="{B54CF255-DE8E-46EB-8139-00321E757BAD}" destId="{4AC47D0A-EB7F-4795-8570-6FB7C63018D5}" srcOrd="1" destOrd="0" parTransId="{BFCA0BC3-D672-41F8-BB11-DD6FB8D25E80}" sibTransId="{5E6632F8-B442-40D6-ACC8-9244B1171BAE}"/>
    <dgm:cxn modelId="{BDE2A5DE-E835-4A7E-8057-53A87446D74E}" type="presParOf" srcId="{5D52043B-6829-4A26-B27A-E3D7C8277603}" destId="{C08669E0-C26A-42DA-946D-B03696AE9EB0}" srcOrd="0" destOrd="0" presId="urn:microsoft.com/office/officeart/2005/8/layout/vList2"/>
    <dgm:cxn modelId="{C75FCD93-D3FC-4A40-88DE-245BCEB74B07}" type="presParOf" srcId="{5D52043B-6829-4A26-B27A-E3D7C8277603}" destId="{6DA8D631-48EB-44CE-97C9-395FCEA0BD9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4BD839-64F0-49BC-BF48-9428DF43E94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F411EEA-2374-4A22-AD87-8B3DC29D905B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SUPERVISOR</a:t>
          </a:r>
          <a:endParaRPr lang="en-US" dirty="0"/>
        </a:p>
      </dgm:t>
    </dgm:pt>
    <dgm:pt modelId="{FB822822-C2CB-4FA6-AD00-D7FE3A0AEE6A}" type="parTrans" cxnId="{EBECD06C-407A-406B-A200-625A51551243}">
      <dgm:prSet/>
      <dgm:spPr/>
      <dgm:t>
        <a:bodyPr/>
        <a:lstStyle/>
        <a:p>
          <a:endParaRPr lang="en-US"/>
        </a:p>
      </dgm:t>
    </dgm:pt>
    <dgm:pt modelId="{12264E9F-E408-4BAA-9E75-6BC1E41924F9}" type="sibTrans" cxnId="{EBECD06C-407A-406B-A200-625A51551243}">
      <dgm:prSet/>
      <dgm:spPr/>
      <dgm:t>
        <a:bodyPr/>
        <a:lstStyle/>
        <a:p>
          <a:endParaRPr lang="en-US"/>
        </a:p>
      </dgm:t>
    </dgm:pt>
    <dgm:pt modelId="{E706B28F-3FEA-4932-BFC8-8AB8F95CE74E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Registration facility</a:t>
          </a:r>
          <a:endParaRPr lang="en-US" dirty="0"/>
        </a:p>
      </dgm:t>
    </dgm:pt>
    <dgm:pt modelId="{07E55396-5901-4781-AF99-D5DF2C89C54E}" type="parTrans" cxnId="{363C3777-B9AD-4D08-B31D-1EC85AB16925}">
      <dgm:prSet/>
      <dgm:spPr/>
      <dgm:t>
        <a:bodyPr/>
        <a:lstStyle/>
        <a:p>
          <a:endParaRPr lang="en-US"/>
        </a:p>
      </dgm:t>
    </dgm:pt>
    <dgm:pt modelId="{477C1863-5575-4EC8-8441-A5D6B77F582E}" type="sibTrans" cxnId="{363C3777-B9AD-4D08-B31D-1EC85AB16925}">
      <dgm:prSet/>
      <dgm:spPr/>
      <dgm:t>
        <a:bodyPr/>
        <a:lstStyle/>
        <a:p>
          <a:endParaRPr lang="en-US"/>
        </a:p>
      </dgm:t>
    </dgm:pt>
    <dgm:pt modelId="{A3F611C0-E52D-4F30-9737-E9C0B9193FA1}">
      <dgm:prSet phldrT="[Text]" phldr="0"/>
      <dgm:spPr/>
      <dgm:t>
        <a:bodyPr/>
        <a:lstStyle/>
        <a:p>
          <a:r>
            <a:rPr lang="en-US" dirty="0">
              <a:latin typeface="Calibri Light" panose="020F0302020204030204"/>
            </a:rPr>
            <a:t>Login</a:t>
          </a:r>
          <a:endParaRPr lang="en-US" dirty="0"/>
        </a:p>
      </dgm:t>
    </dgm:pt>
    <dgm:pt modelId="{D14AA00C-BBB8-4EC9-B8A1-98F3C17D5208}" type="parTrans" cxnId="{53C76542-38F0-4D87-A752-8C4F2CBFD507}">
      <dgm:prSet/>
      <dgm:spPr/>
      <dgm:t>
        <a:bodyPr/>
        <a:lstStyle/>
        <a:p>
          <a:endParaRPr lang="en-US"/>
        </a:p>
      </dgm:t>
    </dgm:pt>
    <dgm:pt modelId="{394AB2D4-CD71-4075-B31A-E62AF48F1A1B}" type="sibTrans" cxnId="{53C76542-38F0-4D87-A752-8C4F2CBFD507}">
      <dgm:prSet/>
      <dgm:spPr/>
      <dgm:t>
        <a:bodyPr/>
        <a:lstStyle/>
        <a:p>
          <a:endParaRPr lang="en-US"/>
        </a:p>
      </dgm:t>
    </dgm:pt>
    <dgm:pt modelId="{AC41AD70-E603-41C8-9FF1-B9B6141D7610}">
      <dgm:prSet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View detail of hired works</a:t>
          </a:r>
        </a:p>
      </dgm:t>
    </dgm:pt>
    <dgm:pt modelId="{26941CC2-7CE7-44AF-BB01-FD2B942EEBFA}" type="parTrans" cxnId="{8B83E690-C023-47B8-A7E9-F48130362FCE}">
      <dgm:prSet/>
      <dgm:spPr/>
    </dgm:pt>
    <dgm:pt modelId="{8C3003BF-1724-403F-9E7E-24D93910E0F2}" type="sibTrans" cxnId="{8B83E690-C023-47B8-A7E9-F48130362FCE}">
      <dgm:prSet/>
      <dgm:spPr/>
    </dgm:pt>
    <dgm:pt modelId="{05256B16-B95B-4D09-BA72-2345B3A845C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Assigning a team of workers</a:t>
          </a:r>
          <a:endParaRPr lang="en-US" dirty="0">
            <a:latin typeface="Century Gothic" panose="020B0502020202020204"/>
          </a:endParaRPr>
        </a:p>
      </dgm:t>
    </dgm:pt>
    <dgm:pt modelId="{ED63CFAD-8BFD-4152-A68E-74582F53FFB4}" type="parTrans" cxnId="{F3DB2E43-8E4D-4321-9991-EF03C0A01AE9}">
      <dgm:prSet/>
      <dgm:spPr/>
    </dgm:pt>
    <dgm:pt modelId="{D83E05BD-EBEA-4B5A-831B-ED07C84F12BE}" type="sibTrans" cxnId="{F3DB2E43-8E4D-4321-9991-EF03C0A01AE9}">
      <dgm:prSet/>
      <dgm:spPr/>
    </dgm:pt>
    <dgm:pt modelId="{1F688C0E-93D4-4508-B355-37A92FD8285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Contact workers</a:t>
          </a:r>
          <a:endParaRPr lang="en-US" dirty="0"/>
        </a:p>
      </dgm:t>
    </dgm:pt>
    <dgm:pt modelId="{6C83B0BF-395F-482C-96F6-55BB866AE983}" type="parTrans" cxnId="{A5B0A7B7-4430-4355-8CB6-6B5F0073B6FA}">
      <dgm:prSet/>
      <dgm:spPr/>
    </dgm:pt>
    <dgm:pt modelId="{65A90349-68CA-4916-A14E-538FB63FD21B}" type="sibTrans" cxnId="{A5B0A7B7-4430-4355-8CB6-6B5F0073B6FA}">
      <dgm:prSet/>
      <dgm:spPr/>
    </dgm:pt>
    <dgm:pt modelId="{B0B83810-D0A3-4F0B-B03B-D6B179B15576}" type="pres">
      <dgm:prSet presAssocID="{844BD839-64F0-49BC-BF48-9428DF43E94F}" presName="linear" presStyleCnt="0">
        <dgm:presLayoutVars>
          <dgm:animLvl val="lvl"/>
          <dgm:resizeHandles val="exact"/>
        </dgm:presLayoutVars>
      </dgm:prSet>
      <dgm:spPr/>
    </dgm:pt>
    <dgm:pt modelId="{D3231740-F19D-47BE-B830-D3921BBCAB08}" type="pres">
      <dgm:prSet presAssocID="{2F411EEA-2374-4A22-AD87-8B3DC29D90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36073BD-000B-42A9-8E9D-7B86BD98B789}" type="pres">
      <dgm:prSet presAssocID="{2F411EEA-2374-4A22-AD87-8B3DC29D90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2723921-BCCA-452A-A4C5-E8DBA2345D35}" type="presOf" srcId="{1F688C0E-93D4-4508-B355-37A92FD8285E}" destId="{236073BD-000B-42A9-8E9D-7B86BD98B789}" srcOrd="0" destOrd="4" presId="urn:microsoft.com/office/officeart/2005/8/layout/vList2"/>
    <dgm:cxn modelId="{53C76542-38F0-4D87-A752-8C4F2CBFD507}" srcId="{2F411EEA-2374-4A22-AD87-8B3DC29D905B}" destId="{A3F611C0-E52D-4F30-9737-E9C0B9193FA1}" srcOrd="1" destOrd="0" parTransId="{D14AA00C-BBB8-4EC9-B8A1-98F3C17D5208}" sibTransId="{394AB2D4-CD71-4075-B31A-E62AF48F1A1B}"/>
    <dgm:cxn modelId="{F3DB2E43-8E4D-4321-9991-EF03C0A01AE9}" srcId="{2F411EEA-2374-4A22-AD87-8B3DC29D905B}" destId="{05256B16-B95B-4D09-BA72-2345B3A845CC}" srcOrd="3" destOrd="0" parTransId="{ED63CFAD-8BFD-4152-A68E-74582F53FFB4}" sibTransId="{D83E05BD-EBEA-4B5A-831B-ED07C84F12BE}"/>
    <dgm:cxn modelId="{5FDF5A6C-ED3C-4B4C-96DC-62212CC73C68}" type="presOf" srcId="{E706B28F-3FEA-4932-BFC8-8AB8F95CE74E}" destId="{236073BD-000B-42A9-8E9D-7B86BD98B789}" srcOrd="0" destOrd="0" presId="urn:microsoft.com/office/officeart/2005/8/layout/vList2"/>
    <dgm:cxn modelId="{EBECD06C-407A-406B-A200-625A51551243}" srcId="{844BD839-64F0-49BC-BF48-9428DF43E94F}" destId="{2F411EEA-2374-4A22-AD87-8B3DC29D905B}" srcOrd="0" destOrd="0" parTransId="{FB822822-C2CB-4FA6-AD00-D7FE3A0AEE6A}" sibTransId="{12264E9F-E408-4BAA-9E75-6BC1E41924F9}"/>
    <dgm:cxn modelId="{363C3777-B9AD-4D08-B31D-1EC85AB16925}" srcId="{2F411EEA-2374-4A22-AD87-8B3DC29D905B}" destId="{E706B28F-3FEA-4932-BFC8-8AB8F95CE74E}" srcOrd="0" destOrd="0" parTransId="{07E55396-5901-4781-AF99-D5DF2C89C54E}" sibTransId="{477C1863-5575-4EC8-8441-A5D6B77F582E}"/>
    <dgm:cxn modelId="{8B83E690-C023-47B8-A7E9-F48130362FCE}" srcId="{2F411EEA-2374-4A22-AD87-8B3DC29D905B}" destId="{AC41AD70-E603-41C8-9FF1-B9B6141D7610}" srcOrd="2" destOrd="0" parTransId="{26941CC2-7CE7-44AF-BB01-FD2B942EEBFA}" sibTransId="{8C3003BF-1724-403F-9E7E-24D93910E0F2}"/>
    <dgm:cxn modelId="{A5B0A7B7-4430-4355-8CB6-6B5F0073B6FA}" srcId="{2F411EEA-2374-4A22-AD87-8B3DC29D905B}" destId="{1F688C0E-93D4-4508-B355-37A92FD8285E}" srcOrd="4" destOrd="0" parTransId="{6C83B0BF-395F-482C-96F6-55BB866AE983}" sibTransId="{65A90349-68CA-4916-A14E-538FB63FD21B}"/>
    <dgm:cxn modelId="{D79A75BF-C1E4-493E-8247-0887DEA14B96}" type="presOf" srcId="{05256B16-B95B-4D09-BA72-2345B3A845CC}" destId="{236073BD-000B-42A9-8E9D-7B86BD98B789}" srcOrd="0" destOrd="3" presId="urn:microsoft.com/office/officeart/2005/8/layout/vList2"/>
    <dgm:cxn modelId="{56DFDDD4-8660-493B-A10D-2DC9BB8E18AD}" type="presOf" srcId="{A3F611C0-E52D-4F30-9737-E9C0B9193FA1}" destId="{236073BD-000B-42A9-8E9D-7B86BD98B789}" srcOrd="0" destOrd="1" presId="urn:microsoft.com/office/officeart/2005/8/layout/vList2"/>
    <dgm:cxn modelId="{AAC3A3DE-546F-4F74-80F8-F58BC4234086}" type="presOf" srcId="{AC41AD70-E603-41C8-9FF1-B9B6141D7610}" destId="{236073BD-000B-42A9-8E9D-7B86BD98B789}" srcOrd="0" destOrd="2" presId="urn:microsoft.com/office/officeart/2005/8/layout/vList2"/>
    <dgm:cxn modelId="{3EC35FF1-998B-42A2-89C9-0525930B2295}" type="presOf" srcId="{2F411EEA-2374-4A22-AD87-8B3DC29D905B}" destId="{D3231740-F19D-47BE-B830-D3921BBCAB08}" srcOrd="0" destOrd="0" presId="urn:microsoft.com/office/officeart/2005/8/layout/vList2"/>
    <dgm:cxn modelId="{65E74AF4-63D4-462E-B100-661E016931CA}" type="presOf" srcId="{844BD839-64F0-49BC-BF48-9428DF43E94F}" destId="{B0B83810-D0A3-4F0B-B03B-D6B179B15576}" srcOrd="0" destOrd="0" presId="urn:microsoft.com/office/officeart/2005/8/layout/vList2"/>
    <dgm:cxn modelId="{45B78E2D-00C3-46A2-9B77-B8AFE2230F34}" type="presParOf" srcId="{B0B83810-D0A3-4F0B-B03B-D6B179B15576}" destId="{D3231740-F19D-47BE-B830-D3921BBCAB08}" srcOrd="0" destOrd="0" presId="urn:microsoft.com/office/officeart/2005/8/layout/vList2"/>
    <dgm:cxn modelId="{775150F3-28C5-4AC2-ADCC-9A0F5F06CEF7}" type="presParOf" srcId="{B0B83810-D0A3-4F0B-B03B-D6B179B15576}" destId="{236073BD-000B-42A9-8E9D-7B86BD98B78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1D15F1-0C0F-42E2-B9BC-42803FBFC54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61A71F4-8180-4118-811C-0D7291BA3D46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latin typeface="Calibri Light"/>
              <a:cs typeface="Calibri Light"/>
            </a:rPr>
            <a:t>WORKER</a:t>
          </a:r>
        </a:p>
      </dgm:t>
    </dgm:pt>
    <dgm:pt modelId="{68D13A9F-98B4-4B4D-9B66-820E12B0A661}" type="parTrans" cxnId="{32588AFE-8C53-438E-A68E-E3B9B37C988A}">
      <dgm:prSet/>
      <dgm:spPr/>
      <dgm:t>
        <a:bodyPr/>
        <a:lstStyle/>
        <a:p>
          <a:endParaRPr lang="en-US"/>
        </a:p>
      </dgm:t>
    </dgm:pt>
    <dgm:pt modelId="{5473B207-1461-41A5-AB76-A27A90813B5F}" type="sibTrans" cxnId="{32588AFE-8C53-438E-A68E-E3B9B37C988A}">
      <dgm:prSet/>
      <dgm:spPr/>
      <dgm:t>
        <a:bodyPr/>
        <a:lstStyle/>
        <a:p>
          <a:endParaRPr lang="en-US"/>
        </a:p>
      </dgm:t>
    </dgm:pt>
    <dgm:pt modelId="{B60481F4-F23B-42E5-BDD6-BA913979BC6F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Registration facility</a:t>
          </a:r>
          <a:endParaRPr lang="en-US" dirty="0"/>
        </a:p>
      </dgm:t>
    </dgm:pt>
    <dgm:pt modelId="{B405D682-C430-49CD-808C-C524F9A48686}" type="parTrans" cxnId="{02428C03-E768-4EF9-B13E-3FA8F2E4783C}">
      <dgm:prSet/>
      <dgm:spPr/>
      <dgm:t>
        <a:bodyPr/>
        <a:lstStyle/>
        <a:p>
          <a:endParaRPr lang="en-US"/>
        </a:p>
      </dgm:t>
    </dgm:pt>
    <dgm:pt modelId="{A9DB5036-E8DA-4B81-9335-D09CD09EC4BF}" type="sibTrans" cxnId="{02428C03-E768-4EF9-B13E-3FA8F2E4783C}">
      <dgm:prSet/>
      <dgm:spPr/>
      <dgm:t>
        <a:bodyPr/>
        <a:lstStyle/>
        <a:p>
          <a:endParaRPr lang="en-US"/>
        </a:p>
      </dgm:t>
    </dgm:pt>
    <dgm:pt modelId="{4F905204-BF64-4A5F-A455-DFE81868FB8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View details of assigned work </a:t>
          </a:r>
          <a:endParaRPr lang="en-US" dirty="0"/>
        </a:p>
      </dgm:t>
    </dgm:pt>
    <dgm:pt modelId="{B5FB93E0-8B31-4D01-B822-09CC57931146}" type="parTrans" cxnId="{5D99A018-C25E-47D4-AD96-4AE57A112806}">
      <dgm:prSet/>
      <dgm:spPr/>
      <dgm:t>
        <a:bodyPr/>
        <a:lstStyle/>
        <a:p>
          <a:endParaRPr lang="en-US"/>
        </a:p>
      </dgm:t>
    </dgm:pt>
    <dgm:pt modelId="{9358D058-4AB9-4EBE-A266-9D839F9B7D5F}" type="sibTrans" cxnId="{5D99A018-C25E-47D4-AD96-4AE57A112806}">
      <dgm:prSet/>
      <dgm:spPr/>
      <dgm:t>
        <a:bodyPr/>
        <a:lstStyle/>
        <a:p>
          <a:endParaRPr lang="en-US"/>
        </a:p>
      </dgm:t>
    </dgm:pt>
    <dgm:pt modelId="{434ED08B-C6D2-4377-91EF-E3A9430FB90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Login</a:t>
          </a:r>
        </a:p>
      </dgm:t>
    </dgm:pt>
    <dgm:pt modelId="{35114C4B-77AD-42D8-8D96-136DE7E51B0F}" type="parTrans" cxnId="{12E92815-71FA-4C95-9BCE-29A28208F515}">
      <dgm:prSet/>
      <dgm:spPr/>
    </dgm:pt>
    <dgm:pt modelId="{4370520E-D00B-414F-81C8-64D46C0BF967}" type="sibTrans" cxnId="{12E92815-71FA-4C95-9BCE-29A28208F515}">
      <dgm:prSet/>
      <dgm:spPr/>
    </dgm:pt>
    <dgm:pt modelId="{F030BDFC-54D2-4FDD-A089-EE3F969F2B3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Contact supervisor</a:t>
          </a:r>
        </a:p>
      </dgm:t>
    </dgm:pt>
    <dgm:pt modelId="{16512D88-5D3D-4F55-AE33-D4C2CDB3C76E}" type="parTrans" cxnId="{95E9A872-E921-43F8-9D38-C217E98F7651}">
      <dgm:prSet/>
      <dgm:spPr/>
    </dgm:pt>
    <dgm:pt modelId="{EC230D6C-C635-48DB-AD5E-B621CF1F24CE}" type="sibTrans" cxnId="{95E9A872-E921-43F8-9D38-C217E98F7651}">
      <dgm:prSet/>
      <dgm:spPr/>
    </dgm:pt>
    <dgm:pt modelId="{6F1479F7-2FC6-45E7-A0B1-C6497C06F7F1}" type="pres">
      <dgm:prSet presAssocID="{F81D15F1-0C0F-42E2-B9BC-42803FBFC54E}" presName="linear" presStyleCnt="0">
        <dgm:presLayoutVars>
          <dgm:animLvl val="lvl"/>
          <dgm:resizeHandles val="exact"/>
        </dgm:presLayoutVars>
      </dgm:prSet>
      <dgm:spPr/>
    </dgm:pt>
    <dgm:pt modelId="{FE10A066-6FD8-46E6-8562-2ED175CCC984}" type="pres">
      <dgm:prSet presAssocID="{661A71F4-8180-4118-811C-0D7291BA3D4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1DEBE58-04F9-4F23-9F3B-ED729F842B84}" type="pres">
      <dgm:prSet presAssocID="{661A71F4-8180-4118-811C-0D7291BA3D4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2428C03-E768-4EF9-B13E-3FA8F2E4783C}" srcId="{661A71F4-8180-4118-811C-0D7291BA3D46}" destId="{B60481F4-F23B-42E5-BDD6-BA913979BC6F}" srcOrd="0" destOrd="0" parTransId="{B405D682-C430-49CD-808C-C524F9A48686}" sibTransId="{A9DB5036-E8DA-4B81-9335-D09CD09EC4BF}"/>
    <dgm:cxn modelId="{12E92815-71FA-4C95-9BCE-29A28208F515}" srcId="{661A71F4-8180-4118-811C-0D7291BA3D46}" destId="{434ED08B-C6D2-4377-91EF-E3A9430FB90A}" srcOrd="1" destOrd="0" parTransId="{35114C4B-77AD-42D8-8D96-136DE7E51B0F}" sibTransId="{4370520E-D00B-414F-81C8-64D46C0BF967}"/>
    <dgm:cxn modelId="{5D99A018-C25E-47D4-AD96-4AE57A112806}" srcId="{661A71F4-8180-4118-811C-0D7291BA3D46}" destId="{4F905204-BF64-4A5F-A455-DFE81868FB89}" srcOrd="2" destOrd="0" parTransId="{B5FB93E0-8B31-4D01-B822-09CC57931146}" sibTransId="{9358D058-4AB9-4EBE-A266-9D839F9B7D5F}"/>
    <dgm:cxn modelId="{A0009472-03FF-4231-8D0A-438A395148E4}" type="presOf" srcId="{F81D15F1-0C0F-42E2-B9BC-42803FBFC54E}" destId="{6F1479F7-2FC6-45E7-A0B1-C6497C06F7F1}" srcOrd="0" destOrd="0" presId="urn:microsoft.com/office/officeart/2005/8/layout/vList2"/>
    <dgm:cxn modelId="{95E9A872-E921-43F8-9D38-C217E98F7651}" srcId="{661A71F4-8180-4118-811C-0D7291BA3D46}" destId="{F030BDFC-54D2-4FDD-A089-EE3F969F2B3F}" srcOrd="3" destOrd="0" parTransId="{16512D88-5D3D-4F55-AE33-D4C2CDB3C76E}" sibTransId="{EC230D6C-C635-48DB-AD5E-B621CF1F24CE}"/>
    <dgm:cxn modelId="{6FD5C05A-F070-4CDF-B3F5-D721564C8022}" type="presOf" srcId="{4F905204-BF64-4A5F-A455-DFE81868FB89}" destId="{11DEBE58-04F9-4F23-9F3B-ED729F842B84}" srcOrd="0" destOrd="2" presId="urn:microsoft.com/office/officeart/2005/8/layout/vList2"/>
    <dgm:cxn modelId="{6D129782-2D4C-4EF6-8C96-B53EC9EFB5E8}" type="presOf" srcId="{F030BDFC-54D2-4FDD-A089-EE3F969F2B3F}" destId="{11DEBE58-04F9-4F23-9F3B-ED729F842B84}" srcOrd="0" destOrd="3" presId="urn:microsoft.com/office/officeart/2005/8/layout/vList2"/>
    <dgm:cxn modelId="{E652A389-066E-489A-98EF-F92DAC7E00A0}" type="presOf" srcId="{661A71F4-8180-4118-811C-0D7291BA3D46}" destId="{FE10A066-6FD8-46E6-8562-2ED175CCC984}" srcOrd="0" destOrd="0" presId="urn:microsoft.com/office/officeart/2005/8/layout/vList2"/>
    <dgm:cxn modelId="{B2ACC3D2-6463-43A2-81D4-34628A8B8593}" type="presOf" srcId="{B60481F4-F23B-42E5-BDD6-BA913979BC6F}" destId="{11DEBE58-04F9-4F23-9F3B-ED729F842B84}" srcOrd="0" destOrd="0" presId="urn:microsoft.com/office/officeart/2005/8/layout/vList2"/>
    <dgm:cxn modelId="{FF383AF1-D017-43AA-A495-BADF8CF9E9FF}" type="presOf" srcId="{434ED08B-C6D2-4377-91EF-E3A9430FB90A}" destId="{11DEBE58-04F9-4F23-9F3B-ED729F842B84}" srcOrd="0" destOrd="1" presId="urn:microsoft.com/office/officeart/2005/8/layout/vList2"/>
    <dgm:cxn modelId="{32588AFE-8C53-438E-A68E-E3B9B37C988A}" srcId="{F81D15F1-0C0F-42E2-B9BC-42803FBFC54E}" destId="{661A71F4-8180-4118-811C-0D7291BA3D46}" srcOrd="0" destOrd="0" parTransId="{68D13A9F-98B4-4B4D-9B66-820E12B0A661}" sibTransId="{5473B207-1461-41A5-AB76-A27A90813B5F}"/>
    <dgm:cxn modelId="{F709F2ED-5944-4F6E-98B6-41E75DAE9928}" type="presParOf" srcId="{6F1479F7-2FC6-45E7-A0B1-C6497C06F7F1}" destId="{FE10A066-6FD8-46E6-8562-2ED175CCC984}" srcOrd="0" destOrd="0" presId="urn:microsoft.com/office/officeart/2005/8/layout/vList2"/>
    <dgm:cxn modelId="{01C341C5-8A77-4EF0-8719-64476EA6410E}" type="presParOf" srcId="{6F1479F7-2FC6-45E7-A0B1-C6497C06F7F1}" destId="{11DEBE58-04F9-4F23-9F3B-ED729F842B8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A05EDC-7414-48DB-A65A-B21B30B8120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075ED3-F9D8-4D90-9B61-9FB1DC675FF7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latin typeface="Calibri Light"/>
              <a:cs typeface="Calibri Light"/>
            </a:rPr>
            <a:t>CUSTOMER</a:t>
          </a:r>
        </a:p>
      </dgm:t>
    </dgm:pt>
    <dgm:pt modelId="{3D69DC23-2C50-4D8C-AF5F-29C5ADBFB88E}" type="parTrans" cxnId="{56E0CD37-3E24-44E1-827F-057963B835FE}">
      <dgm:prSet/>
      <dgm:spPr/>
      <dgm:t>
        <a:bodyPr/>
        <a:lstStyle/>
        <a:p>
          <a:endParaRPr lang="en-US"/>
        </a:p>
      </dgm:t>
    </dgm:pt>
    <dgm:pt modelId="{3E16B609-8945-4FE3-A74C-B936AB8CBD11}" type="sibTrans" cxnId="{56E0CD37-3E24-44E1-827F-057963B835FE}">
      <dgm:prSet/>
      <dgm:spPr/>
      <dgm:t>
        <a:bodyPr/>
        <a:lstStyle/>
        <a:p>
          <a:endParaRPr lang="en-US"/>
        </a:p>
      </dgm:t>
    </dgm:pt>
    <dgm:pt modelId="{DDE3258F-21C1-4678-9FA7-5FFEF8A76A46}">
      <dgm:prSet phldrT="[Text]"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Book services</a:t>
          </a:r>
        </a:p>
      </dgm:t>
    </dgm:pt>
    <dgm:pt modelId="{D3E10FF3-4BD1-4B8B-AA1F-3D2171750380}" type="parTrans" cxnId="{C7A44606-5195-467F-88AC-5C408AFB2976}">
      <dgm:prSet/>
      <dgm:spPr/>
      <dgm:t>
        <a:bodyPr/>
        <a:lstStyle/>
        <a:p>
          <a:endParaRPr lang="en-US"/>
        </a:p>
      </dgm:t>
    </dgm:pt>
    <dgm:pt modelId="{9198AACC-143A-474F-B602-B10A552C5F00}" type="sibTrans" cxnId="{C7A44606-5195-467F-88AC-5C408AFB2976}">
      <dgm:prSet/>
      <dgm:spPr/>
      <dgm:t>
        <a:bodyPr/>
        <a:lstStyle/>
        <a:p>
          <a:endParaRPr lang="en-US"/>
        </a:p>
      </dgm:t>
    </dgm:pt>
    <dgm:pt modelId="{34C5424C-D5CA-4FC8-BED3-3C90E6A3EF3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Contact supervisor</a:t>
          </a:r>
        </a:p>
      </dgm:t>
    </dgm:pt>
    <dgm:pt modelId="{D2BB7193-933E-4464-BAB7-E363C2D4182C}" type="parTrans" cxnId="{73670B1F-DC6B-4E9E-9AFA-AC188B3F7EC5}">
      <dgm:prSet/>
      <dgm:spPr/>
      <dgm:t>
        <a:bodyPr/>
        <a:lstStyle/>
        <a:p>
          <a:endParaRPr lang="en-GB"/>
        </a:p>
      </dgm:t>
    </dgm:pt>
    <dgm:pt modelId="{49863421-F58D-4D03-9690-ED44E2A0DF90}" type="sibTrans" cxnId="{73670B1F-DC6B-4E9E-9AFA-AC188B3F7EC5}">
      <dgm:prSet/>
      <dgm:spPr/>
      <dgm:t>
        <a:bodyPr/>
        <a:lstStyle/>
        <a:p>
          <a:endParaRPr lang="en-GB"/>
        </a:p>
      </dgm:t>
    </dgm:pt>
    <dgm:pt modelId="{2D7CBC78-873A-4328-83D8-F6005CBBC8E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View profiles of workers and supervisor</a:t>
          </a:r>
        </a:p>
      </dgm:t>
    </dgm:pt>
    <dgm:pt modelId="{5B9C2CBB-ADE1-45E0-854B-9EFB8B919B34}" type="parTrans" cxnId="{C8413D09-E812-4E4B-92CA-284F6F1BB398}">
      <dgm:prSet/>
      <dgm:spPr/>
      <dgm:t>
        <a:bodyPr/>
        <a:lstStyle/>
        <a:p>
          <a:endParaRPr lang="en-GB"/>
        </a:p>
      </dgm:t>
    </dgm:pt>
    <dgm:pt modelId="{93AD08B3-3A64-43C6-95F1-C81D9308F935}" type="sibTrans" cxnId="{C8413D09-E812-4E4B-92CA-284F6F1BB398}">
      <dgm:prSet/>
      <dgm:spPr/>
      <dgm:t>
        <a:bodyPr/>
        <a:lstStyle/>
        <a:p>
          <a:endParaRPr lang="en-GB"/>
        </a:p>
      </dgm:t>
    </dgm:pt>
    <dgm:pt modelId="{E912BBD4-EED8-4086-9B15-B31CBCD8C5F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Give feedback </a:t>
          </a:r>
        </a:p>
      </dgm:t>
    </dgm:pt>
    <dgm:pt modelId="{B2888476-B95B-4721-B040-5BE36CCB9E0A}" type="parTrans" cxnId="{ACD16690-3B6A-4CC2-BB68-225D93262BCB}">
      <dgm:prSet/>
      <dgm:spPr/>
      <dgm:t>
        <a:bodyPr/>
        <a:lstStyle/>
        <a:p>
          <a:endParaRPr lang="en-GB"/>
        </a:p>
      </dgm:t>
    </dgm:pt>
    <dgm:pt modelId="{F2EB16E1-37A7-4A91-B1A3-C269C05CA52C}" type="sibTrans" cxnId="{ACD16690-3B6A-4CC2-BB68-225D93262BCB}">
      <dgm:prSet/>
      <dgm:spPr/>
      <dgm:t>
        <a:bodyPr/>
        <a:lstStyle/>
        <a:p>
          <a:endParaRPr lang="en-GB"/>
        </a:p>
      </dgm:t>
    </dgm:pt>
    <dgm:pt modelId="{836A26B8-2DA1-4C30-ACA9-5E9803A67D7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View details and progress of booking </a:t>
          </a:r>
        </a:p>
      </dgm:t>
    </dgm:pt>
    <dgm:pt modelId="{2E503531-8F30-4104-9F23-AEA17E0D2D7F}" type="parTrans" cxnId="{775F2394-2333-4896-A779-037467E4E112}">
      <dgm:prSet/>
      <dgm:spPr/>
    </dgm:pt>
    <dgm:pt modelId="{A5851C03-DFC2-4C0B-88B1-0144AF881CF8}" type="sibTrans" cxnId="{775F2394-2333-4896-A779-037467E4E112}">
      <dgm:prSet/>
      <dgm:spPr/>
    </dgm:pt>
    <dgm:pt modelId="{C571296A-9835-45A0-8F3E-52273537B899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Registration facility</a:t>
          </a:r>
        </a:p>
      </dgm:t>
    </dgm:pt>
    <dgm:pt modelId="{AB7686B4-F45A-4DAB-B497-DF732EC116B1}" type="parTrans" cxnId="{BB0795D1-3AE2-4DD3-AEA0-02FE2C8475BE}">
      <dgm:prSet/>
      <dgm:spPr/>
    </dgm:pt>
    <dgm:pt modelId="{EA826CC0-21B0-4B67-93C5-0523CA141399}" type="sibTrans" cxnId="{BB0795D1-3AE2-4DD3-AEA0-02FE2C8475BE}">
      <dgm:prSet/>
      <dgm:spPr/>
    </dgm:pt>
    <dgm:pt modelId="{6E4C061A-1F9B-474A-87BE-C52073F8D4F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Login </a:t>
          </a:r>
        </a:p>
      </dgm:t>
    </dgm:pt>
    <dgm:pt modelId="{E278305D-96FA-4F91-B9B9-3DD4148D9038}" type="parTrans" cxnId="{DF2F8511-4308-42A8-A5F8-12D21D113D28}">
      <dgm:prSet/>
      <dgm:spPr/>
    </dgm:pt>
    <dgm:pt modelId="{A69339AC-1619-4E5F-8D68-425181334205}" type="sibTrans" cxnId="{DF2F8511-4308-42A8-A5F8-12D21D113D28}">
      <dgm:prSet/>
      <dgm:spPr/>
    </dgm:pt>
    <dgm:pt modelId="{2D4680EA-516C-4A13-B2E1-BF11EB6C6168}" type="pres">
      <dgm:prSet presAssocID="{3BA05EDC-7414-48DB-A65A-B21B30B8120F}" presName="linear" presStyleCnt="0">
        <dgm:presLayoutVars>
          <dgm:animLvl val="lvl"/>
          <dgm:resizeHandles val="exact"/>
        </dgm:presLayoutVars>
      </dgm:prSet>
      <dgm:spPr/>
    </dgm:pt>
    <dgm:pt modelId="{6D825642-0273-49BA-8C0F-FCF7E54536D9}" type="pres">
      <dgm:prSet presAssocID="{7A075ED3-F9D8-4D90-9B61-9FB1DC675FF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45093D-FDA1-4C85-B32D-5A7722C61FCE}" type="pres">
      <dgm:prSet presAssocID="{7A075ED3-F9D8-4D90-9B61-9FB1DC675FF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A44606-5195-467F-88AC-5C408AFB2976}" srcId="{7A075ED3-F9D8-4D90-9B61-9FB1DC675FF7}" destId="{DDE3258F-21C1-4678-9FA7-5FFEF8A76A46}" srcOrd="2" destOrd="0" parTransId="{D3E10FF3-4BD1-4B8B-AA1F-3D2171750380}" sibTransId="{9198AACC-143A-474F-B602-B10A552C5F00}"/>
    <dgm:cxn modelId="{C8413D09-E812-4E4B-92CA-284F6F1BB398}" srcId="{7A075ED3-F9D8-4D90-9B61-9FB1DC675FF7}" destId="{2D7CBC78-873A-4328-83D8-F6005CBBC8E6}" srcOrd="5" destOrd="0" parTransId="{5B9C2CBB-ADE1-45E0-854B-9EFB8B919B34}" sibTransId="{93AD08B3-3A64-43C6-95F1-C81D9308F935}"/>
    <dgm:cxn modelId="{116E7C11-E79D-4F0C-926B-4BDC1B58F385}" type="presOf" srcId="{34C5424C-D5CA-4FC8-BED3-3C90E6A3EF3D}" destId="{B645093D-FDA1-4C85-B32D-5A7722C61FCE}" srcOrd="0" destOrd="4" presId="urn:microsoft.com/office/officeart/2005/8/layout/vList2"/>
    <dgm:cxn modelId="{DF2F8511-4308-42A8-A5F8-12D21D113D28}" srcId="{7A075ED3-F9D8-4D90-9B61-9FB1DC675FF7}" destId="{6E4C061A-1F9B-474A-87BE-C52073F8D4FA}" srcOrd="1" destOrd="0" parTransId="{E278305D-96FA-4F91-B9B9-3DD4148D9038}" sibTransId="{A69339AC-1619-4E5F-8D68-425181334205}"/>
    <dgm:cxn modelId="{73670B1F-DC6B-4E9E-9AFA-AC188B3F7EC5}" srcId="{7A075ED3-F9D8-4D90-9B61-9FB1DC675FF7}" destId="{34C5424C-D5CA-4FC8-BED3-3C90E6A3EF3D}" srcOrd="4" destOrd="0" parTransId="{D2BB7193-933E-4464-BAB7-E363C2D4182C}" sibTransId="{49863421-F58D-4D03-9690-ED44E2A0DF90}"/>
    <dgm:cxn modelId="{56E0CD37-3E24-44E1-827F-057963B835FE}" srcId="{3BA05EDC-7414-48DB-A65A-B21B30B8120F}" destId="{7A075ED3-F9D8-4D90-9B61-9FB1DC675FF7}" srcOrd="0" destOrd="0" parTransId="{3D69DC23-2C50-4D8C-AF5F-29C5ADBFB88E}" sibTransId="{3E16B609-8945-4FE3-A74C-B936AB8CBD11}"/>
    <dgm:cxn modelId="{A126EB38-DB7A-4662-A298-205E73B79090}" type="presOf" srcId="{6E4C061A-1F9B-474A-87BE-C52073F8D4FA}" destId="{B645093D-FDA1-4C85-B32D-5A7722C61FCE}" srcOrd="0" destOrd="1" presId="urn:microsoft.com/office/officeart/2005/8/layout/vList2"/>
    <dgm:cxn modelId="{7D801764-0B38-499C-9379-2E7F05A39124}" type="presOf" srcId="{2D7CBC78-873A-4328-83D8-F6005CBBC8E6}" destId="{B645093D-FDA1-4C85-B32D-5A7722C61FCE}" srcOrd="0" destOrd="5" presId="urn:microsoft.com/office/officeart/2005/8/layout/vList2"/>
    <dgm:cxn modelId="{B433D152-C24B-47A7-9845-CC3E62D66D82}" type="presOf" srcId="{836A26B8-2DA1-4C30-ACA9-5E9803A67D7A}" destId="{B645093D-FDA1-4C85-B32D-5A7722C61FCE}" srcOrd="0" destOrd="3" presId="urn:microsoft.com/office/officeart/2005/8/layout/vList2"/>
    <dgm:cxn modelId="{44D78D76-948C-467A-BDBD-298E9AC9699B}" type="presOf" srcId="{C571296A-9835-45A0-8F3E-52273537B899}" destId="{B645093D-FDA1-4C85-B32D-5A7722C61FCE}" srcOrd="0" destOrd="0" presId="urn:microsoft.com/office/officeart/2005/8/layout/vList2"/>
    <dgm:cxn modelId="{ACD16690-3B6A-4CC2-BB68-225D93262BCB}" srcId="{7A075ED3-F9D8-4D90-9B61-9FB1DC675FF7}" destId="{E912BBD4-EED8-4086-9B15-B31CBCD8C5FF}" srcOrd="6" destOrd="0" parTransId="{B2888476-B95B-4721-B040-5BE36CCB9E0A}" sibTransId="{F2EB16E1-37A7-4A91-B1A3-C269C05CA52C}"/>
    <dgm:cxn modelId="{775F2394-2333-4896-A779-037467E4E112}" srcId="{7A075ED3-F9D8-4D90-9B61-9FB1DC675FF7}" destId="{836A26B8-2DA1-4C30-ACA9-5E9803A67D7A}" srcOrd="3" destOrd="0" parTransId="{2E503531-8F30-4104-9F23-AEA17E0D2D7F}" sibTransId="{A5851C03-DFC2-4C0B-88B1-0144AF881CF8}"/>
    <dgm:cxn modelId="{3C6FE1C2-C218-4FD5-8F4D-C5FC629F9A5A}" type="presOf" srcId="{E912BBD4-EED8-4086-9B15-B31CBCD8C5FF}" destId="{B645093D-FDA1-4C85-B32D-5A7722C61FCE}" srcOrd="0" destOrd="6" presId="urn:microsoft.com/office/officeart/2005/8/layout/vList2"/>
    <dgm:cxn modelId="{BB0795D1-3AE2-4DD3-AEA0-02FE2C8475BE}" srcId="{7A075ED3-F9D8-4D90-9B61-9FB1DC675FF7}" destId="{C571296A-9835-45A0-8F3E-52273537B899}" srcOrd="0" destOrd="0" parTransId="{AB7686B4-F45A-4DAB-B497-DF732EC116B1}" sibTransId="{EA826CC0-21B0-4B67-93C5-0523CA141399}"/>
    <dgm:cxn modelId="{4569CDD5-B0BF-4F99-9FA8-404F34819C7F}" type="presOf" srcId="{3BA05EDC-7414-48DB-A65A-B21B30B8120F}" destId="{2D4680EA-516C-4A13-B2E1-BF11EB6C6168}" srcOrd="0" destOrd="0" presId="urn:microsoft.com/office/officeart/2005/8/layout/vList2"/>
    <dgm:cxn modelId="{1E8F28DE-1378-42A3-9335-BB3D84905260}" type="presOf" srcId="{DDE3258F-21C1-4678-9FA7-5FFEF8A76A46}" destId="{B645093D-FDA1-4C85-B32D-5A7722C61FCE}" srcOrd="0" destOrd="2" presId="urn:microsoft.com/office/officeart/2005/8/layout/vList2"/>
    <dgm:cxn modelId="{0D49D1FC-5244-4C3C-AB3A-4677AA3FA024}" type="presOf" srcId="{7A075ED3-F9D8-4D90-9B61-9FB1DC675FF7}" destId="{6D825642-0273-49BA-8C0F-FCF7E54536D9}" srcOrd="0" destOrd="0" presId="urn:microsoft.com/office/officeart/2005/8/layout/vList2"/>
    <dgm:cxn modelId="{F29BFC97-BABD-407C-8E2B-529135631F74}" type="presParOf" srcId="{2D4680EA-516C-4A13-B2E1-BF11EB6C6168}" destId="{6D825642-0273-49BA-8C0F-FCF7E54536D9}" srcOrd="0" destOrd="0" presId="urn:microsoft.com/office/officeart/2005/8/layout/vList2"/>
    <dgm:cxn modelId="{48CFF205-8EFA-4202-84C0-91C5007758BA}" type="presParOf" srcId="{2D4680EA-516C-4A13-B2E1-BF11EB6C6168}" destId="{B645093D-FDA1-4C85-B32D-5A7722C61F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A05EDC-7414-48DB-A65A-B21B30B8120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075ED3-F9D8-4D90-9B61-9FB1DC675FF7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ADVANTAGES</a:t>
          </a:r>
        </a:p>
      </dgm:t>
    </dgm:pt>
    <dgm:pt modelId="{3D69DC23-2C50-4D8C-AF5F-29C5ADBFB88E}" type="parTrans" cxnId="{56E0CD37-3E24-44E1-827F-057963B835FE}">
      <dgm:prSet/>
      <dgm:spPr/>
      <dgm:t>
        <a:bodyPr/>
        <a:lstStyle/>
        <a:p>
          <a:endParaRPr lang="en-US"/>
        </a:p>
      </dgm:t>
    </dgm:pt>
    <dgm:pt modelId="{3E16B609-8945-4FE3-A74C-B936AB8CBD11}" type="sibTrans" cxnId="{56E0CD37-3E24-44E1-827F-057963B835FE}">
      <dgm:prSet/>
      <dgm:spPr/>
      <dgm:t>
        <a:bodyPr/>
        <a:lstStyle/>
        <a:p>
          <a:endParaRPr lang="en-US"/>
        </a:p>
      </dgm:t>
    </dgm:pt>
    <dgm:pt modelId="{DDE3258F-21C1-4678-9FA7-5FFEF8A76A46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No need</a:t>
          </a:r>
          <a:r>
            <a:rPr lang="en-US" dirty="0">
              <a:latin typeface="Calibri Light"/>
              <a:cs typeface="Calibri Light"/>
            </a:rPr>
            <a:t> of </a:t>
          </a:r>
          <a:r>
            <a:rPr lang="en-US" dirty="0" err="1">
              <a:latin typeface="Calibri Light"/>
              <a:cs typeface="Calibri Light"/>
            </a:rPr>
            <a:t>techonology</a:t>
          </a:r>
          <a:r>
            <a:rPr lang="en-US" dirty="0">
              <a:latin typeface="Calibri Light"/>
              <a:cs typeface="Calibri Light"/>
            </a:rPr>
            <a:t> knowledge</a:t>
          </a:r>
          <a:endParaRPr lang="en-US" dirty="0"/>
        </a:p>
      </dgm:t>
    </dgm:pt>
    <dgm:pt modelId="{D3E10FF3-4BD1-4B8B-AA1F-3D2171750380}" type="parTrans" cxnId="{C7A44606-5195-467F-88AC-5C408AFB2976}">
      <dgm:prSet/>
      <dgm:spPr/>
      <dgm:t>
        <a:bodyPr/>
        <a:lstStyle/>
        <a:p>
          <a:endParaRPr lang="en-US"/>
        </a:p>
      </dgm:t>
    </dgm:pt>
    <dgm:pt modelId="{9198AACC-143A-474F-B602-B10A552C5F00}" type="sibTrans" cxnId="{C7A44606-5195-467F-88AC-5C408AFB2976}">
      <dgm:prSet/>
      <dgm:spPr/>
      <dgm:t>
        <a:bodyPr/>
        <a:lstStyle/>
        <a:p>
          <a:endParaRPr lang="en-US"/>
        </a:p>
      </dgm:t>
    </dgm:pt>
    <dgm:pt modelId="{34C5424C-D5CA-4FC8-BED3-3C90E6A3EF3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Can contact them directly </a:t>
          </a:r>
        </a:p>
      </dgm:t>
    </dgm:pt>
    <dgm:pt modelId="{D2BB7193-933E-4464-BAB7-E363C2D4182C}" type="parTrans" cxnId="{73670B1F-DC6B-4E9E-9AFA-AC188B3F7EC5}">
      <dgm:prSet/>
      <dgm:spPr/>
      <dgm:t>
        <a:bodyPr/>
        <a:lstStyle/>
        <a:p>
          <a:endParaRPr lang="en-GB"/>
        </a:p>
      </dgm:t>
    </dgm:pt>
    <dgm:pt modelId="{49863421-F58D-4D03-9690-ED44E2A0DF90}" type="sibTrans" cxnId="{73670B1F-DC6B-4E9E-9AFA-AC188B3F7EC5}">
      <dgm:prSet/>
      <dgm:spPr/>
      <dgm:t>
        <a:bodyPr/>
        <a:lstStyle/>
        <a:p>
          <a:endParaRPr lang="en-GB"/>
        </a:p>
      </dgm:t>
    </dgm:pt>
    <dgm:pt modelId="{836A26B8-2DA1-4C30-ACA9-5E9803A67D7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Can hire</a:t>
          </a:r>
          <a:r>
            <a:rPr lang="en-US" dirty="0">
              <a:latin typeface="Calibri Light"/>
              <a:cs typeface="Calibri Light"/>
            </a:rPr>
            <a:t> same laborer again and again</a:t>
          </a:r>
          <a:endParaRPr lang="en-US" dirty="0"/>
        </a:p>
      </dgm:t>
    </dgm:pt>
    <dgm:pt modelId="{2E503531-8F30-4104-9F23-AEA17E0D2D7F}" type="parTrans" cxnId="{775F2394-2333-4896-A779-037467E4E112}">
      <dgm:prSet/>
      <dgm:spPr/>
    </dgm:pt>
    <dgm:pt modelId="{A5851C03-DFC2-4C0B-88B1-0144AF881CF8}" type="sibTrans" cxnId="{775F2394-2333-4896-A779-037467E4E112}">
      <dgm:prSet/>
      <dgm:spPr/>
    </dgm:pt>
    <dgm:pt modelId="{2D4680EA-516C-4A13-B2E1-BF11EB6C6168}" type="pres">
      <dgm:prSet presAssocID="{3BA05EDC-7414-48DB-A65A-B21B30B8120F}" presName="linear" presStyleCnt="0">
        <dgm:presLayoutVars>
          <dgm:animLvl val="lvl"/>
          <dgm:resizeHandles val="exact"/>
        </dgm:presLayoutVars>
      </dgm:prSet>
      <dgm:spPr/>
    </dgm:pt>
    <dgm:pt modelId="{6D825642-0273-49BA-8C0F-FCF7E54536D9}" type="pres">
      <dgm:prSet presAssocID="{7A075ED3-F9D8-4D90-9B61-9FB1DC675FF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45093D-FDA1-4C85-B32D-5A7722C61FCE}" type="pres">
      <dgm:prSet presAssocID="{7A075ED3-F9D8-4D90-9B61-9FB1DC675FF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A44606-5195-467F-88AC-5C408AFB2976}" srcId="{7A075ED3-F9D8-4D90-9B61-9FB1DC675FF7}" destId="{DDE3258F-21C1-4678-9FA7-5FFEF8A76A46}" srcOrd="0" destOrd="0" parTransId="{D3E10FF3-4BD1-4B8B-AA1F-3D2171750380}" sibTransId="{9198AACC-143A-474F-B602-B10A552C5F00}"/>
    <dgm:cxn modelId="{B6D8350C-FEE1-4C45-8841-E6E35E45EE9B}" type="presOf" srcId="{34C5424C-D5CA-4FC8-BED3-3C90E6A3EF3D}" destId="{B645093D-FDA1-4C85-B32D-5A7722C61FCE}" srcOrd="0" destOrd="2" presId="urn:microsoft.com/office/officeart/2005/8/layout/vList2"/>
    <dgm:cxn modelId="{73670B1F-DC6B-4E9E-9AFA-AC188B3F7EC5}" srcId="{7A075ED3-F9D8-4D90-9B61-9FB1DC675FF7}" destId="{34C5424C-D5CA-4FC8-BED3-3C90E6A3EF3D}" srcOrd="2" destOrd="0" parTransId="{D2BB7193-933E-4464-BAB7-E363C2D4182C}" sibTransId="{49863421-F58D-4D03-9690-ED44E2A0DF90}"/>
    <dgm:cxn modelId="{56E0CD37-3E24-44E1-827F-057963B835FE}" srcId="{3BA05EDC-7414-48DB-A65A-B21B30B8120F}" destId="{7A075ED3-F9D8-4D90-9B61-9FB1DC675FF7}" srcOrd="0" destOrd="0" parTransId="{3D69DC23-2C50-4D8C-AF5F-29C5ADBFB88E}" sibTransId="{3E16B609-8945-4FE3-A74C-B936AB8CBD11}"/>
    <dgm:cxn modelId="{00A30B5B-1EB6-4123-B6A5-B8A810B1EFF0}" type="presOf" srcId="{836A26B8-2DA1-4C30-ACA9-5E9803A67D7A}" destId="{B645093D-FDA1-4C85-B32D-5A7722C61FCE}" srcOrd="0" destOrd="1" presId="urn:microsoft.com/office/officeart/2005/8/layout/vList2"/>
    <dgm:cxn modelId="{3CD68B53-E1C4-4BEE-AB17-2FB0D2DD5159}" type="presOf" srcId="{7A075ED3-F9D8-4D90-9B61-9FB1DC675FF7}" destId="{6D825642-0273-49BA-8C0F-FCF7E54536D9}" srcOrd="0" destOrd="0" presId="urn:microsoft.com/office/officeart/2005/8/layout/vList2"/>
    <dgm:cxn modelId="{775F2394-2333-4896-A779-037467E4E112}" srcId="{7A075ED3-F9D8-4D90-9B61-9FB1DC675FF7}" destId="{836A26B8-2DA1-4C30-ACA9-5E9803A67D7A}" srcOrd="1" destOrd="0" parTransId="{2E503531-8F30-4104-9F23-AEA17E0D2D7F}" sibTransId="{A5851C03-DFC2-4C0B-88B1-0144AF881CF8}"/>
    <dgm:cxn modelId="{383A7FC1-52C7-48FB-A5B5-DB5FDE59BF8A}" type="presOf" srcId="{DDE3258F-21C1-4678-9FA7-5FFEF8A76A46}" destId="{B645093D-FDA1-4C85-B32D-5A7722C61FCE}" srcOrd="0" destOrd="0" presId="urn:microsoft.com/office/officeart/2005/8/layout/vList2"/>
    <dgm:cxn modelId="{4569CDD5-B0BF-4F99-9FA8-404F34819C7F}" type="presOf" srcId="{3BA05EDC-7414-48DB-A65A-B21B30B8120F}" destId="{2D4680EA-516C-4A13-B2E1-BF11EB6C6168}" srcOrd="0" destOrd="0" presId="urn:microsoft.com/office/officeart/2005/8/layout/vList2"/>
    <dgm:cxn modelId="{EB019F40-B2F5-4F08-851D-0DB9F5C8DDAE}" type="presParOf" srcId="{2D4680EA-516C-4A13-B2E1-BF11EB6C6168}" destId="{6D825642-0273-49BA-8C0F-FCF7E54536D9}" srcOrd="0" destOrd="0" presId="urn:microsoft.com/office/officeart/2005/8/layout/vList2"/>
    <dgm:cxn modelId="{0D8B6894-5B93-4CAF-9E61-06B72B325FA6}" type="presParOf" srcId="{2D4680EA-516C-4A13-B2E1-BF11EB6C6168}" destId="{B645093D-FDA1-4C85-B32D-5A7722C61F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A05EDC-7414-48DB-A65A-B21B30B8120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075ED3-F9D8-4D90-9B61-9FB1DC675FF7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DISADVANTAGES</a:t>
          </a:r>
        </a:p>
      </dgm:t>
    </dgm:pt>
    <dgm:pt modelId="{3D69DC23-2C50-4D8C-AF5F-29C5ADBFB88E}" type="parTrans" cxnId="{56E0CD37-3E24-44E1-827F-057963B835FE}">
      <dgm:prSet/>
      <dgm:spPr/>
      <dgm:t>
        <a:bodyPr/>
        <a:lstStyle/>
        <a:p>
          <a:endParaRPr lang="en-US"/>
        </a:p>
      </dgm:t>
    </dgm:pt>
    <dgm:pt modelId="{3E16B609-8945-4FE3-A74C-B936AB8CBD11}" type="sibTrans" cxnId="{56E0CD37-3E24-44E1-827F-057963B835FE}">
      <dgm:prSet/>
      <dgm:spPr/>
      <dgm:t>
        <a:bodyPr/>
        <a:lstStyle/>
        <a:p>
          <a:endParaRPr lang="en-US"/>
        </a:p>
      </dgm:t>
    </dgm:pt>
    <dgm:pt modelId="{836A26B8-2DA1-4C30-ACA9-5E9803A67D7A}">
      <dgm:prSet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The same laborer may not be available everytime</a:t>
          </a:r>
        </a:p>
      </dgm:t>
    </dgm:pt>
    <dgm:pt modelId="{2E503531-8F30-4104-9F23-AEA17E0D2D7F}" type="parTrans" cxnId="{775F2394-2333-4896-A779-037467E4E112}">
      <dgm:prSet/>
      <dgm:spPr/>
    </dgm:pt>
    <dgm:pt modelId="{A5851C03-DFC2-4C0B-88B1-0144AF881CF8}" type="sibTrans" cxnId="{775F2394-2333-4896-A779-037467E4E112}">
      <dgm:prSet/>
      <dgm:spPr/>
    </dgm:pt>
    <dgm:pt modelId="{09A7E05C-9FED-4FCD-BB4D-9E06B13FA55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Can't trust laborers</a:t>
          </a:r>
        </a:p>
      </dgm:t>
    </dgm:pt>
    <dgm:pt modelId="{5BAC6927-F588-4926-8791-E50E34F0006A}" type="parTrans" cxnId="{5A2C1F75-B4CB-4261-8427-6DDE3782EC69}">
      <dgm:prSet/>
      <dgm:spPr/>
    </dgm:pt>
    <dgm:pt modelId="{27C85763-8898-4CE0-8FEB-EB38CD1B0298}" type="sibTrans" cxnId="{5A2C1F75-B4CB-4261-8427-6DDE3782EC69}">
      <dgm:prSet/>
      <dgm:spPr/>
    </dgm:pt>
    <dgm:pt modelId="{F5AB9AF1-A553-4FE2-9B19-067FD149BBFF}">
      <dgm:prSet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They aren't supervised by anyone</a:t>
          </a:r>
        </a:p>
      </dgm:t>
    </dgm:pt>
    <dgm:pt modelId="{A799333C-5FBB-47AE-8B47-023165219A14}" type="parTrans" cxnId="{FD469BED-2CE2-4B70-AA97-C77AEADB9EE8}">
      <dgm:prSet/>
      <dgm:spPr/>
    </dgm:pt>
    <dgm:pt modelId="{747EF95A-C3B1-4C83-A0C9-04E25693BD65}" type="sibTrans" cxnId="{FD469BED-2CE2-4B70-AA97-C77AEADB9EE8}">
      <dgm:prSet/>
      <dgm:spPr/>
    </dgm:pt>
    <dgm:pt modelId="{2D4680EA-516C-4A13-B2E1-BF11EB6C6168}" type="pres">
      <dgm:prSet presAssocID="{3BA05EDC-7414-48DB-A65A-B21B30B8120F}" presName="linear" presStyleCnt="0">
        <dgm:presLayoutVars>
          <dgm:animLvl val="lvl"/>
          <dgm:resizeHandles val="exact"/>
        </dgm:presLayoutVars>
      </dgm:prSet>
      <dgm:spPr/>
    </dgm:pt>
    <dgm:pt modelId="{6D825642-0273-49BA-8C0F-FCF7E54536D9}" type="pres">
      <dgm:prSet presAssocID="{7A075ED3-F9D8-4D90-9B61-9FB1DC675FF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45093D-FDA1-4C85-B32D-5A7722C61FCE}" type="pres">
      <dgm:prSet presAssocID="{7A075ED3-F9D8-4D90-9B61-9FB1DC675FF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220FC31-B207-4BCC-9A2F-E228B0E5F9D8}" type="presOf" srcId="{836A26B8-2DA1-4C30-ACA9-5E9803A67D7A}" destId="{B645093D-FDA1-4C85-B32D-5A7722C61FCE}" srcOrd="0" destOrd="1" presId="urn:microsoft.com/office/officeart/2005/8/layout/vList2"/>
    <dgm:cxn modelId="{56E0CD37-3E24-44E1-827F-057963B835FE}" srcId="{3BA05EDC-7414-48DB-A65A-B21B30B8120F}" destId="{7A075ED3-F9D8-4D90-9B61-9FB1DC675FF7}" srcOrd="0" destOrd="0" parTransId="{3D69DC23-2C50-4D8C-AF5F-29C5ADBFB88E}" sibTransId="{3E16B609-8945-4FE3-A74C-B936AB8CBD11}"/>
    <dgm:cxn modelId="{E2A44C53-9830-4E49-A81B-0E2CC1AB606A}" type="presOf" srcId="{F5AB9AF1-A553-4FE2-9B19-067FD149BBFF}" destId="{B645093D-FDA1-4C85-B32D-5A7722C61FCE}" srcOrd="0" destOrd="2" presId="urn:microsoft.com/office/officeart/2005/8/layout/vList2"/>
    <dgm:cxn modelId="{5A2C1F75-B4CB-4261-8427-6DDE3782EC69}" srcId="{7A075ED3-F9D8-4D90-9B61-9FB1DC675FF7}" destId="{09A7E05C-9FED-4FCD-BB4D-9E06B13FA55E}" srcOrd="0" destOrd="0" parTransId="{5BAC6927-F588-4926-8791-E50E34F0006A}" sibTransId="{27C85763-8898-4CE0-8FEB-EB38CD1B0298}"/>
    <dgm:cxn modelId="{775F2394-2333-4896-A779-037467E4E112}" srcId="{7A075ED3-F9D8-4D90-9B61-9FB1DC675FF7}" destId="{836A26B8-2DA1-4C30-ACA9-5E9803A67D7A}" srcOrd="1" destOrd="0" parTransId="{2E503531-8F30-4104-9F23-AEA17E0D2D7F}" sibTransId="{A5851C03-DFC2-4C0B-88B1-0144AF881CF8}"/>
    <dgm:cxn modelId="{4569CDD5-B0BF-4F99-9FA8-404F34819C7F}" type="presOf" srcId="{3BA05EDC-7414-48DB-A65A-B21B30B8120F}" destId="{2D4680EA-516C-4A13-B2E1-BF11EB6C6168}" srcOrd="0" destOrd="0" presId="urn:microsoft.com/office/officeart/2005/8/layout/vList2"/>
    <dgm:cxn modelId="{FD469BED-2CE2-4B70-AA97-C77AEADB9EE8}" srcId="{7A075ED3-F9D8-4D90-9B61-9FB1DC675FF7}" destId="{F5AB9AF1-A553-4FE2-9B19-067FD149BBFF}" srcOrd="2" destOrd="0" parTransId="{A799333C-5FBB-47AE-8B47-023165219A14}" sibTransId="{747EF95A-C3B1-4C83-A0C9-04E25693BD65}"/>
    <dgm:cxn modelId="{39C689F2-97B7-4B5C-B306-BCE2A10F3717}" type="presOf" srcId="{7A075ED3-F9D8-4D90-9B61-9FB1DC675FF7}" destId="{6D825642-0273-49BA-8C0F-FCF7E54536D9}" srcOrd="0" destOrd="0" presId="urn:microsoft.com/office/officeart/2005/8/layout/vList2"/>
    <dgm:cxn modelId="{52E2B1F7-764C-4DA5-97B2-7D41913D26E2}" type="presOf" srcId="{09A7E05C-9FED-4FCD-BB4D-9E06B13FA55E}" destId="{B645093D-FDA1-4C85-B32D-5A7722C61FCE}" srcOrd="0" destOrd="0" presId="urn:microsoft.com/office/officeart/2005/8/layout/vList2"/>
    <dgm:cxn modelId="{69B8EBC4-9182-4B99-995B-4E28B42C1FB6}" type="presParOf" srcId="{2D4680EA-516C-4A13-B2E1-BF11EB6C6168}" destId="{6D825642-0273-49BA-8C0F-FCF7E54536D9}" srcOrd="0" destOrd="0" presId="urn:microsoft.com/office/officeart/2005/8/layout/vList2"/>
    <dgm:cxn modelId="{65DBF704-BEE2-4CC1-B323-F947BDC2849A}" type="presParOf" srcId="{2D4680EA-516C-4A13-B2E1-BF11EB6C6168}" destId="{B645093D-FDA1-4C85-B32D-5A7722C61F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A05EDC-7414-48DB-A65A-B21B30B8120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075ED3-F9D8-4D90-9B61-9FB1DC675FF7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ADVANTAGES</a:t>
          </a:r>
        </a:p>
      </dgm:t>
    </dgm:pt>
    <dgm:pt modelId="{3D69DC23-2C50-4D8C-AF5F-29C5ADBFB88E}" type="parTrans" cxnId="{56E0CD37-3E24-44E1-827F-057963B835FE}">
      <dgm:prSet/>
      <dgm:spPr/>
      <dgm:t>
        <a:bodyPr/>
        <a:lstStyle/>
        <a:p>
          <a:endParaRPr lang="en-US"/>
        </a:p>
      </dgm:t>
    </dgm:pt>
    <dgm:pt modelId="{3E16B609-8945-4FE3-A74C-B936AB8CBD11}" type="sibTrans" cxnId="{56E0CD37-3E24-44E1-827F-057963B835FE}">
      <dgm:prSet/>
      <dgm:spPr/>
      <dgm:t>
        <a:bodyPr/>
        <a:lstStyle/>
        <a:p>
          <a:endParaRPr lang="en-US"/>
        </a:p>
      </dgm:t>
    </dgm:pt>
    <dgm:pt modelId="{DDE3258F-21C1-4678-9FA7-5FFEF8A76A46}">
      <dgm:prSet phldrT="[Text]"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Customers get workers who are willing to do </a:t>
          </a:r>
          <a:r>
            <a:rPr lang="en-US" dirty="0" err="1">
              <a:latin typeface="Calibri Light"/>
              <a:cs typeface="Calibri Light"/>
            </a:rPr>
            <a:t>anytype</a:t>
          </a:r>
          <a:r>
            <a:rPr lang="en-US" dirty="0">
              <a:latin typeface="Calibri Light"/>
              <a:cs typeface="Calibri Light"/>
            </a:rPr>
            <a:t> of work</a:t>
          </a:r>
        </a:p>
      </dgm:t>
    </dgm:pt>
    <dgm:pt modelId="{D3E10FF3-4BD1-4B8B-AA1F-3D2171750380}" type="parTrans" cxnId="{C7A44606-5195-467F-88AC-5C408AFB2976}">
      <dgm:prSet/>
      <dgm:spPr/>
      <dgm:t>
        <a:bodyPr/>
        <a:lstStyle/>
        <a:p>
          <a:endParaRPr lang="en-US"/>
        </a:p>
      </dgm:t>
    </dgm:pt>
    <dgm:pt modelId="{9198AACC-143A-474F-B602-B10A552C5F00}" type="sibTrans" cxnId="{C7A44606-5195-467F-88AC-5C408AFB2976}">
      <dgm:prSet/>
      <dgm:spPr/>
      <dgm:t>
        <a:bodyPr/>
        <a:lstStyle/>
        <a:p>
          <a:endParaRPr lang="en-US"/>
        </a:p>
      </dgm:t>
    </dgm:pt>
    <dgm:pt modelId="{836A26B8-2DA1-4C30-ACA9-5E9803A67D7A}">
      <dgm:prSet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Customer is provided with workers  details and id proof number</a:t>
          </a:r>
        </a:p>
      </dgm:t>
    </dgm:pt>
    <dgm:pt modelId="{2E503531-8F30-4104-9F23-AEA17E0D2D7F}" type="parTrans" cxnId="{775F2394-2333-4896-A779-037467E4E112}">
      <dgm:prSet/>
      <dgm:spPr/>
    </dgm:pt>
    <dgm:pt modelId="{A5851C03-DFC2-4C0B-88B1-0144AF881CF8}" type="sibTrans" cxnId="{775F2394-2333-4896-A779-037467E4E112}">
      <dgm:prSet/>
      <dgm:spPr/>
    </dgm:pt>
    <dgm:pt modelId="{499EBB90-ED25-4D23-9FE7-0B719DC51FED}">
      <dgm:prSet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Customers doesn't have to take supervising responsibility</a:t>
          </a:r>
        </a:p>
      </dgm:t>
    </dgm:pt>
    <dgm:pt modelId="{38226C6E-73EF-4617-855C-86428AA20AA7}" type="parTrans" cxnId="{1BE9764D-7582-4F05-AD71-5A7E29246698}">
      <dgm:prSet/>
      <dgm:spPr/>
    </dgm:pt>
    <dgm:pt modelId="{2C2E9FF5-7DEC-4D81-9608-7CF10B7359A6}" type="sibTrans" cxnId="{1BE9764D-7582-4F05-AD71-5A7E29246698}">
      <dgm:prSet/>
      <dgm:spPr/>
    </dgm:pt>
    <dgm:pt modelId="{B69DDBF3-A134-435B-8B2F-B64C92712236}">
      <dgm:prSet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Workers are provided with works  most of the time</a:t>
          </a:r>
        </a:p>
      </dgm:t>
    </dgm:pt>
    <dgm:pt modelId="{3AC16538-5306-45E4-8DA9-8AF06F78D605}" type="parTrans" cxnId="{033B2E9C-F60B-4A00-81C8-506A6FD89474}">
      <dgm:prSet/>
      <dgm:spPr/>
    </dgm:pt>
    <dgm:pt modelId="{915303CF-8879-4422-8715-B00CC37B0533}" type="sibTrans" cxnId="{033B2E9C-F60B-4A00-81C8-506A6FD89474}">
      <dgm:prSet/>
      <dgm:spPr/>
    </dgm:pt>
    <dgm:pt modelId="{2D4680EA-516C-4A13-B2E1-BF11EB6C6168}" type="pres">
      <dgm:prSet presAssocID="{3BA05EDC-7414-48DB-A65A-B21B30B8120F}" presName="linear" presStyleCnt="0">
        <dgm:presLayoutVars>
          <dgm:animLvl val="lvl"/>
          <dgm:resizeHandles val="exact"/>
        </dgm:presLayoutVars>
      </dgm:prSet>
      <dgm:spPr/>
    </dgm:pt>
    <dgm:pt modelId="{6D825642-0273-49BA-8C0F-FCF7E54536D9}" type="pres">
      <dgm:prSet presAssocID="{7A075ED3-F9D8-4D90-9B61-9FB1DC675FF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45093D-FDA1-4C85-B32D-5A7722C61FCE}" type="pres">
      <dgm:prSet presAssocID="{7A075ED3-F9D8-4D90-9B61-9FB1DC675FF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7A44606-5195-467F-88AC-5C408AFB2976}" srcId="{7A075ED3-F9D8-4D90-9B61-9FB1DC675FF7}" destId="{DDE3258F-21C1-4678-9FA7-5FFEF8A76A46}" srcOrd="0" destOrd="0" parTransId="{D3E10FF3-4BD1-4B8B-AA1F-3D2171750380}" sibTransId="{9198AACC-143A-474F-B602-B10A552C5F00}"/>
    <dgm:cxn modelId="{56E0CD37-3E24-44E1-827F-057963B835FE}" srcId="{3BA05EDC-7414-48DB-A65A-B21B30B8120F}" destId="{7A075ED3-F9D8-4D90-9B61-9FB1DC675FF7}" srcOrd="0" destOrd="0" parTransId="{3D69DC23-2C50-4D8C-AF5F-29C5ADBFB88E}" sibTransId="{3E16B609-8945-4FE3-A74C-B936AB8CBD11}"/>
    <dgm:cxn modelId="{A4F3F138-EF98-4743-8911-B3EAC9D784B2}" type="presOf" srcId="{B69DDBF3-A134-435B-8B2F-B64C92712236}" destId="{B645093D-FDA1-4C85-B32D-5A7722C61FCE}" srcOrd="0" destOrd="3" presId="urn:microsoft.com/office/officeart/2005/8/layout/vList2"/>
    <dgm:cxn modelId="{3D74463C-380F-41DC-822D-789A83934D22}" type="presOf" srcId="{499EBB90-ED25-4D23-9FE7-0B719DC51FED}" destId="{B645093D-FDA1-4C85-B32D-5A7722C61FCE}" srcOrd="0" destOrd="2" presId="urn:microsoft.com/office/officeart/2005/8/layout/vList2"/>
    <dgm:cxn modelId="{966CDA47-D030-4DB2-8754-DD955E2A6720}" type="presOf" srcId="{DDE3258F-21C1-4678-9FA7-5FFEF8A76A46}" destId="{B645093D-FDA1-4C85-B32D-5A7722C61FCE}" srcOrd="0" destOrd="0" presId="urn:microsoft.com/office/officeart/2005/8/layout/vList2"/>
    <dgm:cxn modelId="{882D4768-46D8-4FA2-9498-9D93767DC182}" type="presOf" srcId="{7A075ED3-F9D8-4D90-9B61-9FB1DC675FF7}" destId="{6D825642-0273-49BA-8C0F-FCF7E54536D9}" srcOrd="0" destOrd="0" presId="urn:microsoft.com/office/officeart/2005/8/layout/vList2"/>
    <dgm:cxn modelId="{1BE9764D-7582-4F05-AD71-5A7E29246698}" srcId="{7A075ED3-F9D8-4D90-9B61-9FB1DC675FF7}" destId="{499EBB90-ED25-4D23-9FE7-0B719DC51FED}" srcOrd="2" destOrd="0" parTransId="{38226C6E-73EF-4617-855C-86428AA20AA7}" sibTransId="{2C2E9FF5-7DEC-4D81-9608-7CF10B7359A6}"/>
    <dgm:cxn modelId="{775F2394-2333-4896-A779-037467E4E112}" srcId="{7A075ED3-F9D8-4D90-9B61-9FB1DC675FF7}" destId="{836A26B8-2DA1-4C30-ACA9-5E9803A67D7A}" srcOrd="1" destOrd="0" parTransId="{2E503531-8F30-4104-9F23-AEA17E0D2D7F}" sibTransId="{A5851C03-DFC2-4C0B-88B1-0144AF881CF8}"/>
    <dgm:cxn modelId="{033B2E9C-F60B-4A00-81C8-506A6FD89474}" srcId="{7A075ED3-F9D8-4D90-9B61-9FB1DC675FF7}" destId="{B69DDBF3-A134-435B-8B2F-B64C92712236}" srcOrd="3" destOrd="0" parTransId="{3AC16538-5306-45E4-8DA9-8AF06F78D605}" sibTransId="{915303CF-8879-4422-8715-B00CC37B0533}"/>
    <dgm:cxn modelId="{4569CDD5-B0BF-4F99-9FA8-404F34819C7F}" type="presOf" srcId="{3BA05EDC-7414-48DB-A65A-B21B30B8120F}" destId="{2D4680EA-516C-4A13-B2E1-BF11EB6C6168}" srcOrd="0" destOrd="0" presId="urn:microsoft.com/office/officeart/2005/8/layout/vList2"/>
    <dgm:cxn modelId="{09E4B7F7-7BD1-4BAD-AC4C-B5E253950380}" type="presOf" srcId="{836A26B8-2DA1-4C30-ACA9-5E9803A67D7A}" destId="{B645093D-FDA1-4C85-B32D-5A7722C61FCE}" srcOrd="0" destOrd="1" presId="urn:microsoft.com/office/officeart/2005/8/layout/vList2"/>
    <dgm:cxn modelId="{4130EF53-1FF3-42DA-AD82-B2E88565904B}" type="presParOf" srcId="{2D4680EA-516C-4A13-B2E1-BF11EB6C6168}" destId="{6D825642-0273-49BA-8C0F-FCF7E54536D9}" srcOrd="0" destOrd="0" presId="urn:microsoft.com/office/officeart/2005/8/layout/vList2"/>
    <dgm:cxn modelId="{29075F23-ED95-47C0-A5DC-03C347AD5333}" type="presParOf" srcId="{2D4680EA-516C-4A13-B2E1-BF11EB6C6168}" destId="{B645093D-FDA1-4C85-B32D-5A7722C61F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A05EDC-7414-48DB-A65A-B21B30B8120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075ED3-F9D8-4D90-9B61-9FB1DC675FF7}">
      <dgm:prSet phldrT="[Text]" phldr="0"/>
      <dgm:spPr/>
      <dgm:t>
        <a:bodyPr/>
        <a:lstStyle/>
        <a:p>
          <a:r>
            <a:rPr lang="en-US" b="0" i="0" u="none" strike="noStrike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DISADVANTAGES</a:t>
          </a:r>
        </a:p>
      </dgm:t>
    </dgm:pt>
    <dgm:pt modelId="{3D69DC23-2C50-4D8C-AF5F-29C5ADBFB88E}" type="parTrans" cxnId="{56E0CD37-3E24-44E1-827F-057963B835FE}">
      <dgm:prSet/>
      <dgm:spPr/>
      <dgm:t>
        <a:bodyPr/>
        <a:lstStyle/>
        <a:p>
          <a:endParaRPr lang="en-US"/>
        </a:p>
      </dgm:t>
    </dgm:pt>
    <dgm:pt modelId="{3E16B609-8945-4FE3-A74C-B936AB8CBD11}" type="sibTrans" cxnId="{56E0CD37-3E24-44E1-827F-057963B835FE}">
      <dgm:prSet/>
      <dgm:spPr/>
      <dgm:t>
        <a:bodyPr/>
        <a:lstStyle/>
        <a:p>
          <a:endParaRPr lang="en-US"/>
        </a:p>
      </dgm:t>
    </dgm:pt>
    <dgm:pt modelId="{836A26B8-2DA1-4C30-ACA9-5E9803A67D7A}">
      <dgm:prSet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Time consuming compared to existing system</a:t>
          </a:r>
        </a:p>
      </dgm:t>
    </dgm:pt>
    <dgm:pt modelId="{2E503531-8F30-4104-9F23-AEA17E0D2D7F}" type="parTrans" cxnId="{775F2394-2333-4896-A779-037467E4E112}">
      <dgm:prSet/>
      <dgm:spPr/>
    </dgm:pt>
    <dgm:pt modelId="{A5851C03-DFC2-4C0B-88B1-0144AF881CF8}" type="sibTrans" cxnId="{775F2394-2333-4896-A779-037467E4E112}">
      <dgm:prSet/>
      <dgm:spPr/>
    </dgm:pt>
    <dgm:pt modelId="{09A7E05C-9FED-4FCD-BB4D-9E06B13FA55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Should have knowledge about technology</a:t>
          </a:r>
        </a:p>
      </dgm:t>
    </dgm:pt>
    <dgm:pt modelId="{5BAC6927-F588-4926-8791-E50E34F0006A}" type="parTrans" cxnId="{5A2C1F75-B4CB-4261-8427-6DDE3782EC69}">
      <dgm:prSet/>
      <dgm:spPr/>
    </dgm:pt>
    <dgm:pt modelId="{27C85763-8898-4CE0-8FEB-EB38CD1B0298}" type="sibTrans" cxnId="{5A2C1F75-B4CB-4261-8427-6DDE3782EC69}">
      <dgm:prSet/>
      <dgm:spPr/>
    </dgm:pt>
    <dgm:pt modelId="{F5AB9AF1-A553-4FE2-9B19-067FD149BBFF}">
      <dgm:prSet phldr="0"/>
      <dgm:spPr/>
      <dgm:t>
        <a:bodyPr/>
        <a:lstStyle/>
        <a:p>
          <a:pPr rtl="0"/>
          <a:r>
            <a:rPr lang="en-US" dirty="0">
              <a:latin typeface="Calibri Light"/>
              <a:cs typeface="Calibri Light"/>
            </a:rPr>
            <a:t>There is chance of not getting the exact  number of workers that the customer requested</a:t>
          </a:r>
          <a:endParaRPr lang="en-US" dirty="0"/>
        </a:p>
      </dgm:t>
    </dgm:pt>
    <dgm:pt modelId="{A799333C-5FBB-47AE-8B47-023165219A14}" type="parTrans" cxnId="{FD469BED-2CE2-4B70-AA97-C77AEADB9EE8}">
      <dgm:prSet/>
      <dgm:spPr/>
    </dgm:pt>
    <dgm:pt modelId="{747EF95A-C3B1-4C83-A0C9-04E25693BD65}" type="sibTrans" cxnId="{FD469BED-2CE2-4B70-AA97-C77AEADB9EE8}">
      <dgm:prSet/>
      <dgm:spPr/>
    </dgm:pt>
    <dgm:pt modelId="{85095C97-5A4F-E64D-8934-711AE0240DDC}">
      <dgm:prSet phldr="0"/>
      <dgm:spPr/>
      <dgm:t>
        <a:bodyPr/>
        <a:lstStyle/>
        <a:p>
          <a:pPr rtl="0"/>
          <a:r>
            <a:rPr lang="en-US">
              <a:latin typeface="Calibri Light"/>
              <a:cs typeface="Calibri Light"/>
            </a:rPr>
            <a:t>Can’t provide immediate service </a:t>
          </a:r>
          <a:endParaRPr lang="en-US" dirty="0">
            <a:latin typeface="Calibri Light"/>
            <a:cs typeface="Calibri Light"/>
          </a:endParaRPr>
        </a:p>
      </dgm:t>
    </dgm:pt>
    <dgm:pt modelId="{0382D293-99ED-0648-8559-BF6F89DDEB5A}" type="parTrans" cxnId="{BE4D8530-7B50-F542-88A3-D9650C03AABA}">
      <dgm:prSet/>
      <dgm:spPr/>
    </dgm:pt>
    <dgm:pt modelId="{A471988C-2B3E-354C-A9F4-186AB0D7413F}" type="sibTrans" cxnId="{BE4D8530-7B50-F542-88A3-D9650C03AABA}">
      <dgm:prSet/>
      <dgm:spPr/>
    </dgm:pt>
    <dgm:pt modelId="{2D4680EA-516C-4A13-B2E1-BF11EB6C6168}" type="pres">
      <dgm:prSet presAssocID="{3BA05EDC-7414-48DB-A65A-B21B30B8120F}" presName="linear" presStyleCnt="0">
        <dgm:presLayoutVars>
          <dgm:animLvl val="lvl"/>
          <dgm:resizeHandles val="exact"/>
        </dgm:presLayoutVars>
      </dgm:prSet>
      <dgm:spPr/>
    </dgm:pt>
    <dgm:pt modelId="{6D825642-0273-49BA-8C0F-FCF7E54536D9}" type="pres">
      <dgm:prSet presAssocID="{7A075ED3-F9D8-4D90-9B61-9FB1DC675FF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45093D-FDA1-4C85-B32D-5A7722C61FCE}" type="pres">
      <dgm:prSet presAssocID="{7A075ED3-F9D8-4D90-9B61-9FB1DC675FF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E4D8530-7B50-F542-88A3-D9650C03AABA}" srcId="{7A075ED3-F9D8-4D90-9B61-9FB1DC675FF7}" destId="{85095C97-5A4F-E64D-8934-711AE0240DDC}" srcOrd="2" destOrd="0" parTransId="{0382D293-99ED-0648-8559-BF6F89DDEB5A}" sibTransId="{A471988C-2B3E-354C-A9F4-186AB0D7413F}"/>
    <dgm:cxn modelId="{4220FC31-B207-4BCC-9A2F-E228B0E5F9D8}" type="presOf" srcId="{836A26B8-2DA1-4C30-ACA9-5E9803A67D7A}" destId="{B645093D-FDA1-4C85-B32D-5A7722C61FCE}" srcOrd="0" destOrd="1" presId="urn:microsoft.com/office/officeart/2005/8/layout/vList2"/>
    <dgm:cxn modelId="{56E0CD37-3E24-44E1-827F-057963B835FE}" srcId="{3BA05EDC-7414-48DB-A65A-B21B30B8120F}" destId="{7A075ED3-F9D8-4D90-9B61-9FB1DC675FF7}" srcOrd="0" destOrd="0" parTransId="{3D69DC23-2C50-4D8C-AF5F-29C5ADBFB88E}" sibTransId="{3E16B609-8945-4FE3-A74C-B936AB8CBD11}"/>
    <dgm:cxn modelId="{E2A44C53-9830-4E49-A81B-0E2CC1AB606A}" type="presOf" srcId="{F5AB9AF1-A553-4FE2-9B19-067FD149BBFF}" destId="{B645093D-FDA1-4C85-B32D-5A7722C61FCE}" srcOrd="0" destOrd="3" presId="urn:microsoft.com/office/officeart/2005/8/layout/vList2"/>
    <dgm:cxn modelId="{5A2C1F75-B4CB-4261-8427-6DDE3782EC69}" srcId="{7A075ED3-F9D8-4D90-9B61-9FB1DC675FF7}" destId="{09A7E05C-9FED-4FCD-BB4D-9E06B13FA55E}" srcOrd="0" destOrd="0" parTransId="{5BAC6927-F588-4926-8791-E50E34F0006A}" sibTransId="{27C85763-8898-4CE0-8FEB-EB38CD1B0298}"/>
    <dgm:cxn modelId="{775F2394-2333-4896-A779-037467E4E112}" srcId="{7A075ED3-F9D8-4D90-9B61-9FB1DC675FF7}" destId="{836A26B8-2DA1-4C30-ACA9-5E9803A67D7A}" srcOrd="1" destOrd="0" parTransId="{2E503531-8F30-4104-9F23-AEA17E0D2D7F}" sibTransId="{A5851C03-DFC2-4C0B-88B1-0144AF881CF8}"/>
    <dgm:cxn modelId="{3CE191B3-7A52-C740-9BA9-C1A71BD91910}" type="presOf" srcId="{85095C97-5A4F-E64D-8934-711AE0240DDC}" destId="{B645093D-FDA1-4C85-B32D-5A7722C61FCE}" srcOrd="0" destOrd="2" presId="urn:microsoft.com/office/officeart/2005/8/layout/vList2"/>
    <dgm:cxn modelId="{4569CDD5-B0BF-4F99-9FA8-404F34819C7F}" type="presOf" srcId="{3BA05EDC-7414-48DB-A65A-B21B30B8120F}" destId="{2D4680EA-516C-4A13-B2E1-BF11EB6C6168}" srcOrd="0" destOrd="0" presId="urn:microsoft.com/office/officeart/2005/8/layout/vList2"/>
    <dgm:cxn modelId="{FD469BED-2CE2-4B70-AA97-C77AEADB9EE8}" srcId="{7A075ED3-F9D8-4D90-9B61-9FB1DC675FF7}" destId="{F5AB9AF1-A553-4FE2-9B19-067FD149BBFF}" srcOrd="3" destOrd="0" parTransId="{A799333C-5FBB-47AE-8B47-023165219A14}" sibTransId="{747EF95A-C3B1-4C83-A0C9-04E25693BD65}"/>
    <dgm:cxn modelId="{39C689F2-97B7-4B5C-B306-BCE2A10F3717}" type="presOf" srcId="{7A075ED3-F9D8-4D90-9B61-9FB1DC675FF7}" destId="{6D825642-0273-49BA-8C0F-FCF7E54536D9}" srcOrd="0" destOrd="0" presId="urn:microsoft.com/office/officeart/2005/8/layout/vList2"/>
    <dgm:cxn modelId="{52E2B1F7-764C-4DA5-97B2-7D41913D26E2}" type="presOf" srcId="{09A7E05C-9FED-4FCD-BB4D-9E06B13FA55E}" destId="{B645093D-FDA1-4C85-B32D-5A7722C61FCE}" srcOrd="0" destOrd="0" presId="urn:microsoft.com/office/officeart/2005/8/layout/vList2"/>
    <dgm:cxn modelId="{69B8EBC4-9182-4B99-995B-4E28B42C1FB6}" type="presParOf" srcId="{2D4680EA-516C-4A13-B2E1-BF11EB6C6168}" destId="{6D825642-0273-49BA-8C0F-FCF7E54536D9}" srcOrd="0" destOrd="0" presId="urn:microsoft.com/office/officeart/2005/8/layout/vList2"/>
    <dgm:cxn modelId="{65DBF704-BEE2-4CC1-B323-F947BDC2849A}" type="presParOf" srcId="{2D4680EA-516C-4A13-B2E1-BF11EB6C6168}" destId="{B645093D-FDA1-4C85-B32D-5A7722C61FC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DE7C9-1DA1-489D-AB12-6830C3D2D135}">
      <dsp:nvSpPr>
        <dsp:cNvPr id="0" name=""/>
        <dsp:cNvSpPr/>
      </dsp:nvSpPr>
      <dsp:spPr>
        <a:xfrm>
          <a:off x="4332777" y="2226162"/>
          <a:ext cx="3402283" cy="539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807"/>
              </a:lnTo>
              <a:lnTo>
                <a:pt x="3402283" y="367807"/>
              </a:lnTo>
              <a:lnTo>
                <a:pt x="3402283" y="53972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AE03D-7AD8-4D7A-B72A-2BFF8A6C4EC7}">
      <dsp:nvSpPr>
        <dsp:cNvPr id="0" name=""/>
        <dsp:cNvSpPr/>
      </dsp:nvSpPr>
      <dsp:spPr>
        <a:xfrm>
          <a:off x="4332777" y="2226162"/>
          <a:ext cx="1134094" cy="539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807"/>
              </a:lnTo>
              <a:lnTo>
                <a:pt x="1134094" y="367807"/>
              </a:lnTo>
              <a:lnTo>
                <a:pt x="1134094" y="53972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3E983-6DA4-4968-B51C-5C439CD47E8E}">
      <dsp:nvSpPr>
        <dsp:cNvPr id="0" name=""/>
        <dsp:cNvSpPr/>
      </dsp:nvSpPr>
      <dsp:spPr>
        <a:xfrm>
          <a:off x="3198683" y="2226162"/>
          <a:ext cx="1134094" cy="539725"/>
        </a:xfrm>
        <a:custGeom>
          <a:avLst/>
          <a:gdLst/>
          <a:ahLst/>
          <a:cxnLst/>
          <a:rect l="0" t="0" r="0" b="0"/>
          <a:pathLst>
            <a:path>
              <a:moveTo>
                <a:pt x="1134094" y="0"/>
              </a:moveTo>
              <a:lnTo>
                <a:pt x="1134094" y="367807"/>
              </a:lnTo>
              <a:lnTo>
                <a:pt x="0" y="367807"/>
              </a:lnTo>
              <a:lnTo>
                <a:pt x="0" y="53972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A1555-3944-4651-86BF-F40FD286CE55}">
      <dsp:nvSpPr>
        <dsp:cNvPr id="0" name=""/>
        <dsp:cNvSpPr/>
      </dsp:nvSpPr>
      <dsp:spPr>
        <a:xfrm>
          <a:off x="930494" y="2226162"/>
          <a:ext cx="3402283" cy="539725"/>
        </a:xfrm>
        <a:custGeom>
          <a:avLst/>
          <a:gdLst/>
          <a:ahLst/>
          <a:cxnLst/>
          <a:rect l="0" t="0" r="0" b="0"/>
          <a:pathLst>
            <a:path>
              <a:moveTo>
                <a:pt x="3402283" y="0"/>
              </a:moveTo>
              <a:lnTo>
                <a:pt x="3402283" y="367807"/>
              </a:lnTo>
              <a:lnTo>
                <a:pt x="0" y="367807"/>
              </a:lnTo>
              <a:lnTo>
                <a:pt x="0" y="539725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6F2EA-B999-4500-B731-7E72B4256BB2}">
      <dsp:nvSpPr>
        <dsp:cNvPr id="0" name=""/>
        <dsp:cNvSpPr/>
      </dsp:nvSpPr>
      <dsp:spPr>
        <a:xfrm>
          <a:off x="3404882" y="1047735"/>
          <a:ext cx="1855790" cy="11784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AF43EC-2559-4CE7-B4EE-D8E2C494BE9F}">
      <dsp:nvSpPr>
        <dsp:cNvPr id="0" name=""/>
        <dsp:cNvSpPr/>
      </dsp:nvSpPr>
      <dsp:spPr>
        <a:xfrm>
          <a:off x="3611081" y="1243624"/>
          <a:ext cx="1855790" cy="11784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UNSKILLED</a:t>
          </a:r>
          <a:r>
            <a:rPr lang="en-US" sz="2100" kern="1200" noProof="0"/>
            <a:t> </a:t>
          </a:r>
          <a:r>
            <a:rPr lang="en-US" sz="2100" kern="1200" noProof="0">
              <a:latin typeface="Century Gothic" panose="020B0502020202020204"/>
            </a:rPr>
            <a:t>LABOUR</a:t>
          </a:r>
          <a:r>
            <a:rPr lang="en-US" sz="2100" kern="1200" noProof="0"/>
            <a:t> HIRE SYSTEM</a:t>
          </a:r>
          <a:endParaRPr lang="en-US" sz="2100" kern="1200"/>
        </a:p>
      </dsp:txBody>
      <dsp:txXfrm>
        <a:off x="3645596" y="1278139"/>
        <a:ext cx="1786760" cy="1109397"/>
      </dsp:txXfrm>
    </dsp:sp>
    <dsp:sp modelId="{564C99E2-0962-4913-89DC-8540EB3D8D6A}">
      <dsp:nvSpPr>
        <dsp:cNvPr id="0" name=""/>
        <dsp:cNvSpPr/>
      </dsp:nvSpPr>
      <dsp:spPr>
        <a:xfrm>
          <a:off x="2599" y="2765888"/>
          <a:ext cx="1855790" cy="11784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CACF7E-5F3B-4F03-8715-DAC8B4D98A12}">
      <dsp:nvSpPr>
        <dsp:cNvPr id="0" name=""/>
        <dsp:cNvSpPr/>
      </dsp:nvSpPr>
      <dsp:spPr>
        <a:xfrm>
          <a:off x="208798" y="2961777"/>
          <a:ext cx="1855790" cy="11784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Admin</a:t>
          </a:r>
        </a:p>
      </dsp:txBody>
      <dsp:txXfrm>
        <a:off x="243313" y="2996292"/>
        <a:ext cx="1786760" cy="1109397"/>
      </dsp:txXfrm>
    </dsp:sp>
    <dsp:sp modelId="{F836CFD5-090B-4C5B-9D16-4F39B544B9D1}">
      <dsp:nvSpPr>
        <dsp:cNvPr id="0" name=""/>
        <dsp:cNvSpPr/>
      </dsp:nvSpPr>
      <dsp:spPr>
        <a:xfrm>
          <a:off x="2270787" y="2765888"/>
          <a:ext cx="1855790" cy="11784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54DA3B-44BE-426D-A5CC-A33C7DA26CCD}">
      <dsp:nvSpPr>
        <dsp:cNvPr id="0" name=""/>
        <dsp:cNvSpPr/>
      </dsp:nvSpPr>
      <dsp:spPr>
        <a:xfrm>
          <a:off x="2476986" y="2961777"/>
          <a:ext cx="1855790" cy="11784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Supervisor</a:t>
          </a:r>
        </a:p>
      </dsp:txBody>
      <dsp:txXfrm>
        <a:off x="2511501" y="2996292"/>
        <a:ext cx="1786760" cy="1109397"/>
      </dsp:txXfrm>
    </dsp:sp>
    <dsp:sp modelId="{9E4B77B0-4BE0-4A0B-B55B-1362E028C040}">
      <dsp:nvSpPr>
        <dsp:cNvPr id="0" name=""/>
        <dsp:cNvSpPr/>
      </dsp:nvSpPr>
      <dsp:spPr>
        <a:xfrm>
          <a:off x="4538976" y="2765888"/>
          <a:ext cx="1855790" cy="11784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8C92DB-4FCB-4EA0-96D4-62173443BEC6}">
      <dsp:nvSpPr>
        <dsp:cNvPr id="0" name=""/>
        <dsp:cNvSpPr/>
      </dsp:nvSpPr>
      <dsp:spPr>
        <a:xfrm>
          <a:off x="4745175" y="2961777"/>
          <a:ext cx="1855790" cy="11784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Worker</a:t>
          </a:r>
        </a:p>
      </dsp:txBody>
      <dsp:txXfrm>
        <a:off x="4779690" y="2996292"/>
        <a:ext cx="1786760" cy="1109397"/>
      </dsp:txXfrm>
    </dsp:sp>
    <dsp:sp modelId="{774EF15F-5A31-44B2-B277-E2BF72DD0AB5}">
      <dsp:nvSpPr>
        <dsp:cNvPr id="0" name=""/>
        <dsp:cNvSpPr/>
      </dsp:nvSpPr>
      <dsp:spPr>
        <a:xfrm>
          <a:off x="6807165" y="2765888"/>
          <a:ext cx="1855790" cy="117842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A02E90-D906-4E0D-A7B1-50DE16779264}">
      <dsp:nvSpPr>
        <dsp:cNvPr id="0" name=""/>
        <dsp:cNvSpPr/>
      </dsp:nvSpPr>
      <dsp:spPr>
        <a:xfrm>
          <a:off x="7013364" y="2961777"/>
          <a:ext cx="1855790" cy="117842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</a:t>
          </a:r>
        </a:p>
      </dsp:txBody>
      <dsp:txXfrm>
        <a:off x="7047879" y="2996292"/>
        <a:ext cx="1786760" cy="11093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669E0-C26A-42DA-946D-B03696AE9EB0}">
      <dsp:nvSpPr>
        <dsp:cNvPr id="0" name=""/>
        <dsp:cNvSpPr/>
      </dsp:nvSpPr>
      <dsp:spPr>
        <a:xfrm>
          <a:off x="0" y="41533"/>
          <a:ext cx="9155096" cy="136714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b="0" i="0" u="none" strike="noStrike" kern="1200" cap="none" baseline="0" noProof="0" dirty="0">
              <a:latin typeface="Calibri Light"/>
              <a:cs typeface="Calibri Light"/>
            </a:rPr>
            <a:t>ADMIN</a:t>
          </a:r>
        </a:p>
      </dsp:txBody>
      <dsp:txXfrm>
        <a:off x="66738" y="108271"/>
        <a:ext cx="9021620" cy="1233668"/>
      </dsp:txXfrm>
    </dsp:sp>
    <dsp:sp modelId="{6DA8D631-48EB-44CE-97C9-395FCEA0BD9D}">
      <dsp:nvSpPr>
        <dsp:cNvPr id="0" name=""/>
        <dsp:cNvSpPr/>
      </dsp:nvSpPr>
      <dsp:spPr>
        <a:xfrm>
          <a:off x="0" y="1408678"/>
          <a:ext cx="9155096" cy="460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674" tIns="72390" rIns="405384" bIns="72390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>
              <a:latin typeface="Calibri Light" panose="020F0302020204030204"/>
            </a:rPr>
            <a:t>Login</a:t>
          </a:r>
          <a:endParaRPr lang="en-US" sz="4400" kern="1200" dirty="0">
            <a:latin typeface="Calibri Light" panose="020F0302020204030204"/>
            <a:cs typeface="Calibri Light" panose="020F0302020204030204"/>
          </a:endParaRPr>
        </a:p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>
              <a:latin typeface="Calibri Light" panose="020F0302020204030204"/>
            </a:rPr>
            <a:t>Approval of registration</a:t>
          </a:r>
        </a:p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>
              <a:latin typeface="Calibri Light" panose="020F0302020204030204"/>
            </a:rPr>
            <a:t>View  </a:t>
          </a:r>
          <a:r>
            <a:rPr lang="en-US" sz="4400" kern="1200" dirty="0">
              <a:latin typeface="Calibri Light"/>
              <a:cs typeface="Calibri Light"/>
            </a:rPr>
            <a:t>booking and its details</a:t>
          </a:r>
          <a:endParaRPr lang="en-US" sz="4400" kern="1200" dirty="0">
            <a:latin typeface="Century Gothic"/>
          </a:endParaRPr>
        </a:p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>
              <a:latin typeface="Calibri Light" panose="020F0302020204030204"/>
            </a:rPr>
            <a:t>Assigning a supervisor for each </a:t>
          </a:r>
          <a:r>
            <a:rPr lang="en-US" sz="4400" kern="1200" dirty="0">
              <a:latin typeface="Calibri Light"/>
              <a:cs typeface="Calibri Light"/>
            </a:rPr>
            <a:t>work</a:t>
          </a:r>
          <a:endParaRPr lang="en-US" sz="4400" kern="1200" dirty="0"/>
        </a:p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>
              <a:latin typeface="Calibri Light" panose="020F0302020204030204"/>
            </a:rPr>
            <a:t>Contact supervisor </a:t>
          </a:r>
          <a:endParaRPr lang="en-US" sz="4400" kern="1200" dirty="0"/>
        </a:p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>
              <a:latin typeface="Calibri Light"/>
              <a:cs typeface="Calibri Light"/>
            </a:rPr>
            <a:t>Contact customers</a:t>
          </a:r>
        </a:p>
      </dsp:txBody>
      <dsp:txXfrm>
        <a:off x="0" y="1408678"/>
        <a:ext cx="9155096" cy="4601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31740-F19D-47BE-B830-D3921BBCAB08}">
      <dsp:nvSpPr>
        <dsp:cNvPr id="0" name=""/>
        <dsp:cNvSpPr/>
      </dsp:nvSpPr>
      <dsp:spPr>
        <a:xfrm>
          <a:off x="0" y="52590"/>
          <a:ext cx="8956257" cy="15970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alibri Light" panose="020F0302020204030204"/>
            </a:rPr>
            <a:t>SUPERVISOR</a:t>
          </a:r>
          <a:endParaRPr lang="en-US" sz="6500" kern="1200" dirty="0"/>
        </a:p>
      </dsp:txBody>
      <dsp:txXfrm>
        <a:off x="77962" y="130552"/>
        <a:ext cx="8800333" cy="1441126"/>
      </dsp:txXfrm>
    </dsp:sp>
    <dsp:sp modelId="{236073BD-000B-42A9-8E9D-7B86BD98B789}">
      <dsp:nvSpPr>
        <dsp:cNvPr id="0" name=""/>
        <dsp:cNvSpPr/>
      </dsp:nvSpPr>
      <dsp:spPr>
        <a:xfrm>
          <a:off x="0" y="1649640"/>
          <a:ext cx="8956257" cy="444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361" tIns="82550" rIns="462280" bIns="82550" numCol="1" spcCol="1270" anchor="t" anchorCtr="0">
          <a:noAutofit/>
        </a:bodyPr>
        <a:lstStyle/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Registration facility</a:t>
          </a:r>
          <a:endParaRPr lang="en-US" sz="5100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Login</a:t>
          </a:r>
          <a:endParaRPr lang="en-US" sz="5100" kern="1200" dirty="0"/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/>
              <a:cs typeface="Calibri Light"/>
            </a:rPr>
            <a:t>View detail of hired works</a:t>
          </a:r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Assigning a team of workers</a:t>
          </a:r>
          <a:endParaRPr lang="en-US" sz="5100" kern="1200" dirty="0">
            <a:latin typeface="Century Gothic" panose="020B0502020202020204"/>
          </a:endParaRPr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Contact workers</a:t>
          </a:r>
          <a:endParaRPr lang="en-US" sz="5100" kern="1200" dirty="0"/>
        </a:p>
      </dsp:txBody>
      <dsp:txXfrm>
        <a:off x="0" y="1649640"/>
        <a:ext cx="8956257" cy="44401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0A066-6FD8-46E6-8562-2ED175CCC984}">
      <dsp:nvSpPr>
        <dsp:cNvPr id="0" name=""/>
        <dsp:cNvSpPr/>
      </dsp:nvSpPr>
      <dsp:spPr>
        <a:xfrm>
          <a:off x="0" y="362027"/>
          <a:ext cx="8644916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u="none" strike="noStrike" kern="1200" cap="none" baseline="0" noProof="0" dirty="0">
              <a:latin typeface="Calibri Light"/>
              <a:cs typeface="Calibri Light"/>
            </a:rPr>
            <a:t>WORKER</a:t>
          </a:r>
        </a:p>
      </dsp:txBody>
      <dsp:txXfrm>
        <a:off x="76105" y="438132"/>
        <a:ext cx="8492706" cy="1406815"/>
      </dsp:txXfrm>
    </dsp:sp>
    <dsp:sp modelId="{11DEBE58-04F9-4F23-9F3B-ED729F842B84}">
      <dsp:nvSpPr>
        <dsp:cNvPr id="0" name=""/>
        <dsp:cNvSpPr/>
      </dsp:nvSpPr>
      <dsp:spPr>
        <a:xfrm>
          <a:off x="0" y="1921052"/>
          <a:ext cx="8644916" cy="423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4476" tIns="82550" rIns="462280" bIns="82550" numCol="1" spcCol="1270" anchor="t" anchorCtr="0">
          <a:noAutofit/>
        </a:bodyPr>
        <a:lstStyle/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Registration facility</a:t>
          </a:r>
          <a:endParaRPr lang="en-US" sz="5100" kern="1200" dirty="0"/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Login</a:t>
          </a:r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View details of assigned work </a:t>
          </a:r>
          <a:endParaRPr lang="en-US" sz="5100" kern="1200" dirty="0"/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Contact supervisor</a:t>
          </a:r>
        </a:p>
      </dsp:txBody>
      <dsp:txXfrm>
        <a:off x="0" y="1921052"/>
        <a:ext cx="8644916" cy="42383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642-0273-49BA-8C0F-FCF7E54536D9}">
      <dsp:nvSpPr>
        <dsp:cNvPr id="0" name=""/>
        <dsp:cNvSpPr/>
      </dsp:nvSpPr>
      <dsp:spPr>
        <a:xfrm>
          <a:off x="0" y="179411"/>
          <a:ext cx="8746433" cy="11992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u="none" strike="noStrike" kern="1200" cap="none" baseline="0" noProof="0" dirty="0">
              <a:latin typeface="Calibri Light"/>
              <a:cs typeface="Calibri Light"/>
            </a:rPr>
            <a:t>CUSTOMER</a:t>
          </a:r>
        </a:p>
      </dsp:txBody>
      <dsp:txXfrm>
        <a:off x="58543" y="237954"/>
        <a:ext cx="8629347" cy="1082164"/>
      </dsp:txXfrm>
    </dsp:sp>
    <dsp:sp modelId="{B645093D-FDA1-4C85-B32D-5A7722C61FCE}">
      <dsp:nvSpPr>
        <dsp:cNvPr id="0" name=""/>
        <dsp:cNvSpPr/>
      </dsp:nvSpPr>
      <dsp:spPr>
        <a:xfrm>
          <a:off x="0" y="1378662"/>
          <a:ext cx="8746433" cy="476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699" tIns="63500" rIns="355600" bIns="63500" numCol="1" spcCol="1270" anchor="t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latin typeface="Calibri Light" panose="020F0302020204030204"/>
            </a:rPr>
            <a:t>Registration facility</a:t>
          </a:r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latin typeface="Calibri Light" panose="020F0302020204030204"/>
            </a:rPr>
            <a:t>Login </a:t>
          </a:r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latin typeface="Calibri Light"/>
              <a:cs typeface="Calibri Light"/>
            </a:rPr>
            <a:t>Book services</a:t>
          </a:r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latin typeface="Calibri Light" panose="020F0302020204030204"/>
            </a:rPr>
            <a:t>View details and progress of booking </a:t>
          </a:r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latin typeface="Calibri Light" panose="020F0302020204030204"/>
            </a:rPr>
            <a:t>Contact supervisor</a:t>
          </a:r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latin typeface="Calibri Light" panose="020F0302020204030204"/>
            </a:rPr>
            <a:t>View profiles of workers and supervisor</a:t>
          </a:r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latin typeface="Calibri Light" panose="020F0302020204030204"/>
            </a:rPr>
            <a:t>Give feedback </a:t>
          </a:r>
        </a:p>
      </dsp:txBody>
      <dsp:txXfrm>
        <a:off x="0" y="1378662"/>
        <a:ext cx="8746433" cy="4761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642-0273-49BA-8C0F-FCF7E54536D9}">
      <dsp:nvSpPr>
        <dsp:cNvPr id="0" name=""/>
        <dsp:cNvSpPr/>
      </dsp:nvSpPr>
      <dsp:spPr>
        <a:xfrm>
          <a:off x="0" y="328136"/>
          <a:ext cx="8746433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u="none" strike="noStrike" kern="1200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ADVANTAGES</a:t>
          </a:r>
        </a:p>
      </dsp:txBody>
      <dsp:txXfrm>
        <a:off x="76105" y="404241"/>
        <a:ext cx="8594223" cy="1406815"/>
      </dsp:txXfrm>
    </dsp:sp>
    <dsp:sp modelId="{B645093D-FDA1-4C85-B32D-5A7722C61FCE}">
      <dsp:nvSpPr>
        <dsp:cNvPr id="0" name=""/>
        <dsp:cNvSpPr/>
      </dsp:nvSpPr>
      <dsp:spPr>
        <a:xfrm>
          <a:off x="0" y="1887162"/>
          <a:ext cx="8746433" cy="4103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699" tIns="82550" rIns="462280" bIns="82550" numCol="1" spcCol="1270" anchor="t" anchorCtr="0">
          <a:noAutofit/>
        </a:bodyPr>
        <a:lstStyle/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No need</a:t>
          </a:r>
          <a:r>
            <a:rPr lang="en-US" sz="5100" kern="1200" dirty="0">
              <a:latin typeface="Calibri Light"/>
              <a:cs typeface="Calibri Light"/>
            </a:rPr>
            <a:t> of </a:t>
          </a:r>
          <a:r>
            <a:rPr lang="en-US" sz="5100" kern="1200" dirty="0" err="1">
              <a:latin typeface="Calibri Light"/>
              <a:cs typeface="Calibri Light"/>
            </a:rPr>
            <a:t>techonology</a:t>
          </a:r>
          <a:r>
            <a:rPr lang="en-US" sz="5100" kern="1200" dirty="0">
              <a:latin typeface="Calibri Light"/>
              <a:cs typeface="Calibri Light"/>
            </a:rPr>
            <a:t> knowledge</a:t>
          </a:r>
          <a:endParaRPr lang="en-US" sz="5100" kern="1200" dirty="0"/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Can hire</a:t>
          </a:r>
          <a:r>
            <a:rPr lang="en-US" sz="5100" kern="1200" dirty="0">
              <a:latin typeface="Calibri Light"/>
              <a:cs typeface="Calibri Light"/>
            </a:rPr>
            <a:t> same laborer again and again</a:t>
          </a:r>
          <a:endParaRPr lang="en-US" sz="5100" kern="1200" dirty="0"/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Can contact them directly </a:t>
          </a:r>
        </a:p>
      </dsp:txBody>
      <dsp:txXfrm>
        <a:off x="0" y="1887162"/>
        <a:ext cx="8746433" cy="41037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642-0273-49BA-8C0F-FCF7E54536D9}">
      <dsp:nvSpPr>
        <dsp:cNvPr id="0" name=""/>
        <dsp:cNvSpPr/>
      </dsp:nvSpPr>
      <dsp:spPr>
        <a:xfrm>
          <a:off x="0" y="328136"/>
          <a:ext cx="8746433" cy="15590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u="none" strike="noStrike" kern="1200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DISADVANTAGES</a:t>
          </a:r>
        </a:p>
      </dsp:txBody>
      <dsp:txXfrm>
        <a:off x="76105" y="404241"/>
        <a:ext cx="8594223" cy="1406815"/>
      </dsp:txXfrm>
    </dsp:sp>
    <dsp:sp modelId="{B645093D-FDA1-4C85-B32D-5A7722C61FCE}">
      <dsp:nvSpPr>
        <dsp:cNvPr id="0" name=""/>
        <dsp:cNvSpPr/>
      </dsp:nvSpPr>
      <dsp:spPr>
        <a:xfrm>
          <a:off x="0" y="1887162"/>
          <a:ext cx="8746433" cy="4103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699" tIns="82550" rIns="462280" bIns="82550" numCol="1" spcCol="1270" anchor="t" anchorCtr="0">
          <a:noAutofit/>
        </a:bodyPr>
        <a:lstStyle/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 panose="020F0302020204030204"/>
            </a:rPr>
            <a:t>Can't trust laborers</a:t>
          </a:r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/>
              <a:cs typeface="Calibri Light"/>
            </a:rPr>
            <a:t>The same laborer may not be available everytime</a:t>
          </a:r>
        </a:p>
        <a:p>
          <a:pPr marL="285750" lvl="1" indent="-285750" algn="l" defTabSz="2266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 dirty="0">
              <a:latin typeface="Calibri Light"/>
              <a:cs typeface="Calibri Light"/>
            </a:rPr>
            <a:t>They aren't supervised by anyone</a:t>
          </a:r>
        </a:p>
      </dsp:txBody>
      <dsp:txXfrm>
        <a:off x="0" y="1887162"/>
        <a:ext cx="8746433" cy="41037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642-0273-49BA-8C0F-FCF7E54536D9}">
      <dsp:nvSpPr>
        <dsp:cNvPr id="0" name=""/>
        <dsp:cNvSpPr/>
      </dsp:nvSpPr>
      <dsp:spPr>
        <a:xfrm>
          <a:off x="0" y="14239"/>
          <a:ext cx="8746433" cy="12232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u="none" strike="noStrike" kern="1200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ADVANTAGES</a:t>
          </a:r>
        </a:p>
      </dsp:txBody>
      <dsp:txXfrm>
        <a:off x="59713" y="73952"/>
        <a:ext cx="8627007" cy="1103809"/>
      </dsp:txXfrm>
    </dsp:sp>
    <dsp:sp modelId="{B645093D-FDA1-4C85-B32D-5A7722C61FCE}">
      <dsp:nvSpPr>
        <dsp:cNvPr id="0" name=""/>
        <dsp:cNvSpPr/>
      </dsp:nvSpPr>
      <dsp:spPr>
        <a:xfrm>
          <a:off x="0" y="1237474"/>
          <a:ext cx="8746433" cy="506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699" tIns="64770" rIns="362712" bIns="64770" numCol="1" spcCol="1270" anchor="t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>
              <a:latin typeface="Calibri Light"/>
              <a:cs typeface="Calibri Light"/>
            </a:rPr>
            <a:t>Customers get workers who are willing to do </a:t>
          </a:r>
          <a:r>
            <a:rPr lang="en-US" sz="4000" kern="1200" dirty="0" err="1">
              <a:latin typeface="Calibri Light"/>
              <a:cs typeface="Calibri Light"/>
            </a:rPr>
            <a:t>anytype</a:t>
          </a:r>
          <a:r>
            <a:rPr lang="en-US" sz="4000" kern="1200" dirty="0">
              <a:latin typeface="Calibri Light"/>
              <a:cs typeface="Calibri Light"/>
            </a:rPr>
            <a:t> of work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>
              <a:latin typeface="Calibri Light"/>
              <a:cs typeface="Calibri Light"/>
            </a:rPr>
            <a:t>Customer is provided with workers  details and id proof number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>
              <a:latin typeface="Calibri Light"/>
              <a:cs typeface="Calibri Light"/>
            </a:rPr>
            <a:t>Customers doesn't have to take supervising responsibility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>
              <a:latin typeface="Calibri Light"/>
              <a:cs typeface="Calibri Light"/>
            </a:rPr>
            <a:t>Workers are provided with works  most of the time</a:t>
          </a:r>
        </a:p>
      </dsp:txBody>
      <dsp:txXfrm>
        <a:off x="0" y="1237474"/>
        <a:ext cx="8746433" cy="5067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5642-0273-49BA-8C0F-FCF7E54536D9}">
      <dsp:nvSpPr>
        <dsp:cNvPr id="0" name=""/>
        <dsp:cNvSpPr/>
      </dsp:nvSpPr>
      <dsp:spPr>
        <a:xfrm>
          <a:off x="0" y="14239"/>
          <a:ext cx="8746433" cy="12232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0" i="0" u="none" strike="noStrike" kern="1200" cap="none" baseline="0" noProof="0" dirty="0">
              <a:solidFill>
                <a:schemeClr val="bg1"/>
              </a:solidFill>
              <a:latin typeface="Calibri Light"/>
              <a:cs typeface="Calibri Light"/>
            </a:rPr>
            <a:t>DISADVANTAGES</a:t>
          </a:r>
        </a:p>
      </dsp:txBody>
      <dsp:txXfrm>
        <a:off x="59713" y="73952"/>
        <a:ext cx="8627007" cy="1103809"/>
      </dsp:txXfrm>
    </dsp:sp>
    <dsp:sp modelId="{B645093D-FDA1-4C85-B32D-5A7722C61FCE}">
      <dsp:nvSpPr>
        <dsp:cNvPr id="0" name=""/>
        <dsp:cNvSpPr/>
      </dsp:nvSpPr>
      <dsp:spPr>
        <a:xfrm>
          <a:off x="0" y="1237474"/>
          <a:ext cx="8746433" cy="5067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7699" tIns="64770" rIns="362712" bIns="64770" numCol="1" spcCol="1270" anchor="t" anchorCtr="0">
          <a:noAutofit/>
        </a:bodyPr>
        <a:lstStyle/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>
              <a:latin typeface="Calibri Light" panose="020F0302020204030204"/>
            </a:rPr>
            <a:t>Should have knowledge about technology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>
              <a:latin typeface="Calibri Light"/>
              <a:cs typeface="Calibri Light"/>
            </a:rPr>
            <a:t>Time consuming compared to existing system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>
              <a:latin typeface="Calibri Light"/>
              <a:cs typeface="Calibri Light"/>
            </a:rPr>
            <a:t>Can’t provide immediate service </a:t>
          </a:r>
          <a:endParaRPr lang="en-US" sz="4000" kern="1200" dirty="0">
            <a:latin typeface="Calibri Light"/>
            <a:cs typeface="Calibri Light"/>
          </a:endParaRP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000" kern="1200" dirty="0">
              <a:latin typeface="Calibri Light"/>
              <a:cs typeface="Calibri Light"/>
            </a:rPr>
            <a:t>There is chance of not getting the exact  number of workers that the customer requested</a:t>
          </a:r>
          <a:endParaRPr lang="en-US" sz="4000" kern="1200" dirty="0"/>
        </a:p>
      </dsp:txBody>
      <dsp:txXfrm>
        <a:off x="0" y="1237474"/>
        <a:ext cx="8746433" cy="506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7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26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95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5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3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4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49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0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3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0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7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8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6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5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3">
            <a:extLst>
              <a:ext uri="{FF2B5EF4-FFF2-40B4-BE49-F238E27FC236}">
                <a16:creationId xmlns:a16="http://schemas.microsoft.com/office/drawing/2014/main" id="{F0214F10-B73B-44BD-ADDA-1684F6E4B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CAF222-E4F2-40A9-B784-FEA6408B7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7FDBCBA2-AC51-4C14-B267-152AB09E4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5" name="Rectangle 67">
            <a:extLst>
              <a:ext uri="{FF2B5EF4-FFF2-40B4-BE49-F238E27FC236}">
                <a16:creationId xmlns:a16="http://schemas.microsoft.com/office/drawing/2014/main" id="{AA68CF9D-0697-4A3E-8837-0C39FCCDC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6" descr="A person walking down a dirt road&#10;&#10;Description automatically generated">
            <a:extLst>
              <a:ext uri="{FF2B5EF4-FFF2-40B4-BE49-F238E27FC236}">
                <a16:creationId xmlns:a16="http://schemas.microsoft.com/office/drawing/2014/main" id="{48EB42DC-7612-4495-A2C8-4C6AE21E8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94" r="25265" b="-1"/>
          <a:stretch/>
        </p:blipFill>
        <p:spPr>
          <a:xfrm>
            <a:off x="467934" y="477448"/>
            <a:ext cx="3749040" cy="4065598"/>
          </a:xfrm>
          <a:prstGeom prst="rect">
            <a:avLst/>
          </a:prstGeom>
        </p:spPr>
      </p:pic>
      <p:pic>
        <p:nvPicPr>
          <p:cNvPr id="5" name="Picture 5" descr="A picture containing outdoor, person, building, front&#10;&#10;Description automatically generated">
            <a:extLst>
              <a:ext uri="{FF2B5EF4-FFF2-40B4-BE49-F238E27FC236}">
                <a16:creationId xmlns:a16="http://schemas.microsoft.com/office/drawing/2014/main" id="{ECD3DF20-C280-45CB-A05D-3086F506F5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70" r="20200" b="1"/>
          <a:stretch/>
        </p:blipFill>
        <p:spPr>
          <a:xfrm>
            <a:off x="4276179" y="477446"/>
            <a:ext cx="3639642" cy="4459323"/>
          </a:xfrm>
          <a:prstGeom prst="rect">
            <a:avLst/>
          </a:prstGeom>
        </p:spPr>
      </p:pic>
      <p:pic>
        <p:nvPicPr>
          <p:cNvPr id="2" name="Picture 6" descr="A group of people in a field&#10;&#10;Description automatically generated">
            <a:extLst>
              <a:ext uri="{FF2B5EF4-FFF2-40B4-BE49-F238E27FC236}">
                <a16:creationId xmlns:a16="http://schemas.microsoft.com/office/drawing/2014/main" id="{44E8B5AF-6954-4C5A-8601-607515E8BB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35" r="8242" b="1"/>
          <a:stretch/>
        </p:blipFill>
        <p:spPr>
          <a:xfrm>
            <a:off x="7975026" y="477446"/>
            <a:ext cx="3739890" cy="4195163"/>
          </a:xfrm>
          <a:prstGeom prst="rect">
            <a:avLst/>
          </a:prstGeom>
        </p:spPr>
      </p:pic>
      <p:sp>
        <p:nvSpPr>
          <p:cNvPr id="7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7" name="Freeform: Shape 7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7FA4298-C9DE-4605-B50B-3852303E982C}"/>
              </a:ext>
            </a:extLst>
          </p:cNvPr>
          <p:cNvSpPr txBox="1"/>
          <p:nvPr/>
        </p:nvSpPr>
        <p:spPr>
          <a:xfrm>
            <a:off x="892199" y="4854346"/>
            <a:ext cx="10407602" cy="868026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400" cap="all">
                <a:ln w="3175" cmpd="sng">
                  <a:noFill/>
                </a:ln>
                <a:solidFill>
                  <a:srgbClr val="EBEBEB"/>
                </a:solidFill>
                <a:latin typeface="+mj-lt"/>
                <a:ea typeface="+mj-ea"/>
                <a:cs typeface="+mj-cs"/>
              </a:rPr>
              <a:t>ULHS</a:t>
            </a:r>
          </a:p>
        </p:txBody>
      </p:sp>
    </p:spTree>
    <p:extLst>
      <p:ext uri="{BB962C8B-B14F-4D97-AF65-F5344CB8AC3E}">
        <p14:creationId xmlns:p14="http://schemas.microsoft.com/office/powerpoint/2010/main" val="299263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331E504F-7930-4335-A637-A3C5D07B8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1907317"/>
              </p:ext>
            </p:extLst>
          </p:nvPr>
        </p:nvGraphicFramePr>
        <p:xfrm>
          <a:off x="3003826" y="168083"/>
          <a:ext cx="8746433" cy="631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27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2E39E7-E9C0-4A7D-83AC-3CF2C7EB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3" y="1119559"/>
            <a:ext cx="4214876" cy="45857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PROPOSED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23F13-EBA1-4A33-821A-FC55CEC7A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6149" y="501778"/>
            <a:ext cx="5502614" cy="59543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Workers who are willing to do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anytype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works can find work easily.</a:t>
            </a:r>
          </a:p>
          <a:p>
            <a:pPr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Customers can find unskilled 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labours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one day work or work that last for fixed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1539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331E504F-7930-4335-A637-A3C5D07B8525}"/>
              </a:ext>
            </a:extLst>
          </p:cNvPr>
          <p:cNvGraphicFramePr/>
          <p:nvPr/>
        </p:nvGraphicFramePr>
        <p:xfrm>
          <a:off x="3003826" y="208723"/>
          <a:ext cx="8746433" cy="631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34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331E504F-7930-4335-A637-A3C5D07B8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148903"/>
              </p:ext>
            </p:extLst>
          </p:nvPr>
        </p:nvGraphicFramePr>
        <p:xfrm>
          <a:off x="3003826" y="208723"/>
          <a:ext cx="8746433" cy="631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2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03638-1C50-4EB2-B88B-8B00367F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32" y="1139783"/>
            <a:ext cx="3268997" cy="458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7787A-6A57-49C6-B0DD-BDD9B7F531E3}"/>
              </a:ext>
            </a:extLst>
          </p:cNvPr>
          <p:cNvSpPr txBox="1"/>
          <p:nvPr/>
        </p:nvSpPr>
        <p:spPr>
          <a:xfrm>
            <a:off x="5290077" y="417193"/>
            <a:ext cx="6538934" cy="59746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ULHS or Unskilled </a:t>
            </a:r>
            <a:r>
              <a:rPr lang="en-US" sz="200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Labour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Hire system is a website which help people for hiring unskilled workers for different services like cleaning the surroundings, farming, ploughing,etc.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help customers to easily find workers who are willing to do any work.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It also help workers to find their works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easy.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7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6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B682EFC3-E774-44B8-ADB8-42E4DD785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5807910"/>
              </p:ext>
            </p:extLst>
          </p:nvPr>
        </p:nvGraphicFramePr>
        <p:xfrm>
          <a:off x="3166843" y="715617"/>
          <a:ext cx="8871754" cy="5187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475EFCB-408F-4E70-868D-B6F6BF92C44C}"/>
              </a:ext>
            </a:extLst>
          </p:cNvPr>
          <p:cNvSpPr txBox="1"/>
          <p:nvPr/>
        </p:nvSpPr>
        <p:spPr>
          <a:xfrm>
            <a:off x="892313" y="3222485"/>
            <a:ext cx="14842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7950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6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Freeform: Shape 10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63189AC1-2C47-4590-8ED9-90E70AC02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642631"/>
              </p:ext>
            </p:extLst>
          </p:nvPr>
        </p:nvGraphicFramePr>
        <p:xfrm>
          <a:off x="2801180" y="329096"/>
          <a:ext cx="9155096" cy="60518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30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8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074861F6-51B9-4280-A491-6F075B4DE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862370"/>
              </p:ext>
            </p:extLst>
          </p:nvPr>
        </p:nvGraphicFramePr>
        <p:xfrm>
          <a:off x="2926524" y="252895"/>
          <a:ext cx="8956257" cy="6142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0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6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8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5D72F486-3048-47F9-B051-B2A8F404A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1464554"/>
              </p:ext>
            </p:extLst>
          </p:nvPr>
        </p:nvGraphicFramePr>
        <p:xfrm>
          <a:off x="3005953" y="-48823"/>
          <a:ext cx="8644916" cy="6521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65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331E504F-7930-4335-A637-A3C5D07B85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898500"/>
              </p:ext>
            </p:extLst>
          </p:nvPr>
        </p:nvGraphicFramePr>
        <p:xfrm>
          <a:off x="3003826" y="208723"/>
          <a:ext cx="8746433" cy="631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38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2E39E7-E9C0-4A7D-83AC-3CF2C7EB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48" y="1152689"/>
            <a:ext cx="3717920" cy="45857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ea typeface="+mj-lt"/>
                <a:cs typeface="+mj-lt"/>
              </a:rPr>
              <a:t>EXISTING SYSTEM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23F13-EBA1-4A33-821A-FC55CEC7A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6512" y="404384"/>
            <a:ext cx="6838874" cy="59874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isn't any automated system yet.</a:t>
            </a:r>
          </a:p>
          <a:p>
            <a:pPr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People is hiring unskilled 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labours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by contact them directly.</a:t>
            </a:r>
          </a:p>
          <a:p>
            <a:pPr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They have to search for the laborer contact by asking people around them</a:t>
            </a:r>
          </a:p>
        </p:txBody>
      </p:sp>
    </p:spTree>
    <p:extLst>
      <p:ext uri="{BB962C8B-B14F-4D97-AF65-F5344CB8AC3E}">
        <p14:creationId xmlns:p14="http://schemas.microsoft.com/office/powerpoint/2010/main" val="146645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331E504F-7930-4335-A637-A3C5D07B8525}"/>
              </a:ext>
            </a:extLst>
          </p:cNvPr>
          <p:cNvGraphicFramePr/>
          <p:nvPr/>
        </p:nvGraphicFramePr>
        <p:xfrm>
          <a:off x="3003826" y="208723"/>
          <a:ext cx="8746433" cy="631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930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EXISTING SYSTEM</vt:lpstr>
      <vt:lpstr>PowerPoint Presentation</vt:lpstr>
      <vt:lpstr>PowerPoint Presentation</vt:lpstr>
      <vt:lpstr>PROPOSED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Aneeta L R</cp:lastModifiedBy>
  <cp:revision>856</cp:revision>
  <dcterms:created xsi:type="dcterms:W3CDTF">2020-08-22T09:00:52Z</dcterms:created>
  <dcterms:modified xsi:type="dcterms:W3CDTF">2021-03-03T13:54:49Z</dcterms:modified>
</cp:coreProperties>
</file>