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75" r:id="rId3"/>
    <p:sldId id="264" r:id="rId4"/>
    <p:sldId id="268" r:id="rId5"/>
    <p:sldId id="267" r:id="rId6"/>
    <p:sldId id="266" r:id="rId7"/>
    <p:sldId id="270" r:id="rId8"/>
    <p:sldId id="271" r:id="rId9"/>
    <p:sldId id="269" r:id="rId10"/>
    <p:sldId id="272" r:id="rId11"/>
    <p:sldId id="257" r:id="rId12"/>
    <p:sldId id="260" r:id="rId13"/>
    <p:sldId id="261" r:id="rId14"/>
    <p:sldId id="262" r:id="rId15"/>
    <p:sldId id="263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6B3FC-0734-47BB-B038-65C7CDA38951}" v="3" dt="2020-11-07T11:23:20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/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9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6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6334" y="0"/>
            <a:ext cx="886461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B3A10D-BFB4-4CF4-9EA9-56386418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361" y="2043663"/>
            <a:ext cx="4960470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Unskilled </a:t>
            </a:r>
            <a:r>
              <a:rPr lang="en-US" sz="47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Labour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Hire </a:t>
            </a:r>
            <a:r>
              <a:rPr lang="en-US" sz="4700">
                <a:solidFill>
                  <a:srgbClr val="FFFFFF"/>
                </a:solidFill>
              </a:rPr>
              <a:t>System</a:t>
            </a: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(ULHS)</a:t>
            </a:r>
          </a:p>
        </p:txBody>
      </p:sp>
    </p:spTree>
    <p:extLst>
      <p:ext uri="{BB962C8B-B14F-4D97-AF65-F5344CB8AC3E}">
        <p14:creationId xmlns:p14="http://schemas.microsoft.com/office/powerpoint/2010/main" val="423912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6" y="1084747"/>
            <a:ext cx="990352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905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B4EF0A-7D79-4AE2-B80A-DF56D785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4" y="2076450"/>
            <a:ext cx="8680872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 (DFD)</a:t>
            </a:r>
          </a:p>
        </p:txBody>
      </p:sp>
    </p:spTree>
    <p:extLst>
      <p:ext uri="{BB962C8B-B14F-4D97-AF65-F5344CB8AC3E}">
        <p14:creationId xmlns:p14="http://schemas.microsoft.com/office/powerpoint/2010/main" val="178600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82ADDB5-92E7-470D-AC12-47109FB641EF}"/>
              </a:ext>
            </a:extLst>
          </p:cNvPr>
          <p:cNvSpPr/>
          <p:nvPr/>
        </p:nvSpPr>
        <p:spPr>
          <a:xfrm>
            <a:off x="4050340" y="3026145"/>
            <a:ext cx="1796143" cy="1712913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Unskilled </a:t>
            </a:r>
            <a:r>
              <a:rPr lang="en-US" sz="2086" err="1">
                <a:solidFill>
                  <a:schemeClr val="tx1"/>
                </a:solidFill>
                <a:cs typeface="Calibri"/>
              </a:rPr>
              <a:t>Labour</a:t>
            </a:r>
            <a:r>
              <a:rPr lang="en-US" sz="2086">
                <a:solidFill>
                  <a:schemeClr val="tx1"/>
                </a:solidFill>
                <a:cs typeface="Calibri"/>
              </a:rPr>
              <a:t> Hire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6C4979-88EA-414D-94F4-876435C3E1DC}"/>
              </a:ext>
            </a:extLst>
          </p:cNvPr>
          <p:cNvCxnSpPr/>
          <p:nvPr/>
        </p:nvCxnSpPr>
        <p:spPr>
          <a:xfrm flipV="1">
            <a:off x="5841374" y="3643389"/>
            <a:ext cx="1814035" cy="22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126C677-335C-47D1-839D-E6A0BB57D955}"/>
              </a:ext>
            </a:extLst>
          </p:cNvPr>
          <p:cNvSpPr/>
          <p:nvPr/>
        </p:nvSpPr>
        <p:spPr>
          <a:xfrm>
            <a:off x="7674026" y="3386843"/>
            <a:ext cx="1960562" cy="856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Worker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BE183-05EB-479D-B3E8-2A391806C9A1}"/>
              </a:ext>
            </a:extLst>
          </p:cNvPr>
          <p:cNvSpPr/>
          <p:nvPr/>
        </p:nvSpPr>
        <p:spPr>
          <a:xfrm>
            <a:off x="3996969" y="1286244"/>
            <a:ext cx="2208211" cy="856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Supervisor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02FAF-6BE3-405D-A568-89DA9DB93A29}"/>
              </a:ext>
            </a:extLst>
          </p:cNvPr>
          <p:cNvSpPr/>
          <p:nvPr/>
        </p:nvSpPr>
        <p:spPr>
          <a:xfrm>
            <a:off x="254702" y="3385551"/>
            <a:ext cx="2135980" cy="856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Admin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6C8FCA-C19E-4583-9E52-3430A2CC4057}"/>
              </a:ext>
            </a:extLst>
          </p:cNvPr>
          <p:cNvSpPr/>
          <p:nvPr/>
        </p:nvSpPr>
        <p:spPr>
          <a:xfrm>
            <a:off x="3896073" y="5661393"/>
            <a:ext cx="2208211" cy="856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Customer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6C5E5A-0652-4561-8EC3-87EB044327E4}"/>
              </a:ext>
            </a:extLst>
          </p:cNvPr>
          <p:cNvCxnSpPr>
            <a:cxnSpLocks/>
          </p:cNvCxnSpPr>
          <p:nvPr/>
        </p:nvCxnSpPr>
        <p:spPr>
          <a:xfrm flipV="1">
            <a:off x="2392616" y="3661726"/>
            <a:ext cx="1659255" cy="2270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7B86442-E9BD-4D3A-9268-C16513A47E0F}"/>
              </a:ext>
            </a:extLst>
          </p:cNvPr>
          <p:cNvCxnSpPr/>
          <p:nvPr/>
        </p:nvCxnSpPr>
        <p:spPr>
          <a:xfrm flipV="1">
            <a:off x="2392617" y="4012598"/>
            <a:ext cx="1659256" cy="123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40B3F-BB16-4A6C-85FD-6A2F40600F71}"/>
              </a:ext>
            </a:extLst>
          </p:cNvPr>
          <p:cNvCxnSpPr>
            <a:cxnSpLocks/>
          </p:cNvCxnSpPr>
          <p:nvPr/>
        </p:nvCxnSpPr>
        <p:spPr>
          <a:xfrm flipH="1">
            <a:off x="5810648" y="4059356"/>
            <a:ext cx="1849118" cy="82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41F643-D8BE-4B70-BDD0-98D753944B07}"/>
              </a:ext>
            </a:extLst>
          </p:cNvPr>
          <p:cNvCxnSpPr>
            <a:cxnSpLocks/>
          </p:cNvCxnSpPr>
          <p:nvPr/>
        </p:nvCxnSpPr>
        <p:spPr>
          <a:xfrm flipV="1">
            <a:off x="5225688" y="4721074"/>
            <a:ext cx="8254" cy="914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5E1A42-3927-4A56-A59E-F99C7F1FCC43}"/>
              </a:ext>
            </a:extLst>
          </p:cNvPr>
          <p:cNvCxnSpPr>
            <a:cxnSpLocks/>
          </p:cNvCxnSpPr>
          <p:nvPr/>
        </p:nvCxnSpPr>
        <p:spPr>
          <a:xfrm flipV="1">
            <a:off x="4740627" y="2129249"/>
            <a:ext cx="18685" cy="8917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341806-018D-49E4-93AD-B41FCA16D1C9}"/>
              </a:ext>
            </a:extLst>
          </p:cNvPr>
          <p:cNvSpPr txBox="1"/>
          <p:nvPr/>
        </p:nvSpPr>
        <p:spPr>
          <a:xfrm>
            <a:off x="2603851" y="4036162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4D517-E0A4-4082-90CF-0069C056F266}"/>
              </a:ext>
            </a:extLst>
          </p:cNvPr>
          <p:cNvCxnSpPr>
            <a:cxnSpLocks/>
          </p:cNvCxnSpPr>
          <p:nvPr/>
        </p:nvCxnSpPr>
        <p:spPr>
          <a:xfrm flipH="1">
            <a:off x="5214271" y="2151781"/>
            <a:ext cx="12269" cy="9049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C8C984-D652-4A5E-A192-11C39E4E9310}"/>
              </a:ext>
            </a:extLst>
          </p:cNvPr>
          <p:cNvCxnSpPr>
            <a:cxnSpLocks/>
          </p:cNvCxnSpPr>
          <p:nvPr/>
        </p:nvCxnSpPr>
        <p:spPr>
          <a:xfrm>
            <a:off x="4751026" y="4740357"/>
            <a:ext cx="8254" cy="92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E65D26-E279-4DF3-9998-8E5BC67914C9}"/>
              </a:ext>
            </a:extLst>
          </p:cNvPr>
          <p:cNvSpPr txBox="1"/>
          <p:nvPr/>
        </p:nvSpPr>
        <p:spPr>
          <a:xfrm>
            <a:off x="2694930" y="3181327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57B154-70C9-40A0-A9DF-80DBA7F70172}"/>
              </a:ext>
            </a:extLst>
          </p:cNvPr>
          <p:cNvSpPr txBox="1"/>
          <p:nvPr/>
        </p:nvSpPr>
        <p:spPr>
          <a:xfrm>
            <a:off x="5221805" y="4935427"/>
            <a:ext cx="1069252" cy="407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61FB6-3E30-4FDB-B00C-5F1AC21F840B}"/>
              </a:ext>
            </a:extLst>
          </p:cNvPr>
          <p:cNvSpPr txBox="1"/>
          <p:nvPr/>
        </p:nvSpPr>
        <p:spPr>
          <a:xfrm>
            <a:off x="3506529" y="4938790"/>
            <a:ext cx="1346712" cy="407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2D3C0B-30DF-4C52-93FA-9044189346E2}"/>
              </a:ext>
            </a:extLst>
          </p:cNvPr>
          <p:cNvSpPr txBox="1"/>
          <p:nvPr/>
        </p:nvSpPr>
        <p:spPr>
          <a:xfrm>
            <a:off x="6039708" y="4042751"/>
            <a:ext cx="1366203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32D81AAD-540E-4EDB-8BCE-76CFBCA4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60" y="106070"/>
            <a:ext cx="9562958" cy="84754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u="sng">
                <a:solidFill>
                  <a:schemeClr val="bg1"/>
                </a:solidFill>
                <a:cs typeface="Calibri Light"/>
              </a:rPr>
              <a:t>Level 0</a:t>
            </a:r>
            <a:endParaRPr lang="en-US" sz="4400" u="sng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912D13-E61D-43F9-AD45-78E4601C7B92}"/>
              </a:ext>
            </a:extLst>
          </p:cNvPr>
          <p:cNvSpPr txBox="1"/>
          <p:nvPr/>
        </p:nvSpPr>
        <p:spPr>
          <a:xfrm>
            <a:off x="6002517" y="3216489"/>
            <a:ext cx="1662045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80EA5-933B-4B9C-A5C0-8B6E78DE3222}"/>
              </a:ext>
            </a:extLst>
          </p:cNvPr>
          <p:cNvSpPr txBox="1"/>
          <p:nvPr/>
        </p:nvSpPr>
        <p:spPr>
          <a:xfrm>
            <a:off x="3498137" y="2346518"/>
            <a:ext cx="1304127" cy="407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89C15-39A4-4916-BD57-1783CD7FAF53}"/>
              </a:ext>
            </a:extLst>
          </p:cNvPr>
          <p:cNvSpPr txBox="1"/>
          <p:nvPr/>
        </p:nvSpPr>
        <p:spPr>
          <a:xfrm>
            <a:off x="5234334" y="2343961"/>
            <a:ext cx="1081865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38367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A172-963E-40DC-B6DA-3EC2CC04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0" y="145085"/>
            <a:ext cx="9451974" cy="747951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FFFFFF"/>
                </a:solidFill>
                <a:cs typeface="Calibri Light"/>
              </a:rPr>
              <a:t>Level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23910-2928-4BDE-9C84-9BBF0EF683AB}"/>
              </a:ext>
            </a:extLst>
          </p:cNvPr>
          <p:cNvSpPr/>
          <p:nvPr/>
        </p:nvSpPr>
        <p:spPr>
          <a:xfrm>
            <a:off x="722485" y="3798131"/>
            <a:ext cx="1264619" cy="5355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Admin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D57712-1DDD-4EBE-A3D8-09D06A9420B7}"/>
              </a:ext>
            </a:extLst>
          </p:cNvPr>
          <p:cNvCxnSpPr>
            <a:cxnSpLocks/>
          </p:cNvCxnSpPr>
          <p:nvPr/>
        </p:nvCxnSpPr>
        <p:spPr>
          <a:xfrm flipV="1">
            <a:off x="1991332" y="4030938"/>
            <a:ext cx="62738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D6B292-1EFE-40FB-9158-5D6331481457}"/>
              </a:ext>
            </a:extLst>
          </p:cNvPr>
          <p:cNvSpPr/>
          <p:nvPr/>
        </p:nvSpPr>
        <p:spPr>
          <a:xfrm>
            <a:off x="2623961" y="3640487"/>
            <a:ext cx="898688" cy="86183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01EB3A-54D4-47D6-9AD5-93FE99394607}"/>
              </a:ext>
            </a:extLst>
          </p:cNvPr>
          <p:cNvCxnSpPr>
            <a:cxnSpLocks/>
          </p:cNvCxnSpPr>
          <p:nvPr/>
        </p:nvCxnSpPr>
        <p:spPr>
          <a:xfrm flipH="1">
            <a:off x="2942032" y="2767584"/>
            <a:ext cx="916" cy="8758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E4169-AEC7-46C2-BD13-515B7DD6F83A}"/>
              </a:ext>
            </a:extLst>
          </p:cNvPr>
          <p:cNvCxnSpPr>
            <a:cxnSpLocks/>
          </p:cNvCxnSpPr>
          <p:nvPr/>
        </p:nvCxnSpPr>
        <p:spPr>
          <a:xfrm flipH="1" flipV="1">
            <a:off x="3208026" y="2735713"/>
            <a:ext cx="917" cy="9303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FEB490-9F2A-4C30-8C81-0B558756F9A4}"/>
              </a:ext>
            </a:extLst>
          </p:cNvPr>
          <p:cNvSpPr/>
          <p:nvPr/>
        </p:nvSpPr>
        <p:spPr>
          <a:xfrm>
            <a:off x="2303638" y="2251675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A2BE3-6389-4883-908C-E2F58E7888BA}"/>
              </a:ext>
            </a:extLst>
          </p:cNvPr>
          <p:cNvSpPr/>
          <p:nvPr/>
        </p:nvSpPr>
        <p:spPr>
          <a:xfrm>
            <a:off x="3726927" y="2128150"/>
            <a:ext cx="316653" cy="610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EB9369-1022-4FE4-BB43-5AE05DA5BBCC}"/>
              </a:ext>
            </a:extLst>
          </p:cNvPr>
          <p:cNvCxnSpPr>
            <a:cxnSpLocks/>
          </p:cNvCxnSpPr>
          <p:nvPr/>
        </p:nvCxnSpPr>
        <p:spPr>
          <a:xfrm flipV="1">
            <a:off x="3494908" y="2078059"/>
            <a:ext cx="1113510" cy="1779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6C9618A-AF4F-4B0B-8579-205CD0A2F87F}"/>
              </a:ext>
            </a:extLst>
          </p:cNvPr>
          <p:cNvSpPr/>
          <p:nvPr/>
        </p:nvSpPr>
        <p:spPr>
          <a:xfrm>
            <a:off x="4246516" y="1009142"/>
            <a:ext cx="1274747" cy="1109382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and approve supervisor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826C86D-D70C-49F2-A3CE-4CD161FFF2B9}"/>
              </a:ext>
            </a:extLst>
          </p:cNvPr>
          <p:cNvSpPr/>
          <p:nvPr/>
        </p:nvSpPr>
        <p:spPr>
          <a:xfrm>
            <a:off x="4831764" y="2063513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and approve workers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72942-7953-4EF9-A4B8-8DF98E5C3CEA}"/>
              </a:ext>
            </a:extLst>
          </p:cNvPr>
          <p:cNvCxnSpPr>
            <a:cxnSpLocks/>
          </p:cNvCxnSpPr>
          <p:nvPr/>
        </p:nvCxnSpPr>
        <p:spPr>
          <a:xfrm flipV="1">
            <a:off x="3502812" y="2903219"/>
            <a:ext cx="1370331" cy="1119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D367BFC-AEA1-4F5B-97B3-888C75F91424}"/>
              </a:ext>
            </a:extLst>
          </p:cNvPr>
          <p:cNvSpPr/>
          <p:nvPr/>
        </p:nvSpPr>
        <p:spPr>
          <a:xfrm>
            <a:off x="7310874" y="5176410"/>
            <a:ext cx="1613933" cy="504265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D923338-D3E9-4DCF-A4A9-EA320741298A}"/>
              </a:ext>
            </a:extLst>
          </p:cNvPr>
          <p:cNvSpPr/>
          <p:nvPr/>
        </p:nvSpPr>
        <p:spPr>
          <a:xfrm>
            <a:off x="7310814" y="3846985"/>
            <a:ext cx="1531383" cy="46759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7E80C25-0F4A-4A31-B8A6-241EA550E3A8}"/>
              </a:ext>
            </a:extLst>
          </p:cNvPr>
          <p:cNvSpPr/>
          <p:nvPr/>
        </p:nvSpPr>
        <p:spPr>
          <a:xfrm>
            <a:off x="7310754" y="2545065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workers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1E527CF-00E4-482E-9902-AD4D79288AB2}"/>
              </a:ext>
            </a:extLst>
          </p:cNvPr>
          <p:cNvSpPr/>
          <p:nvPr/>
        </p:nvSpPr>
        <p:spPr>
          <a:xfrm>
            <a:off x="7310694" y="1215639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supervisor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8D1E16B-9610-4F19-844A-FE947F9E7D2F}"/>
              </a:ext>
            </a:extLst>
          </p:cNvPr>
          <p:cNvSpPr/>
          <p:nvPr/>
        </p:nvSpPr>
        <p:spPr>
          <a:xfrm>
            <a:off x="7307957" y="6102424"/>
            <a:ext cx="1641449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forward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A6E0FA0-8A0C-4D39-B469-C31312AF8A48}"/>
              </a:ext>
            </a:extLst>
          </p:cNvPr>
          <p:cNvSpPr/>
          <p:nvPr/>
        </p:nvSpPr>
        <p:spPr>
          <a:xfrm>
            <a:off x="3857551" y="5446671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Forward work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5F3AA-FE63-4399-A36A-07112BD3D764}"/>
              </a:ext>
            </a:extLst>
          </p:cNvPr>
          <p:cNvCxnSpPr>
            <a:cxnSpLocks/>
          </p:cNvCxnSpPr>
          <p:nvPr/>
        </p:nvCxnSpPr>
        <p:spPr>
          <a:xfrm flipV="1">
            <a:off x="3519846" y="4003431"/>
            <a:ext cx="1379504" cy="129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360B78-5E1B-40E6-92ED-4D4C800E1923}"/>
              </a:ext>
            </a:extLst>
          </p:cNvPr>
          <p:cNvCxnSpPr>
            <a:cxnSpLocks/>
          </p:cNvCxnSpPr>
          <p:nvPr/>
        </p:nvCxnSpPr>
        <p:spPr>
          <a:xfrm>
            <a:off x="3483096" y="4261061"/>
            <a:ext cx="1452882" cy="68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6BE99-1730-4762-964C-1B78716BF651}"/>
              </a:ext>
            </a:extLst>
          </p:cNvPr>
          <p:cNvCxnSpPr>
            <a:cxnSpLocks/>
          </p:cNvCxnSpPr>
          <p:nvPr/>
        </p:nvCxnSpPr>
        <p:spPr>
          <a:xfrm>
            <a:off x="3391316" y="4389422"/>
            <a:ext cx="746619" cy="11451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D51533-ED27-4508-BC57-EB69A0ED726E}"/>
              </a:ext>
            </a:extLst>
          </p:cNvPr>
          <p:cNvCxnSpPr>
            <a:cxnSpLocks/>
          </p:cNvCxnSpPr>
          <p:nvPr/>
        </p:nvCxnSpPr>
        <p:spPr>
          <a:xfrm flipV="1">
            <a:off x="5464177" y="1307907"/>
            <a:ext cx="1838113" cy="46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79CDE0-9CA6-4B40-808F-2B175533A76A}"/>
              </a:ext>
            </a:extLst>
          </p:cNvPr>
          <p:cNvCxnSpPr>
            <a:cxnSpLocks/>
          </p:cNvCxnSpPr>
          <p:nvPr/>
        </p:nvCxnSpPr>
        <p:spPr>
          <a:xfrm flipV="1">
            <a:off x="6122480" y="2674007"/>
            <a:ext cx="1223574" cy="19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754EAB-4F9D-4625-8043-03510F7EBF00}"/>
              </a:ext>
            </a:extLst>
          </p:cNvPr>
          <p:cNvCxnSpPr>
            <a:cxnSpLocks/>
          </p:cNvCxnSpPr>
          <p:nvPr/>
        </p:nvCxnSpPr>
        <p:spPr>
          <a:xfrm>
            <a:off x="6149935" y="3958501"/>
            <a:ext cx="1141025" cy="2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2C900C-3DC6-4DC6-A921-829D859BAACA}"/>
              </a:ext>
            </a:extLst>
          </p:cNvPr>
          <p:cNvCxnSpPr>
            <a:cxnSpLocks/>
          </p:cNvCxnSpPr>
          <p:nvPr/>
        </p:nvCxnSpPr>
        <p:spPr>
          <a:xfrm>
            <a:off x="6156890" y="5352105"/>
            <a:ext cx="1141024" cy="35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4777E-3E12-43B7-90D9-0CD02D870A1E}"/>
              </a:ext>
            </a:extLst>
          </p:cNvPr>
          <p:cNvCxnSpPr>
            <a:cxnSpLocks/>
          </p:cNvCxnSpPr>
          <p:nvPr/>
        </p:nvCxnSpPr>
        <p:spPr>
          <a:xfrm>
            <a:off x="5065337" y="6378971"/>
            <a:ext cx="2241690" cy="17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7D51E-D74E-4666-B3D4-B600040FAE95}"/>
              </a:ext>
            </a:extLst>
          </p:cNvPr>
          <p:cNvCxnSpPr>
            <a:cxnSpLocks/>
          </p:cNvCxnSpPr>
          <p:nvPr/>
        </p:nvCxnSpPr>
        <p:spPr>
          <a:xfrm flipH="1" flipV="1">
            <a:off x="6114416" y="4113451"/>
            <a:ext cx="1170374" cy="19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A64A06-2A88-42E7-A4D0-806FC165ADED}"/>
              </a:ext>
            </a:extLst>
          </p:cNvPr>
          <p:cNvCxnSpPr>
            <a:cxnSpLocks/>
          </p:cNvCxnSpPr>
          <p:nvPr/>
        </p:nvCxnSpPr>
        <p:spPr>
          <a:xfrm flipH="1" flipV="1">
            <a:off x="6121223" y="5452044"/>
            <a:ext cx="1188719" cy="6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E6B92F-665C-4B4A-862E-B5491148C739}"/>
              </a:ext>
            </a:extLst>
          </p:cNvPr>
          <p:cNvCxnSpPr>
            <a:cxnSpLocks/>
          </p:cNvCxnSpPr>
          <p:nvPr/>
        </p:nvCxnSpPr>
        <p:spPr>
          <a:xfrm flipH="1">
            <a:off x="6047725" y="2839951"/>
            <a:ext cx="1243751" cy="3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91033D1-7B1B-4601-92CE-B0703BDAF3AC}"/>
              </a:ext>
            </a:extLst>
          </p:cNvPr>
          <p:cNvCxnSpPr>
            <a:cxnSpLocks/>
          </p:cNvCxnSpPr>
          <p:nvPr/>
        </p:nvCxnSpPr>
        <p:spPr>
          <a:xfrm flipH="1">
            <a:off x="5543192" y="1501357"/>
            <a:ext cx="1739051" cy="265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276D7-2F48-4EF3-8BEA-77FAF4D9C486}"/>
              </a:ext>
            </a:extLst>
          </p:cNvPr>
          <p:cNvSpPr/>
          <p:nvPr/>
        </p:nvSpPr>
        <p:spPr>
          <a:xfrm>
            <a:off x="8847263" y="6076086"/>
            <a:ext cx="577472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2B7D52-04AE-40AA-A41C-3165BFC95239}"/>
              </a:ext>
            </a:extLst>
          </p:cNvPr>
          <p:cNvSpPr/>
          <p:nvPr/>
        </p:nvSpPr>
        <p:spPr>
          <a:xfrm>
            <a:off x="8843657" y="5140904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EEC051-F829-459A-96F2-5E4622612282}"/>
              </a:ext>
            </a:extLst>
          </p:cNvPr>
          <p:cNvSpPr/>
          <p:nvPr/>
        </p:nvSpPr>
        <p:spPr>
          <a:xfrm>
            <a:off x="8797736" y="3810240"/>
            <a:ext cx="467406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30C12D-AFF8-45F2-8B12-D0165345452C}"/>
              </a:ext>
            </a:extLst>
          </p:cNvPr>
          <p:cNvSpPr/>
          <p:nvPr/>
        </p:nvSpPr>
        <p:spPr>
          <a:xfrm>
            <a:off x="8798419" y="2502372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FA2463-5174-4299-B18E-637A167E4A94}"/>
              </a:ext>
            </a:extLst>
          </p:cNvPr>
          <p:cNvSpPr/>
          <p:nvPr/>
        </p:nvSpPr>
        <p:spPr>
          <a:xfrm>
            <a:off x="8746694" y="1180132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F76DA-35D8-41C4-ABA3-03845883E29E}"/>
              </a:ext>
            </a:extLst>
          </p:cNvPr>
          <p:cNvSpPr txBox="1"/>
          <p:nvPr/>
        </p:nvSpPr>
        <p:spPr>
          <a:xfrm rot="18180000">
            <a:off x="4076700" y="1880143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FF7DE8-B343-483E-A6A9-4E661247D497}"/>
              </a:ext>
            </a:extLst>
          </p:cNvPr>
          <p:cNvSpPr txBox="1"/>
          <p:nvPr/>
        </p:nvSpPr>
        <p:spPr>
          <a:xfrm rot="18960000">
            <a:off x="4240395" y="2861167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52C4E-65A8-4758-B53F-626E8E482D06}"/>
              </a:ext>
            </a:extLst>
          </p:cNvPr>
          <p:cNvSpPr txBox="1"/>
          <p:nvPr/>
        </p:nvSpPr>
        <p:spPr>
          <a:xfrm>
            <a:off x="4185301" y="3988887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80766A-FBEE-4B92-BCD3-2A23B872028A}"/>
              </a:ext>
            </a:extLst>
          </p:cNvPr>
          <p:cNvSpPr txBox="1"/>
          <p:nvPr/>
        </p:nvSpPr>
        <p:spPr>
          <a:xfrm rot="1680000">
            <a:off x="4212757" y="4924068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9E5876-4830-4AC4-ACCB-49EFBF441760}"/>
              </a:ext>
            </a:extLst>
          </p:cNvPr>
          <p:cNvSpPr txBox="1"/>
          <p:nvPr/>
        </p:nvSpPr>
        <p:spPr>
          <a:xfrm rot="3660000">
            <a:off x="3249613" y="5639207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add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577B7-FA5A-47EE-A1D7-7D98CFE54090}"/>
              </a:ext>
            </a:extLst>
          </p:cNvPr>
          <p:cNvSpPr txBox="1"/>
          <p:nvPr/>
        </p:nvSpPr>
        <p:spPr>
          <a:xfrm>
            <a:off x="5721763" y="1464369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5CB95-B217-409B-857D-B95A0ACB2933}"/>
              </a:ext>
            </a:extLst>
          </p:cNvPr>
          <p:cNvSpPr txBox="1"/>
          <p:nvPr/>
        </p:nvSpPr>
        <p:spPr>
          <a:xfrm>
            <a:off x="6108980" y="2819316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D8FC-2B73-4134-8067-CA28561E059E}"/>
              </a:ext>
            </a:extLst>
          </p:cNvPr>
          <p:cNvSpPr txBox="1"/>
          <p:nvPr/>
        </p:nvSpPr>
        <p:spPr>
          <a:xfrm>
            <a:off x="6152857" y="4169806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D800C-97A7-46B4-9C27-008057C06B26}"/>
              </a:ext>
            </a:extLst>
          </p:cNvPr>
          <p:cNvSpPr txBox="1"/>
          <p:nvPr/>
        </p:nvSpPr>
        <p:spPr>
          <a:xfrm>
            <a:off x="6108235" y="5429103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33CC1-8F6E-46A8-9297-2FF598F235A2}"/>
              </a:ext>
            </a:extLst>
          </p:cNvPr>
          <p:cNvSpPr txBox="1"/>
          <p:nvPr/>
        </p:nvSpPr>
        <p:spPr>
          <a:xfrm>
            <a:off x="5538319" y="6032716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8CC9-0B57-4ECE-ABAD-CAC9F360D4E2}"/>
              </a:ext>
            </a:extLst>
          </p:cNvPr>
          <p:cNvSpPr txBox="1"/>
          <p:nvPr/>
        </p:nvSpPr>
        <p:spPr>
          <a:xfrm>
            <a:off x="5355517" y="6346613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insertion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9BA4D4-7A66-43B9-AB1C-339112654889}"/>
              </a:ext>
            </a:extLst>
          </p:cNvPr>
          <p:cNvSpPr txBox="1"/>
          <p:nvPr/>
        </p:nvSpPr>
        <p:spPr>
          <a:xfrm>
            <a:off x="6185728" y="4987684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4852BD-947A-4DB3-954D-260F9620D055}"/>
              </a:ext>
            </a:extLst>
          </p:cNvPr>
          <p:cNvSpPr txBox="1"/>
          <p:nvPr/>
        </p:nvSpPr>
        <p:spPr>
          <a:xfrm>
            <a:off x="6183000" y="3605722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FC253-0B93-4E64-BDD9-F6063493D584}"/>
              </a:ext>
            </a:extLst>
          </p:cNvPr>
          <p:cNvSpPr txBox="1"/>
          <p:nvPr/>
        </p:nvSpPr>
        <p:spPr>
          <a:xfrm>
            <a:off x="6154244" y="2282737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4E60E3-C76C-4D5C-B2D0-6CC06520E0CD}"/>
              </a:ext>
            </a:extLst>
          </p:cNvPr>
          <p:cNvSpPr txBox="1"/>
          <p:nvPr/>
        </p:nvSpPr>
        <p:spPr>
          <a:xfrm>
            <a:off x="5671587" y="982308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34889B9B-0977-49AD-B852-B73BA5079DCD}"/>
              </a:ext>
            </a:extLst>
          </p:cNvPr>
          <p:cNvSpPr/>
          <p:nvPr/>
        </p:nvSpPr>
        <p:spPr>
          <a:xfrm>
            <a:off x="4884960" y="3282917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 </a:t>
            </a:r>
          </a:p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 customer booking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A7FE9A3-3F67-4635-AE6A-16A2B7EE56F1}"/>
              </a:ext>
            </a:extLst>
          </p:cNvPr>
          <p:cNvSpPr/>
          <p:nvPr/>
        </p:nvSpPr>
        <p:spPr>
          <a:xfrm>
            <a:off x="4921589" y="4538994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work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17D154-B28D-41F6-A3D1-2B01AC5AFE7E}"/>
              </a:ext>
            </a:extLst>
          </p:cNvPr>
          <p:cNvSpPr txBox="1"/>
          <p:nvPr/>
        </p:nvSpPr>
        <p:spPr>
          <a:xfrm rot="5400000">
            <a:off x="1857573" y="3407147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401E2-B77D-4C3F-BA9A-9EF9885720C0}"/>
              </a:ext>
            </a:extLst>
          </p:cNvPr>
          <p:cNvSpPr txBox="1"/>
          <p:nvPr/>
        </p:nvSpPr>
        <p:spPr>
          <a:xfrm rot="5400000">
            <a:off x="2831675" y="3115964"/>
            <a:ext cx="1278075" cy="4072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383284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757-AE7E-4643-8DFB-797186E1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2" y="154253"/>
            <a:ext cx="9479491" cy="78462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chemeClr val="bg1"/>
                </a:solidFill>
                <a:cs typeface="Calibri Light"/>
              </a:rPr>
              <a:t>Level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0510C-0D21-4855-B5B3-B0D0EEE9B572}"/>
              </a:ext>
            </a:extLst>
          </p:cNvPr>
          <p:cNvSpPr/>
          <p:nvPr/>
        </p:nvSpPr>
        <p:spPr>
          <a:xfrm>
            <a:off x="658281" y="4779423"/>
            <a:ext cx="1547812" cy="4713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Supervisor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C7C293C-A423-4657-905F-85A9CDC0BD15}"/>
              </a:ext>
            </a:extLst>
          </p:cNvPr>
          <p:cNvSpPr/>
          <p:nvPr/>
        </p:nvSpPr>
        <p:spPr>
          <a:xfrm>
            <a:off x="5068347" y="5575029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Update</a:t>
            </a:r>
          </a:p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Work status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2F49B-8ACA-4A0B-83CD-04F75E4343BE}"/>
              </a:ext>
            </a:extLst>
          </p:cNvPr>
          <p:cNvSpPr txBox="1"/>
          <p:nvPr/>
        </p:nvSpPr>
        <p:spPr>
          <a:xfrm>
            <a:off x="6440501" y="5702285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1571F3-A559-4CB0-8C66-750363F94DF6}"/>
              </a:ext>
            </a:extLst>
          </p:cNvPr>
          <p:cNvCxnSpPr>
            <a:cxnSpLocks/>
          </p:cNvCxnSpPr>
          <p:nvPr/>
        </p:nvCxnSpPr>
        <p:spPr>
          <a:xfrm flipV="1">
            <a:off x="2193122" y="4993625"/>
            <a:ext cx="62738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01EFC550-10E7-4EE0-8394-657C35D67C86}"/>
              </a:ext>
            </a:extLst>
          </p:cNvPr>
          <p:cNvSpPr/>
          <p:nvPr/>
        </p:nvSpPr>
        <p:spPr>
          <a:xfrm>
            <a:off x="2825751" y="4603175"/>
            <a:ext cx="898688" cy="86183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EB37137-B91C-4F5B-81AF-FD1F898B0B95}"/>
              </a:ext>
            </a:extLst>
          </p:cNvPr>
          <p:cNvCxnSpPr>
            <a:cxnSpLocks/>
          </p:cNvCxnSpPr>
          <p:nvPr/>
        </p:nvCxnSpPr>
        <p:spPr>
          <a:xfrm>
            <a:off x="2320726" y="3867798"/>
            <a:ext cx="633454" cy="92784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70110DA-112D-4B83-A18A-D81DF7D0B9CD}"/>
              </a:ext>
            </a:extLst>
          </p:cNvPr>
          <p:cNvCxnSpPr>
            <a:cxnSpLocks/>
          </p:cNvCxnSpPr>
          <p:nvPr/>
        </p:nvCxnSpPr>
        <p:spPr>
          <a:xfrm flipH="1" flipV="1">
            <a:off x="2543909" y="3822302"/>
            <a:ext cx="523734" cy="85703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>
            <a:extLst>
              <a:ext uri="{FF2B5EF4-FFF2-40B4-BE49-F238E27FC236}">
                <a16:creationId xmlns:a16="http://schemas.microsoft.com/office/drawing/2014/main" id="{6F8608BC-E599-4A05-907E-3542590276A5}"/>
              </a:ext>
            </a:extLst>
          </p:cNvPr>
          <p:cNvSpPr/>
          <p:nvPr/>
        </p:nvSpPr>
        <p:spPr>
          <a:xfrm>
            <a:off x="1569861" y="3333552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783F4A-3800-4EAB-A13F-12A82D9DA49A}"/>
              </a:ext>
            </a:extLst>
          </p:cNvPr>
          <p:cNvSpPr/>
          <p:nvPr/>
        </p:nvSpPr>
        <p:spPr>
          <a:xfrm>
            <a:off x="3083786" y="3328850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4571100-8983-493D-BF90-3FD409BAD7E8}"/>
              </a:ext>
            </a:extLst>
          </p:cNvPr>
          <p:cNvCxnSpPr>
            <a:cxnSpLocks/>
          </p:cNvCxnSpPr>
          <p:nvPr/>
        </p:nvCxnSpPr>
        <p:spPr>
          <a:xfrm flipV="1">
            <a:off x="3687525" y="3279126"/>
            <a:ext cx="801657" cy="1532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738127-C098-4B24-94DA-9BA7151EA928}"/>
              </a:ext>
            </a:extLst>
          </p:cNvPr>
          <p:cNvCxnSpPr>
            <a:cxnSpLocks/>
          </p:cNvCxnSpPr>
          <p:nvPr/>
        </p:nvCxnSpPr>
        <p:spPr>
          <a:xfrm flipV="1">
            <a:off x="3750463" y="3920917"/>
            <a:ext cx="1324470" cy="1128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E57F5B09-173D-499A-8F8E-0F7AE7172B7E}"/>
              </a:ext>
            </a:extLst>
          </p:cNvPr>
          <p:cNvSpPr/>
          <p:nvPr/>
        </p:nvSpPr>
        <p:spPr>
          <a:xfrm>
            <a:off x="5059233" y="3108718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workers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AA6B47-3123-42D9-ACDC-7FAF415971A4}"/>
              </a:ext>
            </a:extLst>
          </p:cNvPr>
          <p:cNvCxnSpPr>
            <a:cxnSpLocks/>
          </p:cNvCxnSpPr>
          <p:nvPr/>
        </p:nvCxnSpPr>
        <p:spPr>
          <a:xfrm flipV="1">
            <a:off x="3721636" y="4966118"/>
            <a:ext cx="1379504" cy="129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3EB8A4A-F21C-42D7-8B96-6AF9C0062E65}"/>
              </a:ext>
            </a:extLst>
          </p:cNvPr>
          <p:cNvCxnSpPr>
            <a:cxnSpLocks/>
          </p:cNvCxnSpPr>
          <p:nvPr/>
        </p:nvCxnSpPr>
        <p:spPr>
          <a:xfrm>
            <a:off x="3657370" y="5187076"/>
            <a:ext cx="1480398" cy="732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BDF36D-69C0-41D9-8714-F682B5061394}"/>
              </a:ext>
            </a:extLst>
          </p:cNvPr>
          <p:cNvCxnSpPr>
            <a:cxnSpLocks/>
          </p:cNvCxnSpPr>
          <p:nvPr/>
        </p:nvCxnSpPr>
        <p:spPr>
          <a:xfrm>
            <a:off x="6312535" y="4829505"/>
            <a:ext cx="1260264" cy="82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9ABB91-9126-4745-9702-BB25DDE7062B}"/>
              </a:ext>
            </a:extLst>
          </p:cNvPr>
          <p:cNvCxnSpPr>
            <a:cxnSpLocks/>
          </p:cNvCxnSpPr>
          <p:nvPr/>
        </p:nvCxnSpPr>
        <p:spPr>
          <a:xfrm flipH="1" flipV="1">
            <a:off x="6332185" y="6075500"/>
            <a:ext cx="1362990" cy="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414108-2162-49F6-B74B-3796200771E5}"/>
              </a:ext>
            </a:extLst>
          </p:cNvPr>
          <p:cNvCxnSpPr>
            <a:cxnSpLocks/>
          </p:cNvCxnSpPr>
          <p:nvPr/>
        </p:nvCxnSpPr>
        <p:spPr>
          <a:xfrm flipH="1">
            <a:off x="6295376" y="3445068"/>
            <a:ext cx="1161202" cy="174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5">
            <a:extLst>
              <a:ext uri="{FF2B5EF4-FFF2-40B4-BE49-F238E27FC236}">
                <a16:creationId xmlns:a16="http://schemas.microsoft.com/office/drawing/2014/main" id="{A7BDF8BB-1416-418D-9282-CA1ED0C2B133}"/>
              </a:ext>
            </a:extLst>
          </p:cNvPr>
          <p:cNvSpPr txBox="1"/>
          <p:nvPr/>
        </p:nvSpPr>
        <p:spPr>
          <a:xfrm rot="18960000">
            <a:off x="4442185" y="3823855"/>
            <a:ext cx="14224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view</a:t>
            </a:r>
          </a:p>
        </p:txBody>
      </p:sp>
      <p:sp>
        <p:nvSpPr>
          <p:cNvPr id="74" name="TextBox 16">
            <a:extLst>
              <a:ext uri="{FF2B5EF4-FFF2-40B4-BE49-F238E27FC236}">
                <a16:creationId xmlns:a16="http://schemas.microsoft.com/office/drawing/2014/main" id="{6986662F-DF82-42EE-BFE6-3E34D5C94525}"/>
              </a:ext>
            </a:extLst>
          </p:cNvPr>
          <p:cNvSpPr txBox="1"/>
          <p:nvPr/>
        </p:nvSpPr>
        <p:spPr>
          <a:xfrm>
            <a:off x="4570535" y="4951573"/>
            <a:ext cx="95461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add</a:t>
            </a:r>
          </a:p>
        </p:txBody>
      </p:sp>
      <p:sp>
        <p:nvSpPr>
          <p:cNvPr id="75" name="TextBox 17">
            <a:extLst>
              <a:ext uri="{FF2B5EF4-FFF2-40B4-BE49-F238E27FC236}">
                <a16:creationId xmlns:a16="http://schemas.microsoft.com/office/drawing/2014/main" id="{9F38F3AF-1E21-4475-9D9F-5138107FFFBD}"/>
              </a:ext>
            </a:extLst>
          </p:cNvPr>
          <p:cNvSpPr txBox="1"/>
          <p:nvPr/>
        </p:nvSpPr>
        <p:spPr>
          <a:xfrm rot="1680000">
            <a:off x="4414547" y="5886755"/>
            <a:ext cx="14224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view</a:t>
            </a:r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8080BF3D-EFEA-489C-985E-9FA2B72E46CE}"/>
              </a:ext>
            </a:extLst>
          </p:cNvPr>
          <p:cNvSpPr/>
          <p:nvPr/>
        </p:nvSpPr>
        <p:spPr>
          <a:xfrm>
            <a:off x="5105006" y="4364792"/>
            <a:ext cx="1201368" cy="1036034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Forward work</a:t>
            </a:r>
          </a:p>
        </p:txBody>
      </p:sp>
      <p:sp>
        <p:nvSpPr>
          <p:cNvPr id="77" name="TextBox 19">
            <a:extLst>
              <a:ext uri="{FF2B5EF4-FFF2-40B4-BE49-F238E27FC236}">
                <a16:creationId xmlns:a16="http://schemas.microsoft.com/office/drawing/2014/main" id="{2F47FED0-F456-45C3-8D54-6F8403765367}"/>
              </a:ext>
            </a:extLst>
          </p:cNvPr>
          <p:cNvSpPr txBox="1"/>
          <p:nvPr/>
        </p:nvSpPr>
        <p:spPr>
          <a:xfrm rot="18240000">
            <a:off x="3954373" y="3209569"/>
            <a:ext cx="14224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view</a:t>
            </a:r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A7AA2B8E-0D89-4C8A-96D3-CDC81F92DF07}"/>
              </a:ext>
            </a:extLst>
          </p:cNvPr>
          <p:cNvSpPr/>
          <p:nvPr/>
        </p:nvSpPr>
        <p:spPr>
          <a:xfrm>
            <a:off x="4121709" y="2109356"/>
            <a:ext cx="1329780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View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committed works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09E7C7-508B-413C-A92F-ABB08D1B7C84}"/>
              </a:ext>
            </a:extLst>
          </p:cNvPr>
          <p:cNvCxnSpPr>
            <a:cxnSpLocks/>
          </p:cNvCxnSpPr>
          <p:nvPr/>
        </p:nvCxnSpPr>
        <p:spPr>
          <a:xfrm flipH="1" flipV="1">
            <a:off x="5405705" y="2472299"/>
            <a:ext cx="1225407" cy="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8BFBBC-F1B2-4A71-ACA0-9326C76D06CD}"/>
              </a:ext>
            </a:extLst>
          </p:cNvPr>
          <p:cNvCxnSpPr>
            <a:cxnSpLocks/>
          </p:cNvCxnSpPr>
          <p:nvPr/>
        </p:nvCxnSpPr>
        <p:spPr>
          <a:xfrm flipV="1">
            <a:off x="5473331" y="2609826"/>
            <a:ext cx="116854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92467C25-DBDC-440D-BD82-5BA31CEE8835}"/>
              </a:ext>
            </a:extLst>
          </p:cNvPr>
          <p:cNvSpPr/>
          <p:nvPr/>
        </p:nvSpPr>
        <p:spPr>
          <a:xfrm>
            <a:off x="6650512" y="2270012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CC28A3-0CD0-4530-837F-8F096903E6E2}"/>
              </a:ext>
            </a:extLst>
          </p:cNvPr>
          <p:cNvSpPr/>
          <p:nvPr/>
        </p:nvSpPr>
        <p:spPr>
          <a:xfrm>
            <a:off x="8241943" y="2262009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Flowchart: Process 82">
            <a:extLst>
              <a:ext uri="{FF2B5EF4-FFF2-40B4-BE49-F238E27FC236}">
                <a16:creationId xmlns:a16="http://schemas.microsoft.com/office/drawing/2014/main" id="{065C8DAE-863B-4242-AB91-8D5564AA81CE}"/>
              </a:ext>
            </a:extLst>
          </p:cNvPr>
          <p:cNvSpPr/>
          <p:nvPr/>
        </p:nvSpPr>
        <p:spPr>
          <a:xfrm>
            <a:off x="7485124" y="3287709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workers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BA6838-715F-4D0A-BC93-5F4F6805556A}"/>
              </a:ext>
            </a:extLst>
          </p:cNvPr>
          <p:cNvSpPr/>
          <p:nvPr/>
        </p:nvSpPr>
        <p:spPr>
          <a:xfrm>
            <a:off x="9076555" y="3279706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Flowchart: Process 84">
            <a:extLst>
              <a:ext uri="{FF2B5EF4-FFF2-40B4-BE49-F238E27FC236}">
                <a16:creationId xmlns:a16="http://schemas.microsoft.com/office/drawing/2014/main" id="{87C07A88-B465-4049-A614-68070CDA59F3}"/>
              </a:ext>
            </a:extLst>
          </p:cNvPr>
          <p:cNvSpPr/>
          <p:nvPr/>
        </p:nvSpPr>
        <p:spPr>
          <a:xfrm>
            <a:off x="7576786" y="4507113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forward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9DBD0E5-3BB0-4BFE-BEF8-2780128789AC}"/>
              </a:ext>
            </a:extLst>
          </p:cNvPr>
          <p:cNvSpPr/>
          <p:nvPr/>
        </p:nvSpPr>
        <p:spPr>
          <a:xfrm>
            <a:off x="9186563" y="4526616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C67AA7CA-5F5C-42B6-949E-093A245C3646}"/>
              </a:ext>
            </a:extLst>
          </p:cNvPr>
          <p:cNvSpPr/>
          <p:nvPr/>
        </p:nvSpPr>
        <p:spPr>
          <a:xfrm>
            <a:off x="7714310" y="5919054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forward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BC0745-5316-46E7-8C30-F30647390E97}"/>
              </a:ext>
            </a:extLst>
          </p:cNvPr>
          <p:cNvSpPr/>
          <p:nvPr/>
        </p:nvSpPr>
        <p:spPr>
          <a:xfrm>
            <a:off x="9186502" y="5911051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F559358-BA3C-460D-A4F5-F019A78344F9}"/>
              </a:ext>
            </a:extLst>
          </p:cNvPr>
          <p:cNvCxnSpPr>
            <a:cxnSpLocks/>
          </p:cNvCxnSpPr>
          <p:nvPr/>
        </p:nvCxnSpPr>
        <p:spPr>
          <a:xfrm flipV="1">
            <a:off x="6330845" y="6193957"/>
            <a:ext cx="1407019" cy="37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A6D44B4-23ED-4EDD-A5AD-7835B320BCD4}"/>
              </a:ext>
            </a:extLst>
          </p:cNvPr>
          <p:cNvCxnSpPr>
            <a:cxnSpLocks/>
          </p:cNvCxnSpPr>
          <p:nvPr/>
        </p:nvCxnSpPr>
        <p:spPr>
          <a:xfrm flipV="1">
            <a:off x="6315006" y="3554176"/>
            <a:ext cx="116854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33">
            <a:extLst>
              <a:ext uri="{FF2B5EF4-FFF2-40B4-BE49-F238E27FC236}">
                <a16:creationId xmlns:a16="http://schemas.microsoft.com/office/drawing/2014/main" id="{B7675F58-E7C9-40EC-BD75-6252D97FF04B}"/>
              </a:ext>
            </a:extLst>
          </p:cNvPr>
          <p:cNvSpPr txBox="1"/>
          <p:nvPr/>
        </p:nvSpPr>
        <p:spPr>
          <a:xfrm>
            <a:off x="5459715" y="2562976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92" name="TextBox 34">
            <a:extLst>
              <a:ext uri="{FF2B5EF4-FFF2-40B4-BE49-F238E27FC236}">
                <a16:creationId xmlns:a16="http://schemas.microsoft.com/office/drawing/2014/main" id="{408836C7-A6D3-4A8D-827E-EC3BF1279A02}"/>
              </a:ext>
            </a:extLst>
          </p:cNvPr>
          <p:cNvSpPr txBox="1"/>
          <p:nvPr/>
        </p:nvSpPr>
        <p:spPr>
          <a:xfrm>
            <a:off x="6435667" y="3532265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0547B012-39B6-488E-8D06-943E3C2D5906}"/>
              </a:ext>
            </a:extLst>
          </p:cNvPr>
          <p:cNvSpPr txBox="1"/>
          <p:nvPr/>
        </p:nvSpPr>
        <p:spPr>
          <a:xfrm>
            <a:off x="6378764" y="6216053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94" name="TextBox 36">
            <a:extLst>
              <a:ext uri="{FF2B5EF4-FFF2-40B4-BE49-F238E27FC236}">
                <a16:creationId xmlns:a16="http://schemas.microsoft.com/office/drawing/2014/main" id="{54D47D45-96A9-4BB9-A2FB-677D4F8C0981}"/>
              </a:ext>
            </a:extLst>
          </p:cNvPr>
          <p:cNvSpPr txBox="1"/>
          <p:nvPr/>
        </p:nvSpPr>
        <p:spPr>
          <a:xfrm>
            <a:off x="5384956" y="2105686"/>
            <a:ext cx="1490028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95" name="TextBox 37">
            <a:extLst>
              <a:ext uri="{FF2B5EF4-FFF2-40B4-BE49-F238E27FC236}">
                <a16:creationId xmlns:a16="http://schemas.microsoft.com/office/drawing/2014/main" id="{FE8E6F19-3CCF-4B40-8F8F-D454F2F1F839}"/>
              </a:ext>
            </a:extLst>
          </p:cNvPr>
          <p:cNvSpPr txBox="1"/>
          <p:nvPr/>
        </p:nvSpPr>
        <p:spPr>
          <a:xfrm>
            <a:off x="6264750" y="3078275"/>
            <a:ext cx="1490028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96" name="TextBox 38">
            <a:extLst>
              <a:ext uri="{FF2B5EF4-FFF2-40B4-BE49-F238E27FC236}">
                <a16:creationId xmlns:a16="http://schemas.microsoft.com/office/drawing/2014/main" id="{04E12525-4A38-48FC-8AC5-2536DD6D0038}"/>
              </a:ext>
            </a:extLst>
          </p:cNvPr>
          <p:cNvSpPr txBox="1"/>
          <p:nvPr/>
        </p:nvSpPr>
        <p:spPr>
          <a:xfrm>
            <a:off x="6528919" y="4483248"/>
            <a:ext cx="1490028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Data</a:t>
            </a:r>
          </a:p>
        </p:txBody>
      </p:sp>
      <p:sp>
        <p:nvSpPr>
          <p:cNvPr id="97" name="TextBox 39">
            <a:extLst>
              <a:ext uri="{FF2B5EF4-FFF2-40B4-BE49-F238E27FC236}">
                <a16:creationId xmlns:a16="http://schemas.microsoft.com/office/drawing/2014/main" id="{E7C6FE0B-C5C5-4E29-A52F-DD94C06E2A4B}"/>
              </a:ext>
            </a:extLst>
          </p:cNvPr>
          <p:cNvSpPr txBox="1"/>
          <p:nvPr/>
        </p:nvSpPr>
        <p:spPr>
          <a:xfrm>
            <a:off x="6428668" y="4787976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insertion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87F7D3-1845-4DF5-B2B6-3F22180BC5BE}"/>
              </a:ext>
            </a:extLst>
          </p:cNvPr>
          <p:cNvCxnSpPr>
            <a:cxnSpLocks/>
          </p:cNvCxnSpPr>
          <p:nvPr/>
        </p:nvCxnSpPr>
        <p:spPr>
          <a:xfrm flipV="1">
            <a:off x="3496367" y="2291321"/>
            <a:ext cx="95397" cy="24030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5">
            <a:extLst>
              <a:ext uri="{FF2B5EF4-FFF2-40B4-BE49-F238E27FC236}">
                <a16:creationId xmlns:a16="http://schemas.microsoft.com/office/drawing/2014/main" id="{9D5436B8-EC93-4BFC-948A-4D08ACA4D6A9}"/>
              </a:ext>
            </a:extLst>
          </p:cNvPr>
          <p:cNvSpPr txBox="1"/>
          <p:nvPr/>
        </p:nvSpPr>
        <p:spPr>
          <a:xfrm rot="16440000">
            <a:off x="3075524" y="2063513"/>
            <a:ext cx="14224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view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01074340-A5C6-4786-9B0B-7DF204843DC7}"/>
              </a:ext>
            </a:extLst>
          </p:cNvPr>
          <p:cNvSpPr/>
          <p:nvPr/>
        </p:nvSpPr>
        <p:spPr>
          <a:xfrm>
            <a:off x="3004655" y="1073322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View notification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E9638-B368-4E03-BD72-CF9C77AB1FC0}"/>
              </a:ext>
            </a:extLst>
          </p:cNvPr>
          <p:cNvSpPr txBox="1"/>
          <p:nvPr/>
        </p:nvSpPr>
        <p:spPr>
          <a:xfrm>
            <a:off x="4326008" y="1127961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49C7B1-B53F-42EE-89C0-DCA5588DCC63}"/>
              </a:ext>
            </a:extLst>
          </p:cNvPr>
          <p:cNvCxnSpPr>
            <a:cxnSpLocks/>
          </p:cNvCxnSpPr>
          <p:nvPr/>
        </p:nvCxnSpPr>
        <p:spPr>
          <a:xfrm flipH="1">
            <a:off x="4247466" y="1464682"/>
            <a:ext cx="1463884" cy="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74CC1D41-6851-4C21-B6C9-84AEE66078F2}"/>
              </a:ext>
            </a:extLst>
          </p:cNvPr>
          <p:cNvSpPr/>
          <p:nvPr/>
        </p:nvSpPr>
        <p:spPr>
          <a:xfrm>
            <a:off x="5711573" y="1307323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forward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F673499-D734-441A-A185-FD69DF900A8F}"/>
              </a:ext>
            </a:extLst>
          </p:cNvPr>
          <p:cNvSpPr/>
          <p:nvPr/>
        </p:nvSpPr>
        <p:spPr>
          <a:xfrm>
            <a:off x="7183159" y="1299320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189FC27-1A0B-42E6-8240-24BD15C30028}"/>
              </a:ext>
            </a:extLst>
          </p:cNvPr>
          <p:cNvCxnSpPr>
            <a:cxnSpLocks/>
          </p:cNvCxnSpPr>
          <p:nvPr/>
        </p:nvCxnSpPr>
        <p:spPr>
          <a:xfrm flipV="1">
            <a:off x="4291259" y="1619633"/>
            <a:ext cx="1407019" cy="37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35">
            <a:extLst>
              <a:ext uri="{FF2B5EF4-FFF2-40B4-BE49-F238E27FC236}">
                <a16:creationId xmlns:a16="http://schemas.microsoft.com/office/drawing/2014/main" id="{52E2A245-FD32-4DF3-9BC9-0F2DFBD2A791}"/>
              </a:ext>
            </a:extLst>
          </p:cNvPr>
          <p:cNvSpPr txBox="1"/>
          <p:nvPr/>
        </p:nvSpPr>
        <p:spPr>
          <a:xfrm>
            <a:off x="4356732" y="1610190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77894-1D05-4D2A-96E7-244426DAE24F}"/>
              </a:ext>
            </a:extLst>
          </p:cNvPr>
          <p:cNvSpPr txBox="1"/>
          <p:nvPr/>
        </p:nvSpPr>
        <p:spPr>
          <a:xfrm rot="3000000">
            <a:off x="1963673" y="4478857"/>
            <a:ext cx="1549432" cy="332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cs typeface="Calibri"/>
              </a:rPr>
              <a:t>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5B9E79-C356-46CD-A994-9EF20C670100}"/>
              </a:ext>
            </a:extLst>
          </p:cNvPr>
          <p:cNvSpPr txBox="1"/>
          <p:nvPr/>
        </p:nvSpPr>
        <p:spPr>
          <a:xfrm rot="3480000">
            <a:off x="2449358" y="4155789"/>
            <a:ext cx="1255765" cy="332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cs typeface="Calibri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678743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38A9-2453-42FD-B2DC-1C283FF2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72" y="117579"/>
            <a:ext cx="9424457" cy="757119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u="sng">
                <a:solidFill>
                  <a:schemeClr val="bg1"/>
                </a:solidFill>
                <a:cs typeface="Calibri Light"/>
              </a:rPr>
              <a:t>Level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EDE3F-2B1E-44A5-A5DD-276463A567B8}"/>
              </a:ext>
            </a:extLst>
          </p:cNvPr>
          <p:cNvSpPr/>
          <p:nvPr/>
        </p:nvSpPr>
        <p:spPr>
          <a:xfrm>
            <a:off x="409627" y="3964455"/>
            <a:ext cx="1960562" cy="85645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86">
                <a:solidFill>
                  <a:schemeClr val="tx1"/>
                </a:solidFill>
                <a:cs typeface="Calibri"/>
              </a:rPr>
              <a:t>Worker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46BD0-DF15-4730-9C64-730BE5AE7336}"/>
              </a:ext>
            </a:extLst>
          </p:cNvPr>
          <p:cNvCxnSpPr>
            <a:cxnSpLocks/>
          </p:cNvCxnSpPr>
          <p:nvPr/>
        </p:nvCxnSpPr>
        <p:spPr>
          <a:xfrm>
            <a:off x="2376567" y="4306906"/>
            <a:ext cx="673243" cy="35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58E16F6-745E-4EB1-BC9D-AC6BC52815E3}"/>
              </a:ext>
            </a:extLst>
          </p:cNvPr>
          <p:cNvSpPr/>
          <p:nvPr/>
        </p:nvSpPr>
        <p:spPr>
          <a:xfrm>
            <a:off x="3055057" y="3723003"/>
            <a:ext cx="1375643" cy="1201064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98CD7-7632-4FAD-8D77-F17B5D34AD01}"/>
              </a:ext>
            </a:extLst>
          </p:cNvPr>
          <p:cNvCxnSpPr>
            <a:cxnSpLocks/>
          </p:cNvCxnSpPr>
          <p:nvPr/>
        </p:nvCxnSpPr>
        <p:spPr>
          <a:xfrm flipH="1">
            <a:off x="3373128" y="2618400"/>
            <a:ext cx="916" cy="11900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A6EEE5-51D4-485F-AC84-C54B46B9CEA7}"/>
              </a:ext>
            </a:extLst>
          </p:cNvPr>
          <p:cNvCxnSpPr>
            <a:cxnSpLocks/>
          </p:cNvCxnSpPr>
          <p:nvPr/>
        </p:nvCxnSpPr>
        <p:spPr>
          <a:xfrm flipH="1" flipV="1">
            <a:off x="3616812" y="2614034"/>
            <a:ext cx="23227" cy="110707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D9B1869-D71B-461D-BBE5-720D4F71B16B}"/>
              </a:ext>
            </a:extLst>
          </p:cNvPr>
          <p:cNvSpPr/>
          <p:nvPr/>
        </p:nvSpPr>
        <p:spPr>
          <a:xfrm>
            <a:off x="2556743" y="2100507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D45444-7AF0-4C1F-AB02-981BA0079ACE}"/>
              </a:ext>
            </a:extLst>
          </p:cNvPr>
          <p:cNvSpPr/>
          <p:nvPr/>
        </p:nvSpPr>
        <p:spPr>
          <a:xfrm>
            <a:off x="4148829" y="2092504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0FD5603-8CDB-4D4C-925B-2FCAE41C9645}"/>
              </a:ext>
            </a:extLst>
          </p:cNvPr>
          <p:cNvSpPr/>
          <p:nvPr/>
        </p:nvSpPr>
        <p:spPr>
          <a:xfrm>
            <a:off x="5194859" y="4823217"/>
            <a:ext cx="1329780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View</a:t>
            </a:r>
          </a:p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committed works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EFEF69-26D3-4801-ACEF-4248981744D9}"/>
              </a:ext>
            </a:extLst>
          </p:cNvPr>
          <p:cNvCxnSpPr>
            <a:cxnSpLocks/>
          </p:cNvCxnSpPr>
          <p:nvPr/>
        </p:nvCxnSpPr>
        <p:spPr>
          <a:xfrm flipH="1" flipV="1">
            <a:off x="6488028" y="5323687"/>
            <a:ext cx="1225407" cy="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7B33A3-3648-4BCF-9D1A-6833985C04E7}"/>
              </a:ext>
            </a:extLst>
          </p:cNvPr>
          <p:cNvCxnSpPr>
            <a:cxnSpLocks/>
          </p:cNvCxnSpPr>
          <p:nvPr/>
        </p:nvCxnSpPr>
        <p:spPr>
          <a:xfrm flipV="1">
            <a:off x="6555654" y="5461214"/>
            <a:ext cx="116854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BEB0FC78-86EB-4176-8B17-072AC71D2C15}"/>
              </a:ext>
            </a:extLst>
          </p:cNvPr>
          <p:cNvSpPr/>
          <p:nvPr/>
        </p:nvSpPr>
        <p:spPr>
          <a:xfrm>
            <a:off x="7732835" y="5121400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2D4846-522A-497C-8757-0FF622F2B261}"/>
              </a:ext>
            </a:extLst>
          </p:cNvPr>
          <p:cNvSpPr/>
          <p:nvPr/>
        </p:nvSpPr>
        <p:spPr>
          <a:xfrm>
            <a:off x="9324266" y="5113397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TextBox 33">
            <a:extLst>
              <a:ext uri="{FF2B5EF4-FFF2-40B4-BE49-F238E27FC236}">
                <a16:creationId xmlns:a16="http://schemas.microsoft.com/office/drawing/2014/main" id="{8E3528AC-75C5-4C5A-832E-82CA48776C68}"/>
              </a:ext>
            </a:extLst>
          </p:cNvPr>
          <p:cNvSpPr txBox="1"/>
          <p:nvPr/>
        </p:nvSpPr>
        <p:spPr>
          <a:xfrm>
            <a:off x="6557079" y="5512282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C3FCAF1C-5E25-465F-827D-C5EAC54329AB}"/>
              </a:ext>
            </a:extLst>
          </p:cNvPr>
          <p:cNvSpPr txBox="1"/>
          <p:nvPr/>
        </p:nvSpPr>
        <p:spPr>
          <a:xfrm>
            <a:off x="6528920" y="4932503"/>
            <a:ext cx="1490028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2FBB91-61CA-4CBF-910B-5AC260B32E5B}"/>
              </a:ext>
            </a:extLst>
          </p:cNvPr>
          <p:cNvCxnSpPr>
            <a:cxnSpLocks/>
          </p:cNvCxnSpPr>
          <p:nvPr/>
        </p:nvCxnSpPr>
        <p:spPr>
          <a:xfrm flipH="1" flipV="1">
            <a:off x="6552233" y="2573152"/>
            <a:ext cx="1225407" cy="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38070F-51EE-40A0-8458-6D9CA12CFAA6}"/>
              </a:ext>
            </a:extLst>
          </p:cNvPr>
          <p:cNvCxnSpPr>
            <a:cxnSpLocks/>
          </p:cNvCxnSpPr>
          <p:nvPr/>
        </p:nvCxnSpPr>
        <p:spPr>
          <a:xfrm flipV="1">
            <a:off x="6619859" y="2710679"/>
            <a:ext cx="116854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85D2687C-F1F4-4A97-AFC2-E33EBE151BA5}"/>
              </a:ext>
            </a:extLst>
          </p:cNvPr>
          <p:cNvSpPr/>
          <p:nvPr/>
        </p:nvSpPr>
        <p:spPr>
          <a:xfrm>
            <a:off x="7797040" y="2370865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forward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EE156A-E086-4CC7-97F9-F0EFB3FF7DCB}"/>
              </a:ext>
            </a:extLst>
          </p:cNvPr>
          <p:cNvSpPr/>
          <p:nvPr/>
        </p:nvSpPr>
        <p:spPr>
          <a:xfrm>
            <a:off x="9388471" y="2362862"/>
            <a:ext cx="274788" cy="504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F7CD9357-C1D8-4D0C-B887-EB8807E406D9}"/>
              </a:ext>
            </a:extLst>
          </p:cNvPr>
          <p:cNvSpPr txBox="1"/>
          <p:nvPr/>
        </p:nvSpPr>
        <p:spPr>
          <a:xfrm>
            <a:off x="6602939" y="2660894"/>
            <a:ext cx="1582897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44" name="TextBox 36">
            <a:extLst>
              <a:ext uri="{FF2B5EF4-FFF2-40B4-BE49-F238E27FC236}">
                <a16:creationId xmlns:a16="http://schemas.microsoft.com/office/drawing/2014/main" id="{7397DCCC-2A0E-48D8-965B-441F54171E87}"/>
              </a:ext>
            </a:extLst>
          </p:cNvPr>
          <p:cNvSpPr txBox="1"/>
          <p:nvPr/>
        </p:nvSpPr>
        <p:spPr>
          <a:xfrm>
            <a:off x="6602297" y="2163631"/>
            <a:ext cx="1490028" cy="407247"/>
          </a:xfrm>
          <a:prstGeom prst="rect">
            <a:avLst/>
          </a:prstGeom>
          <a:noFill/>
        </p:spPr>
        <p:txBody>
          <a:bodyPr rot="0" spcFirstLastPara="0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58D080-E252-4326-8E2E-B882F67086E3}"/>
              </a:ext>
            </a:extLst>
          </p:cNvPr>
          <p:cNvCxnSpPr>
            <a:cxnSpLocks/>
          </p:cNvCxnSpPr>
          <p:nvPr/>
        </p:nvCxnSpPr>
        <p:spPr>
          <a:xfrm>
            <a:off x="4320088" y="4682811"/>
            <a:ext cx="856688" cy="6133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EBB71A-3702-484E-BE80-AE64CBF45491}"/>
              </a:ext>
            </a:extLst>
          </p:cNvPr>
          <p:cNvCxnSpPr>
            <a:cxnSpLocks/>
          </p:cNvCxnSpPr>
          <p:nvPr/>
        </p:nvCxnSpPr>
        <p:spPr>
          <a:xfrm flipV="1">
            <a:off x="4182444" y="2967398"/>
            <a:ext cx="1113510" cy="890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563217F-8C81-4B55-94E1-F399104182AF}"/>
              </a:ext>
            </a:extLst>
          </p:cNvPr>
          <p:cNvSpPr/>
          <p:nvPr/>
        </p:nvSpPr>
        <p:spPr>
          <a:xfrm>
            <a:off x="5270943" y="2146923"/>
            <a:ext cx="1329780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View</a:t>
            </a:r>
          </a:p>
          <a:p>
            <a:pPr algn="ctr"/>
            <a:r>
              <a:rPr lang="en-US" sz="1200" err="1">
                <a:solidFill>
                  <a:schemeClr val="tx1"/>
                </a:solidFill>
                <a:cs typeface="Calibri"/>
              </a:rPr>
              <a:t>notificatiion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28358-7F2F-46C6-9264-9B35D55A3A6A}"/>
              </a:ext>
            </a:extLst>
          </p:cNvPr>
          <p:cNvSpPr txBox="1"/>
          <p:nvPr/>
        </p:nvSpPr>
        <p:spPr>
          <a:xfrm rot="5400000">
            <a:off x="2320151" y="3367253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67909-C628-41A4-9CA5-E02554325F24}"/>
              </a:ext>
            </a:extLst>
          </p:cNvPr>
          <p:cNvSpPr txBox="1"/>
          <p:nvPr/>
        </p:nvSpPr>
        <p:spPr>
          <a:xfrm rot="5280000">
            <a:off x="3179570" y="3182059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E27B9-37B6-476D-8BA4-024191C0AC0C}"/>
              </a:ext>
            </a:extLst>
          </p:cNvPr>
          <p:cNvSpPr txBox="1"/>
          <p:nvPr/>
        </p:nvSpPr>
        <p:spPr>
          <a:xfrm rot="-2220000">
            <a:off x="4819651" y="3088887"/>
            <a:ext cx="913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5A5FBE-F403-4697-A617-8CEB996104DA}"/>
              </a:ext>
            </a:extLst>
          </p:cNvPr>
          <p:cNvSpPr txBox="1"/>
          <p:nvPr/>
        </p:nvSpPr>
        <p:spPr>
          <a:xfrm rot="1560000">
            <a:off x="4628146" y="4728116"/>
            <a:ext cx="913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328203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A172-963E-40DC-B6DA-3EC2CC04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10" y="145085"/>
            <a:ext cx="9451974" cy="747951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u="sng">
                <a:solidFill>
                  <a:srgbClr val="FFFFFF"/>
                </a:solidFill>
                <a:cs typeface="Calibri Light"/>
              </a:rPr>
              <a:t>Level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E23910-2928-4BDE-9C84-9BBF0EF683AB}"/>
              </a:ext>
            </a:extLst>
          </p:cNvPr>
          <p:cNvSpPr/>
          <p:nvPr/>
        </p:nvSpPr>
        <p:spPr>
          <a:xfrm>
            <a:off x="750002" y="3770625"/>
            <a:ext cx="1264619" cy="37052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439" tIns="42720" rIns="85439" bIns="42720" rtlCol="0" anchor="ctr"/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50">
                <a:cs typeface="Calibri"/>
              </a:rPr>
              <a:t>Customer </a:t>
            </a:r>
            <a:endParaRPr lang="en-US" sz="2086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D57712-1DDD-4EBE-A3D8-09D06A9420B7}"/>
              </a:ext>
            </a:extLst>
          </p:cNvPr>
          <p:cNvCxnSpPr>
            <a:cxnSpLocks/>
          </p:cNvCxnSpPr>
          <p:nvPr/>
        </p:nvCxnSpPr>
        <p:spPr>
          <a:xfrm flipV="1">
            <a:off x="2018849" y="3957590"/>
            <a:ext cx="627382" cy="10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5D6B292-1EFE-40FB-9158-5D6331481457}"/>
              </a:ext>
            </a:extLst>
          </p:cNvPr>
          <p:cNvSpPr/>
          <p:nvPr/>
        </p:nvSpPr>
        <p:spPr>
          <a:xfrm>
            <a:off x="2651478" y="3567139"/>
            <a:ext cx="898688" cy="861831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Calibri"/>
              </a:rPr>
              <a:t>Login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01EB3A-54D4-47D6-9AD5-93FE99394607}"/>
              </a:ext>
            </a:extLst>
          </p:cNvPr>
          <p:cNvCxnSpPr>
            <a:cxnSpLocks/>
          </p:cNvCxnSpPr>
          <p:nvPr/>
        </p:nvCxnSpPr>
        <p:spPr>
          <a:xfrm flipH="1">
            <a:off x="2969549" y="2694236"/>
            <a:ext cx="916" cy="87580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E4169-AEC7-46C2-BD13-515B7DD6F83A}"/>
              </a:ext>
            </a:extLst>
          </p:cNvPr>
          <p:cNvCxnSpPr>
            <a:cxnSpLocks/>
          </p:cNvCxnSpPr>
          <p:nvPr/>
        </p:nvCxnSpPr>
        <p:spPr>
          <a:xfrm flipH="1" flipV="1">
            <a:off x="3235543" y="2662365"/>
            <a:ext cx="917" cy="9303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BFFEB490-9F2A-4C30-8C81-0B558756F9A4}"/>
              </a:ext>
            </a:extLst>
          </p:cNvPr>
          <p:cNvSpPr/>
          <p:nvPr/>
        </p:nvSpPr>
        <p:spPr>
          <a:xfrm>
            <a:off x="2331155" y="2178327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login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A2BE3-6389-4883-908C-E2F58E7888BA}"/>
              </a:ext>
            </a:extLst>
          </p:cNvPr>
          <p:cNvSpPr/>
          <p:nvPr/>
        </p:nvSpPr>
        <p:spPr>
          <a:xfrm>
            <a:off x="3941585" y="2179492"/>
            <a:ext cx="54656" cy="485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EB9369-1022-4FE4-BB43-5AE05DA5BBCC}"/>
              </a:ext>
            </a:extLst>
          </p:cNvPr>
          <p:cNvCxnSpPr>
            <a:cxnSpLocks/>
          </p:cNvCxnSpPr>
          <p:nvPr/>
        </p:nvCxnSpPr>
        <p:spPr>
          <a:xfrm flipV="1">
            <a:off x="3522425" y="1995543"/>
            <a:ext cx="1113510" cy="1779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6C9618A-AF4F-4B0B-8579-205CD0A2F87F}"/>
              </a:ext>
            </a:extLst>
          </p:cNvPr>
          <p:cNvSpPr/>
          <p:nvPr/>
        </p:nvSpPr>
        <p:spPr>
          <a:xfrm>
            <a:off x="4274033" y="935794"/>
            <a:ext cx="1274747" cy="1109382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Add service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4826C86D-D70C-49F2-A3CE-4CD161FFF2B9}"/>
              </a:ext>
            </a:extLst>
          </p:cNvPr>
          <p:cNvSpPr/>
          <p:nvPr/>
        </p:nvSpPr>
        <p:spPr>
          <a:xfrm>
            <a:off x="4859281" y="1990165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service request status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72942-7953-4EF9-A4B8-8DF98E5C3CEA}"/>
              </a:ext>
            </a:extLst>
          </p:cNvPr>
          <p:cNvCxnSpPr>
            <a:cxnSpLocks/>
          </p:cNvCxnSpPr>
          <p:nvPr/>
        </p:nvCxnSpPr>
        <p:spPr>
          <a:xfrm flipV="1">
            <a:off x="3576190" y="2884882"/>
            <a:ext cx="1324470" cy="1128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9D367BFC-AEA1-4F5B-97B3-888C75F91424}"/>
              </a:ext>
            </a:extLst>
          </p:cNvPr>
          <p:cNvSpPr/>
          <p:nvPr/>
        </p:nvSpPr>
        <p:spPr>
          <a:xfrm>
            <a:off x="7338391" y="5103062"/>
            <a:ext cx="1613933" cy="504265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supervisor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D923338-D3E9-4DCF-A4A9-EA320741298A}"/>
              </a:ext>
            </a:extLst>
          </p:cNvPr>
          <p:cNvSpPr/>
          <p:nvPr/>
        </p:nvSpPr>
        <p:spPr>
          <a:xfrm>
            <a:off x="7338331" y="3773637"/>
            <a:ext cx="1531383" cy="467593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workers</a:t>
            </a:r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7E80C25-0F4A-4A31-B8A6-241EA550E3A8}"/>
              </a:ext>
            </a:extLst>
          </p:cNvPr>
          <p:cNvSpPr/>
          <p:nvPr/>
        </p:nvSpPr>
        <p:spPr>
          <a:xfrm>
            <a:off x="7338271" y="2471717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21E527CF-00E4-482E-9902-AD4D79288AB2}"/>
              </a:ext>
            </a:extLst>
          </p:cNvPr>
          <p:cNvSpPr/>
          <p:nvPr/>
        </p:nvSpPr>
        <p:spPr>
          <a:xfrm>
            <a:off x="7338211" y="1142291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A8D1E16B-9610-4F19-844A-FE947F9E7D2F}"/>
              </a:ext>
            </a:extLst>
          </p:cNvPr>
          <p:cNvSpPr/>
          <p:nvPr/>
        </p:nvSpPr>
        <p:spPr>
          <a:xfrm>
            <a:off x="7335474" y="6239950"/>
            <a:ext cx="1613933" cy="485929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booking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A6E0FA0-8A0C-4D39-B469-C31312AF8A48}"/>
              </a:ext>
            </a:extLst>
          </p:cNvPr>
          <p:cNvSpPr/>
          <p:nvPr/>
        </p:nvSpPr>
        <p:spPr>
          <a:xfrm>
            <a:off x="4297817" y="5584197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work status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5F3AA-FE63-4399-A36A-07112BD3D764}"/>
              </a:ext>
            </a:extLst>
          </p:cNvPr>
          <p:cNvCxnSpPr>
            <a:cxnSpLocks/>
          </p:cNvCxnSpPr>
          <p:nvPr/>
        </p:nvCxnSpPr>
        <p:spPr>
          <a:xfrm flipV="1">
            <a:off x="3547363" y="3930083"/>
            <a:ext cx="1379504" cy="129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360B78-5E1B-40E6-92ED-4D4C800E1923}"/>
              </a:ext>
            </a:extLst>
          </p:cNvPr>
          <p:cNvCxnSpPr>
            <a:cxnSpLocks/>
          </p:cNvCxnSpPr>
          <p:nvPr/>
        </p:nvCxnSpPr>
        <p:spPr>
          <a:xfrm>
            <a:off x="3556474" y="4187713"/>
            <a:ext cx="1416193" cy="695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6BE99-1730-4762-964C-1B78716BF651}"/>
              </a:ext>
            </a:extLst>
          </p:cNvPr>
          <p:cNvCxnSpPr>
            <a:cxnSpLocks/>
          </p:cNvCxnSpPr>
          <p:nvPr/>
        </p:nvCxnSpPr>
        <p:spPr>
          <a:xfrm>
            <a:off x="3418833" y="4316074"/>
            <a:ext cx="1040131" cy="14110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79CDE0-9CA6-4B40-808F-2B175533A76A}"/>
              </a:ext>
            </a:extLst>
          </p:cNvPr>
          <p:cNvCxnSpPr>
            <a:cxnSpLocks/>
          </p:cNvCxnSpPr>
          <p:nvPr/>
        </p:nvCxnSpPr>
        <p:spPr>
          <a:xfrm flipV="1">
            <a:off x="6149997" y="2600659"/>
            <a:ext cx="1223574" cy="19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754EAB-4F9D-4625-8043-03510F7EBF00}"/>
              </a:ext>
            </a:extLst>
          </p:cNvPr>
          <p:cNvCxnSpPr>
            <a:cxnSpLocks/>
          </p:cNvCxnSpPr>
          <p:nvPr/>
        </p:nvCxnSpPr>
        <p:spPr>
          <a:xfrm>
            <a:off x="6177452" y="3885153"/>
            <a:ext cx="1141025" cy="265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2C900C-3DC6-4DC6-A921-829D859BAACA}"/>
              </a:ext>
            </a:extLst>
          </p:cNvPr>
          <p:cNvCxnSpPr>
            <a:cxnSpLocks/>
          </p:cNvCxnSpPr>
          <p:nvPr/>
        </p:nvCxnSpPr>
        <p:spPr>
          <a:xfrm>
            <a:off x="6184407" y="5278757"/>
            <a:ext cx="1141024" cy="357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97D51E-D74E-4666-B3D4-B600040FAE95}"/>
              </a:ext>
            </a:extLst>
          </p:cNvPr>
          <p:cNvCxnSpPr>
            <a:cxnSpLocks/>
          </p:cNvCxnSpPr>
          <p:nvPr/>
        </p:nvCxnSpPr>
        <p:spPr>
          <a:xfrm flipH="1" flipV="1">
            <a:off x="6141933" y="4040103"/>
            <a:ext cx="1170374" cy="19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A64A06-2A88-42E7-A4D0-806FC165ADED}"/>
              </a:ext>
            </a:extLst>
          </p:cNvPr>
          <p:cNvCxnSpPr>
            <a:cxnSpLocks/>
          </p:cNvCxnSpPr>
          <p:nvPr/>
        </p:nvCxnSpPr>
        <p:spPr>
          <a:xfrm flipH="1" flipV="1">
            <a:off x="6148740" y="5378696"/>
            <a:ext cx="1188719" cy="6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E6B92F-665C-4B4A-862E-B5491148C739}"/>
              </a:ext>
            </a:extLst>
          </p:cNvPr>
          <p:cNvCxnSpPr>
            <a:cxnSpLocks/>
          </p:cNvCxnSpPr>
          <p:nvPr/>
        </p:nvCxnSpPr>
        <p:spPr>
          <a:xfrm flipH="1">
            <a:off x="6075242" y="2766603"/>
            <a:ext cx="1243751" cy="3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5A276D7-2F48-4EF3-8BEA-77FAF4D9C486}"/>
              </a:ext>
            </a:extLst>
          </p:cNvPr>
          <p:cNvSpPr/>
          <p:nvPr/>
        </p:nvSpPr>
        <p:spPr>
          <a:xfrm>
            <a:off x="8874780" y="6213612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2B7D52-04AE-40AA-A41C-3165BFC95239}"/>
              </a:ext>
            </a:extLst>
          </p:cNvPr>
          <p:cNvSpPr/>
          <p:nvPr/>
        </p:nvSpPr>
        <p:spPr>
          <a:xfrm>
            <a:off x="8871174" y="5067556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EEC051-F829-459A-96F2-5E4622612282}"/>
              </a:ext>
            </a:extLst>
          </p:cNvPr>
          <p:cNvSpPr/>
          <p:nvPr/>
        </p:nvSpPr>
        <p:spPr>
          <a:xfrm>
            <a:off x="8825253" y="3692287"/>
            <a:ext cx="467406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30C12D-AFF8-45F2-8B12-D0165345452C}"/>
              </a:ext>
            </a:extLst>
          </p:cNvPr>
          <p:cNvSpPr/>
          <p:nvPr/>
        </p:nvSpPr>
        <p:spPr>
          <a:xfrm>
            <a:off x="8770159" y="2417873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FA2463-5174-4299-B18E-637A167E4A94}"/>
              </a:ext>
            </a:extLst>
          </p:cNvPr>
          <p:cNvSpPr/>
          <p:nvPr/>
        </p:nvSpPr>
        <p:spPr>
          <a:xfrm>
            <a:off x="8774211" y="1106784"/>
            <a:ext cx="568300" cy="5501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F76DA-35D8-41C4-ABA3-03845883E29E}"/>
              </a:ext>
            </a:extLst>
          </p:cNvPr>
          <p:cNvSpPr txBox="1"/>
          <p:nvPr/>
        </p:nvSpPr>
        <p:spPr>
          <a:xfrm rot="18180000">
            <a:off x="4104217" y="1806795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Add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FF7DE8-B343-483E-A6A9-4E661247D497}"/>
              </a:ext>
            </a:extLst>
          </p:cNvPr>
          <p:cNvSpPr txBox="1"/>
          <p:nvPr/>
        </p:nvSpPr>
        <p:spPr>
          <a:xfrm rot="18960000">
            <a:off x="4267912" y="2787819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52C4E-65A8-4758-B53F-626E8E482D06}"/>
              </a:ext>
            </a:extLst>
          </p:cNvPr>
          <p:cNvSpPr txBox="1"/>
          <p:nvPr/>
        </p:nvSpPr>
        <p:spPr>
          <a:xfrm>
            <a:off x="4212818" y="3915539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80766A-FBEE-4B92-BCD3-2A23B872028A}"/>
              </a:ext>
            </a:extLst>
          </p:cNvPr>
          <p:cNvSpPr txBox="1"/>
          <p:nvPr/>
        </p:nvSpPr>
        <p:spPr>
          <a:xfrm rot="1680000">
            <a:off x="4240274" y="4850720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9E5876-4830-4AC4-ACCB-49EFBF441760}"/>
              </a:ext>
            </a:extLst>
          </p:cNvPr>
          <p:cNvSpPr txBox="1"/>
          <p:nvPr/>
        </p:nvSpPr>
        <p:spPr>
          <a:xfrm rot="3180000">
            <a:off x="3625674" y="5620870"/>
            <a:ext cx="142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5CB95-B217-409B-857D-B95A0ACB2933}"/>
              </a:ext>
            </a:extLst>
          </p:cNvPr>
          <p:cNvSpPr txBox="1"/>
          <p:nvPr/>
        </p:nvSpPr>
        <p:spPr>
          <a:xfrm>
            <a:off x="6069564" y="2745968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2D8FC-2B73-4134-8067-CA28561E059E}"/>
              </a:ext>
            </a:extLst>
          </p:cNvPr>
          <p:cNvSpPr txBox="1"/>
          <p:nvPr/>
        </p:nvSpPr>
        <p:spPr>
          <a:xfrm>
            <a:off x="6247306" y="4040702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D800C-97A7-46B4-9C27-008057C06B26}"/>
              </a:ext>
            </a:extLst>
          </p:cNvPr>
          <p:cNvSpPr txBox="1"/>
          <p:nvPr/>
        </p:nvSpPr>
        <p:spPr>
          <a:xfrm>
            <a:off x="6202685" y="5344604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9BA4D4-7A66-43B9-AB1C-339112654889}"/>
              </a:ext>
            </a:extLst>
          </p:cNvPr>
          <p:cNvSpPr txBox="1"/>
          <p:nvPr/>
        </p:nvSpPr>
        <p:spPr>
          <a:xfrm>
            <a:off x="6246711" y="4925487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4852BD-947A-4DB3-954D-260F9620D055}"/>
              </a:ext>
            </a:extLst>
          </p:cNvPr>
          <p:cNvSpPr txBox="1"/>
          <p:nvPr/>
        </p:nvSpPr>
        <p:spPr>
          <a:xfrm>
            <a:off x="6243984" y="3510071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FC253-0B93-4E64-BDD9-F6063493D584}"/>
              </a:ext>
            </a:extLst>
          </p:cNvPr>
          <p:cNvSpPr txBox="1"/>
          <p:nvPr/>
        </p:nvSpPr>
        <p:spPr>
          <a:xfrm>
            <a:off x="6114829" y="2209390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34889B9B-0977-49AD-B852-B73BA5079DCD}"/>
              </a:ext>
            </a:extLst>
          </p:cNvPr>
          <p:cNvSpPr/>
          <p:nvPr/>
        </p:nvSpPr>
        <p:spPr>
          <a:xfrm>
            <a:off x="4912477" y="3209569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 </a:t>
            </a:r>
          </a:p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 workers</a:t>
            </a: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DA7FE9A3-3F67-4635-AE6A-16A2B7EE56F1}"/>
              </a:ext>
            </a:extLst>
          </p:cNvPr>
          <p:cNvSpPr/>
          <p:nvPr/>
        </p:nvSpPr>
        <p:spPr>
          <a:xfrm>
            <a:off x="4976623" y="4456479"/>
            <a:ext cx="1265575" cy="1182728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  <a:cs typeface="Calibri"/>
              </a:rPr>
              <a:t>View supervisor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86BB42-6467-4C9A-80FD-DA678ED3219D}"/>
              </a:ext>
            </a:extLst>
          </p:cNvPr>
          <p:cNvCxnSpPr>
            <a:cxnSpLocks/>
          </p:cNvCxnSpPr>
          <p:nvPr/>
        </p:nvCxnSpPr>
        <p:spPr>
          <a:xfrm>
            <a:off x="5576825" y="1428008"/>
            <a:ext cx="1764735" cy="8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F6C8063-E702-4CC8-84F2-6D3C30FBCACA}"/>
              </a:ext>
            </a:extLst>
          </p:cNvPr>
          <p:cNvSpPr txBox="1"/>
          <p:nvPr/>
        </p:nvSpPr>
        <p:spPr>
          <a:xfrm>
            <a:off x="5728529" y="944226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Data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9056C4-60DD-4F14-A324-71D1C3F1A417}"/>
              </a:ext>
            </a:extLst>
          </p:cNvPr>
          <p:cNvSpPr txBox="1"/>
          <p:nvPr/>
        </p:nvSpPr>
        <p:spPr>
          <a:xfrm>
            <a:off x="5637536" y="1450660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50">
                <a:cs typeface="Calibri"/>
              </a:rPr>
              <a:t>insertion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0B76000-2E99-494F-98DA-A3FC035C1223}"/>
              </a:ext>
            </a:extLst>
          </p:cNvPr>
          <p:cNvCxnSpPr>
            <a:cxnSpLocks/>
          </p:cNvCxnSpPr>
          <p:nvPr/>
        </p:nvCxnSpPr>
        <p:spPr>
          <a:xfrm>
            <a:off x="5548920" y="6122255"/>
            <a:ext cx="1773906" cy="2099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41CA255-A4A3-4F98-B763-2456376A7133}"/>
              </a:ext>
            </a:extLst>
          </p:cNvPr>
          <p:cNvCxnSpPr>
            <a:cxnSpLocks/>
          </p:cNvCxnSpPr>
          <p:nvPr/>
        </p:nvCxnSpPr>
        <p:spPr>
          <a:xfrm flipH="1" flipV="1">
            <a:off x="5568300" y="6323047"/>
            <a:ext cx="1748224" cy="165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E97D914-61CC-420E-8DC3-687745D18B83}"/>
              </a:ext>
            </a:extLst>
          </p:cNvPr>
          <p:cNvSpPr txBox="1"/>
          <p:nvPr/>
        </p:nvSpPr>
        <p:spPr>
          <a:xfrm rot="300000">
            <a:off x="5849801" y="5890731"/>
            <a:ext cx="1490028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Response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B45B18-8684-4461-83B2-E3349BC1FC19}"/>
              </a:ext>
            </a:extLst>
          </p:cNvPr>
          <p:cNvSpPr txBox="1"/>
          <p:nvPr/>
        </p:nvSpPr>
        <p:spPr>
          <a:xfrm>
            <a:off x="5655617" y="6411536"/>
            <a:ext cx="1582897" cy="40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86">
                <a:cs typeface="Calibri"/>
              </a:rPr>
              <a:t>Request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1BCBD5-2192-4ADA-87B9-E7C635B2D0EE}"/>
              </a:ext>
            </a:extLst>
          </p:cNvPr>
          <p:cNvSpPr txBox="1"/>
          <p:nvPr/>
        </p:nvSpPr>
        <p:spPr>
          <a:xfrm rot="5400000">
            <a:off x="2284502" y="3081124"/>
            <a:ext cx="913574" cy="332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cs typeface="Calibri"/>
              </a:rPr>
              <a:t>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E3B51-0FFD-46AD-B3E7-3414E94B6A37}"/>
              </a:ext>
            </a:extLst>
          </p:cNvPr>
          <p:cNvSpPr txBox="1"/>
          <p:nvPr/>
        </p:nvSpPr>
        <p:spPr>
          <a:xfrm rot="5400000">
            <a:off x="2811442" y="3204360"/>
            <a:ext cx="1322697" cy="332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5439" tIns="42720" rIns="85439" bIns="42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868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372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6058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4744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3430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2116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0803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49489" algn="l" defTabSz="737372" rtl="0" eaLnBrk="1" latinLnBrk="0" hangingPunct="1">
              <a:defRPr sz="14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cs typeface="Calibri"/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255161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6" y="1084747"/>
            <a:ext cx="990352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905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25887-3C4D-4699-A8C3-37B7C8F9E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4" y="2076450"/>
            <a:ext cx="8680872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Interface Design </a:t>
            </a:r>
          </a:p>
        </p:txBody>
      </p:sp>
    </p:spTree>
    <p:extLst>
      <p:ext uri="{BB962C8B-B14F-4D97-AF65-F5344CB8AC3E}">
        <p14:creationId xmlns:p14="http://schemas.microsoft.com/office/powerpoint/2010/main" val="3354567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2D708F-E9FB-4355-8282-EDFE7A373817}"/>
              </a:ext>
            </a:extLst>
          </p:cNvPr>
          <p:cNvSpPr/>
          <p:nvPr/>
        </p:nvSpPr>
        <p:spPr>
          <a:xfrm>
            <a:off x="1937779" y="1362879"/>
            <a:ext cx="5883638" cy="50841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1">
              <a:solidFill>
                <a:schemeClr val="tx1"/>
              </a:solidFill>
              <a:cs typeface="Calibri"/>
            </a:endParaRPr>
          </a:p>
          <a:p>
            <a:r>
              <a:rPr lang="en-US" sz="3200" b="1">
                <a:solidFill>
                  <a:schemeClr val="tx1"/>
                </a:solidFill>
                <a:cs typeface="Calibri"/>
              </a:rPr>
              <a:t>   Sign in</a:t>
            </a:r>
            <a:endParaRPr lang="en-US" sz="320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1AD079-7B54-4A1D-83D7-B6F93DD1E192}"/>
              </a:ext>
            </a:extLst>
          </p:cNvPr>
          <p:cNvSpPr/>
          <p:nvPr/>
        </p:nvSpPr>
        <p:spPr>
          <a:xfrm>
            <a:off x="3129966" y="2767424"/>
            <a:ext cx="3660096" cy="8619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1"/>
                </a:solidFill>
                <a:cs typeface="Calibri"/>
              </a:rPr>
              <a:t>              Username</a:t>
            </a:r>
            <a:endParaRPr lang="en-US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75317A-7F1F-4FF5-9AE7-D117799EA2F0}"/>
              </a:ext>
            </a:extLst>
          </p:cNvPr>
          <p:cNvSpPr/>
          <p:nvPr/>
        </p:nvSpPr>
        <p:spPr>
          <a:xfrm>
            <a:off x="3129965" y="3904177"/>
            <a:ext cx="3660096" cy="86193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 panose="020F0502020204030204"/>
              </a:rPr>
              <a:t>Password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A981EC-2267-4577-BCB3-E1B84975F20D}"/>
              </a:ext>
            </a:extLst>
          </p:cNvPr>
          <p:cNvSpPr/>
          <p:nvPr/>
        </p:nvSpPr>
        <p:spPr>
          <a:xfrm>
            <a:off x="3128404" y="2765863"/>
            <a:ext cx="786982" cy="861933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81F3F8F-044C-4E23-8AC6-8E26F4C8C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0" t="19748" r="21818" b="30252"/>
          <a:stretch/>
        </p:blipFill>
        <p:spPr>
          <a:xfrm>
            <a:off x="3129375" y="2749668"/>
            <a:ext cx="864325" cy="8692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5C8D26-1EDB-4B16-B543-55AE6BD38F83}"/>
              </a:ext>
            </a:extLst>
          </p:cNvPr>
          <p:cNvSpPr/>
          <p:nvPr/>
        </p:nvSpPr>
        <p:spPr>
          <a:xfrm>
            <a:off x="1940120" y="5574957"/>
            <a:ext cx="5883639" cy="87442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cs typeface="Calibri"/>
              </a:rPr>
              <a:t>Log in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CBDF0-329A-410B-BC9B-CBE82FF5640A}"/>
              </a:ext>
            </a:extLst>
          </p:cNvPr>
          <p:cNvSpPr txBox="1"/>
          <p:nvPr/>
        </p:nvSpPr>
        <p:spPr>
          <a:xfrm>
            <a:off x="2380302" y="49470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5"/>
                </a:solidFill>
                <a:cs typeface="Calibri"/>
              </a:rPr>
              <a:t>Forgot your password?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A3332-848C-4D27-B476-C4C9B2120157}"/>
              </a:ext>
            </a:extLst>
          </p:cNvPr>
          <p:cNvSpPr txBox="1"/>
          <p:nvPr/>
        </p:nvSpPr>
        <p:spPr>
          <a:xfrm>
            <a:off x="134991" y="133663"/>
            <a:ext cx="9488772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/>
              </a:rPr>
              <a:t>Login page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6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17F73-4365-420E-B649-830B2F138EE8}"/>
              </a:ext>
            </a:extLst>
          </p:cNvPr>
          <p:cNvSpPr txBox="1"/>
          <p:nvPr/>
        </p:nvSpPr>
        <p:spPr>
          <a:xfrm>
            <a:off x="205734" y="48139"/>
            <a:ext cx="953683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/>
              </a:rPr>
              <a:t>Supervisor registration page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9FEBC-F3C1-4BE7-B2B1-610B50E7E091}"/>
              </a:ext>
            </a:extLst>
          </p:cNvPr>
          <p:cNvSpPr/>
          <p:nvPr/>
        </p:nvSpPr>
        <p:spPr>
          <a:xfrm>
            <a:off x="218282" y="918823"/>
            <a:ext cx="9519479" cy="583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A5238-C8BF-410F-85D9-61708D8AF8B2}"/>
              </a:ext>
            </a:extLst>
          </p:cNvPr>
          <p:cNvSpPr txBox="1"/>
          <p:nvPr/>
        </p:nvSpPr>
        <p:spPr>
          <a:xfrm>
            <a:off x="589588" y="1450385"/>
            <a:ext cx="744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291C12-F2FC-4646-A20B-B8FA4EE54A59}"/>
              </a:ext>
            </a:extLst>
          </p:cNvPr>
          <p:cNvSpPr/>
          <p:nvPr/>
        </p:nvSpPr>
        <p:spPr>
          <a:xfrm>
            <a:off x="2082274" y="1449420"/>
            <a:ext cx="3008536" cy="390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E5C8E-D473-4F84-901C-DB0497AFE4CF}"/>
              </a:ext>
            </a:extLst>
          </p:cNvPr>
          <p:cNvSpPr txBox="1"/>
          <p:nvPr/>
        </p:nvSpPr>
        <p:spPr>
          <a:xfrm>
            <a:off x="584930" y="2090674"/>
            <a:ext cx="964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4CE8F7-E128-4085-B9F9-CBBE9700DDC3}"/>
              </a:ext>
            </a:extLst>
          </p:cNvPr>
          <p:cNvSpPr/>
          <p:nvPr/>
        </p:nvSpPr>
        <p:spPr>
          <a:xfrm>
            <a:off x="2082273" y="2074009"/>
            <a:ext cx="6706109" cy="3907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29200-BD9A-41E1-842E-F27AD6890137}"/>
              </a:ext>
            </a:extLst>
          </p:cNvPr>
          <p:cNvSpPr/>
          <p:nvPr/>
        </p:nvSpPr>
        <p:spPr>
          <a:xfrm>
            <a:off x="2082273" y="2686108"/>
            <a:ext cx="2733717" cy="315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Select district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96C4E7-480F-46F4-ABDB-4A4A526606F1}"/>
              </a:ext>
            </a:extLst>
          </p:cNvPr>
          <p:cNvSpPr/>
          <p:nvPr/>
        </p:nvSpPr>
        <p:spPr>
          <a:xfrm>
            <a:off x="2082272" y="3185778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8A4BB0-213C-4ABF-958B-D89A57D8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815" y="2684511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E297F6-8894-45B4-A2E4-408A9A911F1F}"/>
              </a:ext>
            </a:extLst>
          </p:cNvPr>
          <p:cNvSpPr/>
          <p:nvPr/>
        </p:nvSpPr>
        <p:spPr>
          <a:xfrm>
            <a:off x="2082271" y="3785385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D5040C-0496-4C52-9EBC-0CEAAABED35B}"/>
              </a:ext>
            </a:extLst>
          </p:cNvPr>
          <p:cNvSpPr/>
          <p:nvPr/>
        </p:nvSpPr>
        <p:spPr>
          <a:xfrm>
            <a:off x="2082271" y="4347516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94F4CD-18CC-4687-8956-8D7A762B6598}"/>
              </a:ext>
            </a:extLst>
          </p:cNvPr>
          <p:cNvSpPr/>
          <p:nvPr/>
        </p:nvSpPr>
        <p:spPr>
          <a:xfrm>
            <a:off x="2082271" y="4884663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427C56-0EA5-4EE5-A1D7-B1B6EA7392E6}"/>
              </a:ext>
            </a:extLst>
          </p:cNvPr>
          <p:cNvSpPr/>
          <p:nvPr/>
        </p:nvSpPr>
        <p:spPr>
          <a:xfrm>
            <a:off x="2082271" y="5371844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105DA-6870-4C71-95A2-9B3F723F57BC}"/>
              </a:ext>
            </a:extLst>
          </p:cNvPr>
          <p:cNvSpPr txBox="1"/>
          <p:nvPr/>
        </p:nvSpPr>
        <p:spPr>
          <a:xfrm>
            <a:off x="587647" y="3777311"/>
            <a:ext cx="1294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Phone 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1E24B-79A4-4F0F-A536-AA6F8FA6CCDF}"/>
              </a:ext>
            </a:extLst>
          </p:cNvPr>
          <p:cNvSpPr txBox="1"/>
          <p:nvPr/>
        </p:nvSpPr>
        <p:spPr>
          <a:xfrm>
            <a:off x="593111" y="2683497"/>
            <a:ext cx="956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District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8CC2D-1D22-48CA-B277-5790BB176DE6}"/>
              </a:ext>
            </a:extLst>
          </p:cNvPr>
          <p:cNvSpPr txBox="1"/>
          <p:nvPr/>
        </p:nvSpPr>
        <p:spPr>
          <a:xfrm>
            <a:off x="573593" y="4337879"/>
            <a:ext cx="1269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Email 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777C57-2925-4630-87C3-A691A3541A9D}"/>
              </a:ext>
            </a:extLst>
          </p:cNvPr>
          <p:cNvSpPr/>
          <p:nvPr/>
        </p:nvSpPr>
        <p:spPr>
          <a:xfrm>
            <a:off x="2082270" y="5921482"/>
            <a:ext cx="3520700" cy="3532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Select education qualification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779C5-5137-4FF1-8C79-1AC2BE6971B8}"/>
              </a:ext>
            </a:extLst>
          </p:cNvPr>
          <p:cNvSpPr txBox="1"/>
          <p:nvPr/>
        </p:nvSpPr>
        <p:spPr>
          <a:xfrm>
            <a:off x="575155" y="5812555"/>
            <a:ext cx="15814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Education Qualification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75C39-2F9D-4330-94FF-F4726A106DDB}"/>
              </a:ext>
            </a:extLst>
          </p:cNvPr>
          <p:cNvSpPr txBox="1"/>
          <p:nvPr/>
        </p:nvSpPr>
        <p:spPr>
          <a:xfrm>
            <a:off x="580620" y="5369234"/>
            <a:ext cx="11817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Image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73444-BCA1-44F5-B6C1-51A871FAD537}"/>
              </a:ext>
            </a:extLst>
          </p:cNvPr>
          <p:cNvSpPr txBox="1"/>
          <p:nvPr/>
        </p:nvSpPr>
        <p:spPr>
          <a:xfrm>
            <a:off x="586085" y="4887519"/>
            <a:ext cx="1743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New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B1A78-3E7B-49FA-9A71-8B382014C868}"/>
              </a:ext>
            </a:extLst>
          </p:cNvPr>
          <p:cNvSpPr txBox="1"/>
          <p:nvPr/>
        </p:nvSpPr>
        <p:spPr>
          <a:xfrm>
            <a:off x="579058" y="3181608"/>
            <a:ext cx="1494020" cy="381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Voters id no.</a:t>
            </a:r>
          </a:p>
        </p:txBody>
      </p:sp>
      <p:pic>
        <p:nvPicPr>
          <p:cNvPr id="25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1C83E49-5F62-46BE-AC87-5E0296F9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322" y="5969856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7" name="Picture 27" descr="A close up of a clip&#10;&#10;Description automatically generated">
            <a:extLst>
              <a:ext uri="{FF2B5EF4-FFF2-40B4-BE49-F238E27FC236}">
                <a16:creationId xmlns:a16="http://schemas.microsoft.com/office/drawing/2014/main" id="{18A36FC6-ED3E-4EC7-AE2F-9F392C20AB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38" t="13089" r="15525" b="20556"/>
          <a:stretch/>
        </p:blipFill>
        <p:spPr>
          <a:xfrm>
            <a:off x="4932815" y="5412095"/>
            <a:ext cx="217490" cy="2919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0B867E-215A-481A-B108-EFD77B0BD267}"/>
              </a:ext>
            </a:extLst>
          </p:cNvPr>
          <p:cNvSpPr txBox="1"/>
          <p:nvPr/>
        </p:nvSpPr>
        <p:spPr>
          <a:xfrm>
            <a:off x="347180" y="876090"/>
            <a:ext cx="5553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Supervisor registration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F63042-F348-42A2-A1EE-2978FE96FE87}"/>
              </a:ext>
            </a:extLst>
          </p:cNvPr>
          <p:cNvSpPr/>
          <p:nvPr/>
        </p:nvSpPr>
        <p:spPr>
          <a:xfrm>
            <a:off x="7759003" y="6290360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Submit 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B8EAFF-A52A-438A-9206-6DE1FAE8DB8B}"/>
              </a:ext>
            </a:extLst>
          </p:cNvPr>
          <p:cNvSpPr/>
          <p:nvPr/>
        </p:nvSpPr>
        <p:spPr>
          <a:xfrm>
            <a:off x="5893831" y="6290360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Reset </a:t>
            </a:r>
          </a:p>
        </p:txBody>
      </p:sp>
    </p:spTree>
    <p:extLst>
      <p:ext uri="{BB962C8B-B14F-4D97-AF65-F5344CB8AC3E}">
        <p14:creationId xmlns:p14="http://schemas.microsoft.com/office/powerpoint/2010/main" val="119752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17F73-4365-420E-B649-830B2F138EE8}"/>
              </a:ext>
            </a:extLst>
          </p:cNvPr>
          <p:cNvSpPr txBox="1"/>
          <p:nvPr/>
        </p:nvSpPr>
        <p:spPr>
          <a:xfrm>
            <a:off x="169045" y="38971"/>
            <a:ext cx="953683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/>
              </a:rPr>
              <a:t>Worker registration page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9FEBC-F3C1-4BE7-B2B1-610B50E7E091}"/>
              </a:ext>
            </a:extLst>
          </p:cNvPr>
          <p:cNvSpPr/>
          <p:nvPr/>
        </p:nvSpPr>
        <p:spPr>
          <a:xfrm>
            <a:off x="181593" y="891319"/>
            <a:ext cx="9473619" cy="5868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A5238-C8BF-410F-85D9-61708D8AF8B2}"/>
              </a:ext>
            </a:extLst>
          </p:cNvPr>
          <p:cNvSpPr txBox="1"/>
          <p:nvPr/>
        </p:nvSpPr>
        <p:spPr>
          <a:xfrm>
            <a:off x="534555" y="1468722"/>
            <a:ext cx="7446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291C12-F2FC-4646-A20B-B8FA4EE54A59}"/>
              </a:ext>
            </a:extLst>
          </p:cNvPr>
          <p:cNvSpPr/>
          <p:nvPr/>
        </p:nvSpPr>
        <p:spPr>
          <a:xfrm>
            <a:off x="2027241" y="1458589"/>
            <a:ext cx="3008536" cy="390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E5C8E-D473-4F84-901C-DB0497AFE4CF}"/>
              </a:ext>
            </a:extLst>
          </p:cNvPr>
          <p:cNvSpPr txBox="1"/>
          <p:nvPr/>
        </p:nvSpPr>
        <p:spPr>
          <a:xfrm>
            <a:off x="529897" y="2099843"/>
            <a:ext cx="9641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Address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4CE8F7-E128-4085-B9F9-CBBE9700DDC3}"/>
              </a:ext>
            </a:extLst>
          </p:cNvPr>
          <p:cNvSpPr/>
          <p:nvPr/>
        </p:nvSpPr>
        <p:spPr>
          <a:xfrm>
            <a:off x="2027237" y="2083177"/>
            <a:ext cx="6706109" cy="3907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B29200-BD9A-41E1-842E-F27AD6890137}"/>
              </a:ext>
            </a:extLst>
          </p:cNvPr>
          <p:cNvSpPr/>
          <p:nvPr/>
        </p:nvSpPr>
        <p:spPr>
          <a:xfrm>
            <a:off x="2027240" y="2695277"/>
            <a:ext cx="2733717" cy="31577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1"/>
                </a:solidFill>
                <a:cs typeface="Calibri"/>
              </a:rPr>
              <a:t>Select district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96C4E7-480F-46F4-ABDB-4A4A526606F1}"/>
              </a:ext>
            </a:extLst>
          </p:cNvPr>
          <p:cNvSpPr/>
          <p:nvPr/>
        </p:nvSpPr>
        <p:spPr>
          <a:xfrm>
            <a:off x="2027239" y="3194947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8A4BB0-213C-4ABF-958B-D89A57D8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82" y="2693680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E297F6-8894-45B4-A2E4-408A9A911F1F}"/>
              </a:ext>
            </a:extLst>
          </p:cNvPr>
          <p:cNvSpPr/>
          <p:nvPr/>
        </p:nvSpPr>
        <p:spPr>
          <a:xfrm>
            <a:off x="2027238" y="3794554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D5040C-0496-4C52-9EBC-0CEAAABED35B}"/>
              </a:ext>
            </a:extLst>
          </p:cNvPr>
          <p:cNvSpPr/>
          <p:nvPr/>
        </p:nvSpPr>
        <p:spPr>
          <a:xfrm>
            <a:off x="2027238" y="4356685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94F4CD-18CC-4687-8956-8D7A762B6598}"/>
              </a:ext>
            </a:extLst>
          </p:cNvPr>
          <p:cNvSpPr/>
          <p:nvPr/>
        </p:nvSpPr>
        <p:spPr>
          <a:xfrm>
            <a:off x="2027238" y="4893832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105DA-6870-4C71-95A2-9B3F723F57BC}"/>
              </a:ext>
            </a:extLst>
          </p:cNvPr>
          <p:cNvSpPr txBox="1"/>
          <p:nvPr/>
        </p:nvSpPr>
        <p:spPr>
          <a:xfrm>
            <a:off x="532614" y="3786480"/>
            <a:ext cx="12941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Phone no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11E24B-79A4-4F0F-A536-AA6F8FA6CCDF}"/>
              </a:ext>
            </a:extLst>
          </p:cNvPr>
          <p:cNvSpPr txBox="1"/>
          <p:nvPr/>
        </p:nvSpPr>
        <p:spPr>
          <a:xfrm>
            <a:off x="538078" y="2692666"/>
            <a:ext cx="9568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District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8CC2D-1D22-48CA-B277-5790BB176DE6}"/>
              </a:ext>
            </a:extLst>
          </p:cNvPr>
          <p:cNvSpPr txBox="1"/>
          <p:nvPr/>
        </p:nvSpPr>
        <p:spPr>
          <a:xfrm>
            <a:off x="518560" y="4347048"/>
            <a:ext cx="1269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Email 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777C57-2925-4630-87C3-A691A3541A9D}"/>
              </a:ext>
            </a:extLst>
          </p:cNvPr>
          <p:cNvSpPr/>
          <p:nvPr/>
        </p:nvSpPr>
        <p:spPr>
          <a:xfrm>
            <a:off x="2018044" y="5577642"/>
            <a:ext cx="3167632" cy="41606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3779C5-5137-4FF1-8C79-1AC2BE6971B8}"/>
              </a:ext>
            </a:extLst>
          </p:cNvPr>
          <p:cNvSpPr txBox="1"/>
          <p:nvPr/>
        </p:nvSpPr>
        <p:spPr>
          <a:xfrm>
            <a:off x="539290" y="5415791"/>
            <a:ext cx="17438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Education Qualification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73444-BCA1-44F5-B6C1-51A871FAD537}"/>
              </a:ext>
            </a:extLst>
          </p:cNvPr>
          <p:cNvSpPr txBox="1"/>
          <p:nvPr/>
        </p:nvSpPr>
        <p:spPr>
          <a:xfrm>
            <a:off x="531052" y="4896688"/>
            <a:ext cx="1743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New password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BB1A78-3E7B-49FA-9A71-8B382014C868}"/>
              </a:ext>
            </a:extLst>
          </p:cNvPr>
          <p:cNvSpPr txBox="1"/>
          <p:nvPr/>
        </p:nvSpPr>
        <p:spPr>
          <a:xfrm>
            <a:off x="524025" y="3190777"/>
            <a:ext cx="1494020" cy="381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Voters id no.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B867E-215A-481A-B108-EFD77B0BD267}"/>
              </a:ext>
            </a:extLst>
          </p:cNvPr>
          <p:cNvSpPr txBox="1"/>
          <p:nvPr/>
        </p:nvSpPr>
        <p:spPr>
          <a:xfrm>
            <a:off x="292147" y="885259"/>
            <a:ext cx="55538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Worker  registration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F63042-F348-42A2-A1EE-2978FE96FE87}"/>
              </a:ext>
            </a:extLst>
          </p:cNvPr>
          <p:cNvSpPr/>
          <p:nvPr/>
        </p:nvSpPr>
        <p:spPr>
          <a:xfrm>
            <a:off x="7703970" y="6299529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Submit 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B8EAFF-A52A-438A-9206-6DE1FAE8DB8B}"/>
              </a:ext>
            </a:extLst>
          </p:cNvPr>
          <p:cNvSpPr/>
          <p:nvPr/>
        </p:nvSpPr>
        <p:spPr>
          <a:xfrm>
            <a:off x="5838798" y="6299529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Reset </a:t>
            </a:r>
          </a:p>
        </p:txBody>
      </p:sp>
    </p:spTree>
    <p:extLst>
      <p:ext uri="{BB962C8B-B14F-4D97-AF65-F5344CB8AC3E}">
        <p14:creationId xmlns:p14="http://schemas.microsoft.com/office/powerpoint/2010/main" val="28864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8925" y="0"/>
            <a:ext cx="9327902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BF76D2-C8CB-41FC-B01C-9B3441CC9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1" y="826680"/>
            <a:ext cx="7989757" cy="1325563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  <a:ea typeface="+mj-lt"/>
                <a:cs typeface="+mj-lt"/>
              </a:rPr>
              <a:t>INTRODUCTION</a:t>
            </a:r>
          </a:p>
          <a:p>
            <a:pPr algn="ctr"/>
            <a:endParaRPr lang="en-US" sz="3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2F7-1D8E-4EC9-BF63-C7F43C58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83" y="2927938"/>
            <a:ext cx="9729501" cy="36658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This system contain four entities – admin, supervisor, worker and customer.</a:t>
            </a:r>
            <a:endParaRPr lang="en-US" sz="320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Admin, supervisor and customer  has  five processes each with login as main process</a:t>
            </a:r>
            <a:endParaRPr lang="en-US" sz="320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Worker has two processes with login</a:t>
            </a:r>
            <a:endParaRPr lang="en-US" sz="3200">
              <a:ea typeface="+mn-lt"/>
              <a:cs typeface="+mn-lt"/>
            </a:endParaRPr>
          </a:p>
          <a:p>
            <a:pPr marL="285750">
              <a:spcBef>
                <a:spcPts val="0"/>
              </a:spcBef>
              <a:spcAft>
                <a:spcPts val="600"/>
              </a:spcAft>
            </a:pPr>
            <a:r>
              <a:rPr lang="en-US" sz="3200">
                <a:cs typeface="Calibri"/>
              </a:rPr>
              <a:t>Overall this system contains  six tables - login, supervisor, workers, customer, booking,  forward.</a:t>
            </a:r>
          </a:p>
        </p:txBody>
      </p:sp>
    </p:spTree>
    <p:extLst>
      <p:ext uri="{BB962C8B-B14F-4D97-AF65-F5344CB8AC3E}">
        <p14:creationId xmlns:p14="http://schemas.microsoft.com/office/powerpoint/2010/main" val="3056249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17F73-4365-420E-B649-830B2F138EE8}"/>
              </a:ext>
            </a:extLst>
          </p:cNvPr>
          <p:cNvSpPr txBox="1"/>
          <p:nvPr/>
        </p:nvSpPr>
        <p:spPr>
          <a:xfrm>
            <a:off x="187389" y="185665"/>
            <a:ext cx="9536839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/>
              </a:rPr>
              <a:t>Customer registration page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77628-DA13-4482-8612-F67B05392054}"/>
              </a:ext>
            </a:extLst>
          </p:cNvPr>
          <p:cNvSpPr/>
          <p:nvPr/>
        </p:nvSpPr>
        <p:spPr>
          <a:xfrm>
            <a:off x="331612" y="1183953"/>
            <a:ext cx="9309426" cy="5482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C96C169-BC5A-4F91-BDEE-FEC934AE8C4B}"/>
              </a:ext>
            </a:extLst>
          </p:cNvPr>
          <p:cNvSpPr txBox="1"/>
          <p:nvPr/>
        </p:nvSpPr>
        <p:spPr>
          <a:xfrm>
            <a:off x="809722" y="1835460"/>
            <a:ext cx="74463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Name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2D0457-6007-46C0-9B04-19753BF0F6CC}"/>
              </a:ext>
            </a:extLst>
          </p:cNvPr>
          <p:cNvSpPr/>
          <p:nvPr/>
        </p:nvSpPr>
        <p:spPr>
          <a:xfrm>
            <a:off x="2302408" y="1834495"/>
            <a:ext cx="3008536" cy="3907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00B8E20-DE13-42C6-B43A-7EDBB3315BCB}"/>
              </a:ext>
            </a:extLst>
          </p:cNvPr>
          <p:cNvSpPr txBox="1"/>
          <p:nvPr/>
        </p:nvSpPr>
        <p:spPr>
          <a:xfrm>
            <a:off x="805064" y="2475749"/>
            <a:ext cx="96414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Address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CCBE6F6-1ADC-40C1-8E49-DEE856A253F5}"/>
              </a:ext>
            </a:extLst>
          </p:cNvPr>
          <p:cNvSpPr/>
          <p:nvPr/>
        </p:nvSpPr>
        <p:spPr>
          <a:xfrm>
            <a:off x="2302407" y="2459084"/>
            <a:ext cx="6706109" cy="39072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63563B2-03B9-4F4C-BFC9-33358031CEDC}"/>
              </a:ext>
            </a:extLst>
          </p:cNvPr>
          <p:cNvSpPr/>
          <p:nvPr/>
        </p:nvSpPr>
        <p:spPr>
          <a:xfrm>
            <a:off x="2302407" y="3071183"/>
            <a:ext cx="2733717" cy="40745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  <a:cs typeface="Calibri"/>
              </a:rPr>
              <a:t>Select district</a:t>
            </a:r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4797CD-8C4D-4E77-AD6A-A944D72C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49" y="3069586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0AA3690-4F6C-4E05-9022-81E4E62A96E8}"/>
              </a:ext>
            </a:extLst>
          </p:cNvPr>
          <p:cNvSpPr/>
          <p:nvPr/>
        </p:nvSpPr>
        <p:spPr>
          <a:xfrm>
            <a:off x="2302405" y="3748711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F03C126-8A9D-49D1-98BA-6A40A13E4771}"/>
              </a:ext>
            </a:extLst>
          </p:cNvPr>
          <p:cNvSpPr/>
          <p:nvPr/>
        </p:nvSpPr>
        <p:spPr>
          <a:xfrm>
            <a:off x="2302405" y="4356685"/>
            <a:ext cx="3158438" cy="41157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1FFFB50-BAAE-47CC-A56C-B207365DB297}"/>
              </a:ext>
            </a:extLst>
          </p:cNvPr>
          <p:cNvSpPr/>
          <p:nvPr/>
        </p:nvSpPr>
        <p:spPr>
          <a:xfrm>
            <a:off x="2302405" y="5086369"/>
            <a:ext cx="3158438" cy="36573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607ADEBA-1860-4765-ACDD-F97575BA2AC3}"/>
              </a:ext>
            </a:extLst>
          </p:cNvPr>
          <p:cNvSpPr txBox="1"/>
          <p:nvPr/>
        </p:nvSpPr>
        <p:spPr>
          <a:xfrm>
            <a:off x="816953" y="3749806"/>
            <a:ext cx="12941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Phone no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230EEB1-14E5-4779-B634-5A4200BADCCD}"/>
              </a:ext>
            </a:extLst>
          </p:cNvPr>
          <p:cNvSpPr txBox="1"/>
          <p:nvPr/>
        </p:nvSpPr>
        <p:spPr>
          <a:xfrm>
            <a:off x="813245" y="3068572"/>
            <a:ext cx="9568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cs typeface="Calibri"/>
              </a:rPr>
              <a:t>District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B7A2738C-A071-4C05-AB17-D0A9DBB44BD0}"/>
              </a:ext>
            </a:extLst>
          </p:cNvPr>
          <p:cNvSpPr txBox="1"/>
          <p:nvPr/>
        </p:nvSpPr>
        <p:spPr>
          <a:xfrm>
            <a:off x="793727" y="4402058"/>
            <a:ext cx="126916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Email 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09CBC4BA-DFAD-4512-90D9-71588A68A72D}"/>
              </a:ext>
            </a:extLst>
          </p:cNvPr>
          <p:cNvSpPr txBox="1"/>
          <p:nvPr/>
        </p:nvSpPr>
        <p:spPr>
          <a:xfrm>
            <a:off x="797047" y="5125899"/>
            <a:ext cx="174385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New password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17284766-1AE4-408F-A627-78976B7C5C0A}"/>
              </a:ext>
            </a:extLst>
          </p:cNvPr>
          <p:cNvSpPr txBox="1"/>
          <p:nvPr/>
        </p:nvSpPr>
        <p:spPr>
          <a:xfrm>
            <a:off x="484764" y="1251996"/>
            <a:ext cx="55538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Customer  registration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8586438-8D2E-4FFC-919C-2D0F0FD542BF}"/>
              </a:ext>
            </a:extLst>
          </p:cNvPr>
          <p:cNvSpPr/>
          <p:nvPr/>
        </p:nvSpPr>
        <p:spPr>
          <a:xfrm>
            <a:off x="4420315" y="6042812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Submit 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449CA00-EF24-44EE-B87C-495BDCD67732}"/>
              </a:ext>
            </a:extLst>
          </p:cNvPr>
          <p:cNvSpPr/>
          <p:nvPr/>
        </p:nvSpPr>
        <p:spPr>
          <a:xfrm>
            <a:off x="2454248" y="6042812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Reset </a:t>
            </a:r>
          </a:p>
        </p:txBody>
      </p:sp>
    </p:spTree>
    <p:extLst>
      <p:ext uri="{BB962C8B-B14F-4D97-AF65-F5344CB8AC3E}">
        <p14:creationId xmlns:p14="http://schemas.microsoft.com/office/powerpoint/2010/main" val="265452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CDDFF-1A8B-4853-A691-5D8097BEF1E5}"/>
              </a:ext>
            </a:extLst>
          </p:cNvPr>
          <p:cNvSpPr txBox="1"/>
          <p:nvPr/>
        </p:nvSpPr>
        <p:spPr>
          <a:xfrm>
            <a:off x="178506" y="147306"/>
            <a:ext cx="9539814" cy="7694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cs typeface="Calibri"/>
              </a:rPr>
              <a:t>Service booking page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E6798-0D3A-4D0E-BB7D-D262804B847B}"/>
              </a:ext>
            </a:extLst>
          </p:cNvPr>
          <p:cNvSpPr/>
          <p:nvPr/>
        </p:nvSpPr>
        <p:spPr>
          <a:xfrm>
            <a:off x="267406" y="1119774"/>
            <a:ext cx="9373632" cy="54368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E837F-DD86-4921-9342-3F63DD026604}"/>
              </a:ext>
            </a:extLst>
          </p:cNvPr>
          <p:cNvSpPr txBox="1"/>
          <p:nvPr/>
        </p:nvSpPr>
        <p:spPr>
          <a:xfrm>
            <a:off x="587375" y="4507667"/>
            <a:ext cx="2156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Location /address</a:t>
            </a:r>
            <a:endParaRPr lang="en-US" sz="200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10116-C01D-4E43-87CC-30C54950DD37}"/>
              </a:ext>
            </a:extLst>
          </p:cNvPr>
          <p:cNvSpPr txBox="1"/>
          <p:nvPr/>
        </p:nvSpPr>
        <p:spPr>
          <a:xfrm>
            <a:off x="592667" y="3550329"/>
            <a:ext cx="2055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Date</a:t>
            </a:r>
            <a:r>
              <a:rPr lang="en-US">
                <a:cs typeface="Calibri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F8E5D-5F7A-46C6-A176-7050BBF71582}"/>
              </a:ext>
            </a:extLst>
          </p:cNvPr>
          <p:cNvSpPr txBox="1"/>
          <p:nvPr/>
        </p:nvSpPr>
        <p:spPr>
          <a:xfrm>
            <a:off x="588786" y="2776358"/>
            <a:ext cx="29358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Number of workers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568B4-86DF-4D8F-866D-E85592072053}"/>
              </a:ext>
            </a:extLst>
          </p:cNvPr>
          <p:cNvSpPr txBox="1"/>
          <p:nvPr/>
        </p:nvSpPr>
        <p:spPr>
          <a:xfrm>
            <a:off x="584906" y="2020725"/>
            <a:ext cx="13306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cs typeface="Calibri"/>
              </a:rPr>
              <a:t>Service 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75013A-F5F0-4965-84A4-B757003B98DB}"/>
              </a:ext>
            </a:extLst>
          </p:cNvPr>
          <p:cNvSpPr/>
          <p:nvPr/>
        </p:nvSpPr>
        <p:spPr>
          <a:xfrm>
            <a:off x="3109736" y="1944169"/>
            <a:ext cx="4044571" cy="4767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77D056-51FD-42CB-A2F0-C5DFE18B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116" y="2024383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97ECEE-9850-40A0-854F-E0F2EA3685E6}"/>
              </a:ext>
            </a:extLst>
          </p:cNvPr>
          <p:cNvSpPr/>
          <p:nvPr/>
        </p:nvSpPr>
        <p:spPr>
          <a:xfrm>
            <a:off x="3108395" y="2695982"/>
            <a:ext cx="2943905" cy="47675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7AA8A-879B-49AC-9A2D-353F6E6F039D}"/>
              </a:ext>
            </a:extLst>
          </p:cNvPr>
          <p:cNvSpPr/>
          <p:nvPr/>
        </p:nvSpPr>
        <p:spPr>
          <a:xfrm>
            <a:off x="3099164" y="3548647"/>
            <a:ext cx="660022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72A695-7F74-4B42-A7AE-4DD1CF84ED60}"/>
              </a:ext>
            </a:extLst>
          </p:cNvPr>
          <p:cNvSpPr txBox="1"/>
          <p:nvPr/>
        </p:nvSpPr>
        <p:spPr>
          <a:xfrm>
            <a:off x="2288117" y="3658822"/>
            <a:ext cx="71613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From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75A3C02-F83A-44E1-BEC6-6C099844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537" y="3610525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E7FDEE-54EC-49D5-ACA1-CFE447E590CC}"/>
              </a:ext>
            </a:extLst>
          </p:cNvPr>
          <p:cNvSpPr txBox="1"/>
          <p:nvPr/>
        </p:nvSpPr>
        <p:spPr>
          <a:xfrm>
            <a:off x="3192286" y="3957558"/>
            <a:ext cx="46848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Day 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E278F4-EA54-43BF-B2A5-8E27DB93009F}"/>
              </a:ext>
            </a:extLst>
          </p:cNvPr>
          <p:cNvSpPr/>
          <p:nvPr/>
        </p:nvSpPr>
        <p:spPr>
          <a:xfrm>
            <a:off x="4024479" y="3548647"/>
            <a:ext cx="660022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A6C7D2-7EA3-4D36-BACC-2E023254CFD9}"/>
              </a:ext>
            </a:extLst>
          </p:cNvPr>
          <p:cNvSpPr/>
          <p:nvPr/>
        </p:nvSpPr>
        <p:spPr>
          <a:xfrm>
            <a:off x="4877436" y="3539478"/>
            <a:ext cx="660022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B0E3BE-3D24-4F4F-9FB2-7E962EA71F15}"/>
              </a:ext>
            </a:extLst>
          </p:cNvPr>
          <p:cNvSpPr/>
          <p:nvPr/>
        </p:nvSpPr>
        <p:spPr>
          <a:xfrm>
            <a:off x="6803542" y="3539478"/>
            <a:ext cx="650850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E4FC54A-C067-468E-B7BC-DCCA3315CAB6}"/>
              </a:ext>
            </a:extLst>
          </p:cNvPr>
          <p:cNvSpPr/>
          <p:nvPr/>
        </p:nvSpPr>
        <p:spPr>
          <a:xfrm>
            <a:off x="7775736" y="3557814"/>
            <a:ext cx="650850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09E6A1-296F-4183-9FEA-9CD7A5A24C24}"/>
              </a:ext>
            </a:extLst>
          </p:cNvPr>
          <p:cNvSpPr/>
          <p:nvPr/>
        </p:nvSpPr>
        <p:spPr>
          <a:xfrm>
            <a:off x="8738760" y="3548645"/>
            <a:ext cx="650850" cy="45842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D2B101-C0D7-4092-98BA-69BAB0C3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47" y="3610525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22FDA4-4814-4710-9CCA-0546B3681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88" y="3592188"/>
            <a:ext cx="394274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CD9A35-1F32-4856-940A-ED56A970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805" y="3601356"/>
            <a:ext cx="385102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C6B1682-A0A9-4539-917A-59F032F73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00" y="3601355"/>
            <a:ext cx="385102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F37F48-CEB2-4B26-813F-9480B625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023" y="3619692"/>
            <a:ext cx="385102" cy="319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47D99FF-E720-4D0B-A097-3351162F0950}"/>
              </a:ext>
            </a:extLst>
          </p:cNvPr>
          <p:cNvSpPr txBox="1"/>
          <p:nvPr/>
        </p:nvSpPr>
        <p:spPr>
          <a:xfrm>
            <a:off x="6933435" y="3966726"/>
            <a:ext cx="4593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Day 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1DD9BEE-6AAF-400A-BD7F-D4169246FB99}"/>
              </a:ext>
            </a:extLst>
          </p:cNvPr>
          <p:cNvSpPr/>
          <p:nvPr/>
        </p:nvSpPr>
        <p:spPr>
          <a:xfrm>
            <a:off x="2978645" y="4511334"/>
            <a:ext cx="5631365" cy="127441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AF4CE-A3B2-4E9C-8C13-E6CDFCCD2818}"/>
              </a:ext>
            </a:extLst>
          </p:cNvPr>
          <p:cNvSpPr txBox="1"/>
          <p:nvPr/>
        </p:nvSpPr>
        <p:spPr>
          <a:xfrm>
            <a:off x="4949472" y="3962910"/>
            <a:ext cx="6886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Year 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12476A-7F06-4E79-933F-DC0821F31826}"/>
              </a:ext>
            </a:extLst>
          </p:cNvPr>
          <p:cNvSpPr txBox="1"/>
          <p:nvPr/>
        </p:nvSpPr>
        <p:spPr>
          <a:xfrm>
            <a:off x="4028369" y="3959088"/>
            <a:ext cx="65193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Month</a:t>
            </a:r>
            <a:r>
              <a:rPr lang="en-US"/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2C255C-D8FC-4928-AAA9-FDAEF76D1C1D}"/>
              </a:ext>
            </a:extLst>
          </p:cNvPr>
          <p:cNvSpPr txBox="1"/>
          <p:nvPr/>
        </p:nvSpPr>
        <p:spPr>
          <a:xfrm>
            <a:off x="7778090" y="3968256"/>
            <a:ext cx="65193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Month</a:t>
            </a:r>
            <a:r>
              <a:rPr lang="en-US"/>
              <a:t> 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E76FA8-4D1C-4EEF-9C03-5060D79E7973}"/>
              </a:ext>
            </a:extLst>
          </p:cNvPr>
          <p:cNvSpPr txBox="1"/>
          <p:nvPr/>
        </p:nvSpPr>
        <p:spPr>
          <a:xfrm>
            <a:off x="8808881" y="3962910"/>
            <a:ext cx="6886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Year </a:t>
            </a:r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D72F090-9B63-412D-B6CC-C30B7CAD98EB}"/>
              </a:ext>
            </a:extLst>
          </p:cNvPr>
          <p:cNvSpPr/>
          <p:nvPr/>
        </p:nvSpPr>
        <p:spPr>
          <a:xfrm>
            <a:off x="2977065" y="6042812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Reset 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F7B576-34CD-4FF6-B693-292C54D3AFA3}"/>
              </a:ext>
            </a:extLst>
          </p:cNvPr>
          <p:cNvSpPr/>
          <p:nvPr/>
        </p:nvSpPr>
        <p:spPr>
          <a:xfrm>
            <a:off x="5181609" y="6042812"/>
            <a:ext cx="1706081" cy="37238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cs typeface="Calibri"/>
              </a:rPr>
              <a:t>Submit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8A0A5F-5B82-4C01-AE61-C33E5659A9C8}"/>
              </a:ext>
            </a:extLst>
          </p:cNvPr>
          <p:cNvSpPr txBox="1"/>
          <p:nvPr/>
        </p:nvSpPr>
        <p:spPr>
          <a:xfrm>
            <a:off x="582083" y="1311698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Service booking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90638C-2028-4617-B7C6-C08C5796C6E1}"/>
              </a:ext>
            </a:extLst>
          </p:cNvPr>
          <p:cNvSpPr txBox="1"/>
          <p:nvPr/>
        </p:nvSpPr>
        <p:spPr>
          <a:xfrm>
            <a:off x="6283325" y="3618327"/>
            <a:ext cx="4318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To </a:t>
            </a:r>
          </a:p>
        </p:txBody>
      </p:sp>
    </p:spTree>
    <p:extLst>
      <p:ext uri="{BB962C8B-B14F-4D97-AF65-F5344CB8AC3E}">
        <p14:creationId xmlns:p14="http://schemas.microsoft.com/office/powerpoint/2010/main" val="4172905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9903523" cy="521767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1" y="0"/>
            <a:ext cx="9905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E1E15B-4D72-4F83-B29F-04FECA47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4" y="1601735"/>
            <a:ext cx="8680872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9905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045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C9CC24-B375-4226-BF2B-61FADBBA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6" y="1084747"/>
            <a:ext cx="9903524" cy="3294207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647E21-5366-4638-AC97-D8CD4111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8214" b="45501"/>
          <a:stretch>
            <a:fillRect/>
          </a:stretch>
        </p:blipFill>
        <p:spPr>
          <a:xfrm flipV="1">
            <a:off x="0" y="0"/>
            <a:ext cx="9905999" cy="4473360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EBAE9-D00F-4A02-BBDF-7BCFBAF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4" y="2076450"/>
            <a:ext cx="8680872" cy="1345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Design</a:t>
            </a:r>
          </a:p>
        </p:txBody>
      </p:sp>
    </p:spTree>
    <p:extLst>
      <p:ext uri="{BB962C8B-B14F-4D97-AF65-F5344CB8AC3E}">
        <p14:creationId xmlns:p14="http://schemas.microsoft.com/office/powerpoint/2010/main" val="2916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9766-CB6E-48EF-A626-350D40C9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3" y="203999"/>
            <a:ext cx="9259413" cy="90260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Login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BE05E1-22D6-4F19-9B33-019AFC05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407868"/>
              </p:ext>
            </p:extLst>
          </p:nvPr>
        </p:nvGraphicFramePr>
        <p:xfrm>
          <a:off x="423247" y="1218528"/>
          <a:ext cx="8939897" cy="5043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635">
                  <a:extLst>
                    <a:ext uri="{9D8B030D-6E8A-4147-A177-3AD203B41FA5}">
                      <a16:colId xmlns:a16="http://schemas.microsoft.com/office/drawing/2014/main" val="1621117706"/>
                    </a:ext>
                  </a:extLst>
                </a:gridCol>
                <a:gridCol w="1784088">
                  <a:extLst>
                    <a:ext uri="{9D8B030D-6E8A-4147-A177-3AD203B41FA5}">
                      <a16:colId xmlns:a16="http://schemas.microsoft.com/office/drawing/2014/main" val="3485734694"/>
                    </a:ext>
                  </a:extLst>
                </a:gridCol>
                <a:gridCol w="2359337">
                  <a:extLst>
                    <a:ext uri="{9D8B030D-6E8A-4147-A177-3AD203B41FA5}">
                      <a16:colId xmlns:a16="http://schemas.microsoft.com/office/drawing/2014/main" val="3421346991"/>
                    </a:ext>
                  </a:extLst>
                </a:gridCol>
                <a:gridCol w="1677119">
                  <a:extLst>
                    <a:ext uri="{9D8B030D-6E8A-4147-A177-3AD203B41FA5}">
                      <a16:colId xmlns:a16="http://schemas.microsoft.com/office/drawing/2014/main" val="4264368894"/>
                    </a:ext>
                  </a:extLst>
                </a:gridCol>
                <a:gridCol w="2117718">
                  <a:extLst>
                    <a:ext uri="{9D8B030D-6E8A-4147-A177-3AD203B41FA5}">
                      <a16:colId xmlns:a16="http://schemas.microsoft.com/office/drawing/2014/main" val="3531922233"/>
                    </a:ext>
                  </a:extLst>
                </a:gridCol>
              </a:tblGrid>
              <a:tr h="10087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 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 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 COMMENT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672354"/>
                  </a:ext>
                </a:extLst>
              </a:tr>
              <a:tr h="10087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1.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uname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690466"/>
                  </a:ext>
                </a:extLst>
              </a:tr>
              <a:tr h="10087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23647"/>
                  </a:ext>
                </a:extLst>
              </a:tr>
              <a:tr h="10087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Utype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89665"/>
                  </a:ext>
                </a:extLst>
              </a:tr>
              <a:tr h="100877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30 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453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D971-7747-40E5-A00C-BE5DDAB39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19" y="284563"/>
            <a:ext cx="9158641" cy="983167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Supervisor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B1EC2A-DA42-4578-838B-956839C91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13456"/>
              </p:ext>
            </p:extLst>
          </p:nvPr>
        </p:nvGraphicFramePr>
        <p:xfrm>
          <a:off x="443821" y="1380426"/>
          <a:ext cx="9044460" cy="543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33">
                  <a:extLst>
                    <a:ext uri="{9D8B030D-6E8A-4147-A177-3AD203B41FA5}">
                      <a16:colId xmlns:a16="http://schemas.microsoft.com/office/drawing/2014/main" val="1115435387"/>
                    </a:ext>
                  </a:extLst>
                </a:gridCol>
                <a:gridCol w="2108932">
                  <a:extLst>
                    <a:ext uri="{9D8B030D-6E8A-4147-A177-3AD203B41FA5}">
                      <a16:colId xmlns:a16="http://schemas.microsoft.com/office/drawing/2014/main" val="1082095500"/>
                    </a:ext>
                  </a:extLst>
                </a:gridCol>
                <a:gridCol w="2086765">
                  <a:extLst>
                    <a:ext uri="{9D8B030D-6E8A-4147-A177-3AD203B41FA5}">
                      <a16:colId xmlns:a16="http://schemas.microsoft.com/office/drawing/2014/main" val="891685042"/>
                    </a:ext>
                  </a:extLst>
                </a:gridCol>
                <a:gridCol w="1489410">
                  <a:extLst>
                    <a:ext uri="{9D8B030D-6E8A-4147-A177-3AD203B41FA5}">
                      <a16:colId xmlns:a16="http://schemas.microsoft.com/office/drawing/2014/main" val="3344770898"/>
                    </a:ext>
                  </a:extLst>
                </a:gridCol>
                <a:gridCol w="2306620">
                  <a:extLst>
                    <a:ext uri="{9D8B030D-6E8A-4147-A177-3AD203B41FA5}">
                      <a16:colId xmlns:a16="http://schemas.microsoft.com/office/drawing/2014/main" val="2195950771"/>
                    </a:ext>
                  </a:extLst>
                </a:gridCol>
              </a:tblGrid>
              <a:tr h="45235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 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 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100">
                          <a:effectLst/>
                        </a:rPr>
                        <a:t>   </a:t>
                      </a:r>
                      <a:r>
                        <a:rPr lang="en-US" sz="2400">
                          <a:effectLst/>
                        </a:rPr>
                        <a:t>   COMMENT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25099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effectLst/>
                          <a:latin typeface="Calibri"/>
                        </a:rPr>
                        <a:t>       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Primary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41545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uname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134057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Addr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06766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district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850739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5.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Id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398141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6.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Phone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528781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7.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Email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435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8.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783054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9.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Image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200 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080684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 10.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4888"/>
                  </a:ext>
                </a:extLst>
              </a:tr>
              <a:tr h="4523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      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Qualification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1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4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94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2C96A-8902-4CE5-AD1B-EE4BBA49E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50449"/>
              </p:ext>
            </p:extLst>
          </p:nvPr>
        </p:nvGraphicFramePr>
        <p:xfrm>
          <a:off x="413169" y="1268881"/>
          <a:ext cx="9120649" cy="511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689">
                  <a:extLst>
                    <a:ext uri="{9D8B030D-6E8A-4147-A177-3AD203B41FA5}">
                      <a16:colId xmlns:a16="http://schemas.microsoft.com/office/drawing/2014/main" val="2032390883"/>
                    </a:ext>
                  </a:extLst>
                </a:gridCol>
                <a:gridCol w="1502148">
                  <a:extLst>
                    <a:ext uri="{9D8B030D-6E8A-4147-A177-3AD203B41FA5}">
                      <a16:colId xmlns:a16="http://schemas.microsoft.com/office/drawing/2014/main" val="3175276813"/>
                    </a:ext>
                  </a:extLst>
                </a:gridCol>
                <a:gridCol w="2401678">
                  <a:extLst>
                    <a:ext uri="{9D8B030D-6E8A-4147-A177-3AD203B41FA5}">
                      <a16:colId xmlns:a16="http://schemas.microsoft.com/office/drawing/2014/main" val="2546815790"/>
                    </a:ext>
                  </a:extLst>
                </a:gridCol>
                <a:gridCol w="1715483">
                  <a:extLst>
                    <a:ext uri="{9D8B030D-6E8A-4147-A177-3AD203B41FA5}">
                      <a16:colId xmlns:a16="http://schemas.microsoft.com/office/drawing/2014/main" val="2864145938"/>
                    </a:ext>
                  </a:extLst>
                </a:gridCol>
                <a:gridCol w="2158651">
                  <a:extLst>
                    <a:ext uri="{9D8B030D-6E8A-4147-A177-3AD203B41FA5}">
                      <a16:colId xmlns:a16="http://schemas.microsoft.com/office/drawing/2014/main" val="3050819013"/>
                    </a:ext>
                  </a:extLst>
                </a:gridCol>
              </a:tblGrid>
              <a:tr h="94675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>
                          <a:effectLst/>
                        </a:rPr>
                        <a:t> </a:t>
                      </a:r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 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 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 COMMENT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259292"/>
                  </a:ext>
                </a:extLst>
              </a:tr>
              <a:tr h="472404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Wid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integer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Primary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18022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uname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393655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Addr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69698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district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48769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Id card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697622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Phone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48549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Email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40581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34881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certificate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200 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38850"/>
                  </a:ext>
                </a:extLst>
              </a:tr>
              <a:tr h="410787">
                <a:tc>
                  <a:txBody>
                    <a:bodyPr/>
                    <a:lstStyle/>
                    <a:p>
                      <a:pPr marL="0" lvl="0" indent="0" rtl="0" fontAlgn="base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932594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0E30201-B181-484E-A9C2-2D7166CB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23" y="133506"/>
            <a:ext cx="9340032" cy="973096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Workers Table</a:t>
            </a:r>
          </a:p>
        </p:txBody>
      </p:sp>
    </p:spTree>
    <p:extLst>
      <p:ext uri="{BB962C8B-B14F-4D97-AF65-F5344CB8AC3E}">
        <p14:creationId xmlns:p14="http://schemas.microsoft.com/office/powerpoint/2010/main" val="127605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4780-8543-4080-B28C-8CDC8E312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14" y="214070"/>
            <a:ext cx="9410573" cy="1063731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Customer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FC73B9-F42B-409B-AB05-5ED9BB17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85507"/>
              </p:ext>
            </p:extLst>
          </p:nvPr>
        </p:nvGraphicFramePr>
        <p:xfrm>
          <a:off x="352706" y="1419938"/>
          <a:ext cx="9176928" cy="5023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72">
                  <a:extLst>
                    <a:ext uri="{9D8B030D-6E8A-4147-A177-3AD203B41FA5}">
                      <a16:colId xmlns:a16="http://schemas.microsoft.com/office/drawing/2014/main" val="4165964138"/>
                    </a:ext>
                  </a:extLst>
                </a:gridCol>
                <a:gridCol w="1641224">
                  <a:extLst>
                    <a:ext uri="{9D8B030D-6E8A-4147-A177-3AD203B41FA5}">
                      <a16:colId xmlns:a16="http://schemas.microsoft.com/office/drawing/2014/main" val="499762972"/>
                    </a:ext>
                  </a:extLst>
                </a:gridCol>
                <a:gridCol w="2416495">
                  <a:extLst>
                    <a:ext uri="{9D8B030D-6E8A-4147-A177-3AD203B41FA5}">
                      <a16:colId xmlns:a16="http://schemas.microsoft.com/office/drawing/2014/main" val="2845074612"/>
                    </a:ext>
                  </a:extLst>
                </a:gridCol>
                <a:gridCol w="1639764">
                  <a:extLst>
                    <a:ext uri="{9D8B030D-6E8A-4147-A177-3AD203B41FA5}">
                      <a16:colId xmlns:a16="http://schemas.microsoft.com/office/drawing/2014/main" val="1594384185"/>
                    </a:ext>
                  </a:extLst>
                </a:gridCol>
                <a:gridCol w="2258273">
                  <a:extLst>
                    <a:ext uri="{9D8B030D-6E8A-4147-A177-3AD203B41FA5}">
                      <a16:colId xmlns:a16="http://schemas.microsoft.com/office/drawing/2014/main" val="4139925263"/>
                    </a:ext>
                  </a:extLst>
                </a:gridCol>
              </a:tblGrid>
              <a:tr h="59752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  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  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 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 COMMENT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197551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1.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cid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Primary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444242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uname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61550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addr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293750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district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48193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5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phone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89518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6.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email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64861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7.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password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271556"/>
                  </a:ext>
                </a:extLst>
              </a:tr>
              <a:tr h="55326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  8.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207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5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E461-6941-4A72-8F5F-C53A24F3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3" y="143576"/>
            <a:ext cx="9481114" cy="872392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Booking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FEBF09-2AA4-4D29-9FAA-09A10C2FA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10590"/>
              </p:ext>
            </p:extLst>
          </p:nvPr>
        </p:nvGraphicFramePr>
        <p:xfrm>
          <a:off x="312396" y="1218528"/>
          <a:ext cx="9234492" cy="539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240">
                  <a:extLst>
                    <a:ext uri="{9D8B030D-6E8A-4147-A177-3AD203B41FA5}">
                      <a16:colId xmlns:a16="http://schemas.microsoft.com/office/drawing/2014/main" val="68807369"/>
                    </a:ext>
                  </a:extLst>
                </a:gridCol>
                <a:gridCol w="1810111">
                  <a:extLst>
                    <a:ext uri="{9D8B030D-6E8A-4147-A177-3AD203B41FA5}">
                      <a16:colId xmlns:a16="http://schemas.microsoft.com/office/drawing/2014/main" val="198036175"/>
                    </a:ext>
                  </a:extLst>
                </a:gridCol>
                <a:gridCol w="2431653">
                  <a:extLst>
                    <a:ext uri="{9D8B030D-6E8A-4147-A177-3AD203B41FA5}">
                      <a16:colId xmlns:a16="http://schemas.microsoft.com/office/drawing/2014/main" val="3157864572"/>
                    </a:ext>
                  </a:extLst>
                </a:gridCol>
                <a:gridCol w="1650050">
                  <a:extLst>
                    <a:ext uri="{9D8B030D-6E8A-4147-A177-3AD203B41FA5}">
                      <a16:colId xmlns:a16="http://schemas.microsoft.com/office/drawing/2014/main" val="311063234"/>
                    </a:ext>
                  </a:extLst>
                </a:gridCol>
                <a:gridCol w="2272438">
                  <a:extLst>
                    <a:ext uri="{9D8B030D-6E8A-4147-A177-3AD203B41FA5}">
                      <a16:colId xmlns:a16="http://schemas.microsoft.com/office/drawing/2014/main" val="2864609337"/>
                    </a:ext>
                  </a:extLst>
                </a:gridCol>
              </a:tblGrid>
              <a:tr h="62964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   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   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 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 COMMENT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159739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1.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Bookid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Primary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53255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cid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46348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service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519630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numof workers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62963"/>
                  </a:ext>
                </a:extLst>
              </a:tr>
              <a:tr h="500488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5.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fromdate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10936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6.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Todate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861663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7.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Place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57232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8.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41595"/>
                  </a:ext>
                </a:extLst>
              </a:tr>
              <a:tr h="43591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9.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572528"/>
                  </a:ext>
                </a:extLst>
              </a:tr>
              <a:tr h="77495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10.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Wid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7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0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2D2E-ACEA-4958-802B-8BD67DF4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36" y="143576"/>
            <a:ext cx="9430728" cy="912674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Forward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C5D476-4ED1-43A2-8971-74A9EB048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031"/>
              </p:ext>
            </p:extLst>
          </p:nvPr>
        </p:nvGraphicFramePr>
        <p:xfrm>
          <a:off x="412749" y="1155224"/>
          <a:ext cx="9163932" cy="548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68">
                  <a:extLst>
                    <a:ext uri="{9D8B030D-6E8A-4147-A177-3AD203B41FA5}">
                      <a16:colId xmlns:a16="http://schemas.microsoft.com/office/drawing/2014/main" val="2907084333"/>
                    </a:ext>
                  </a:extLst>
                </a:gridCol>
                <a:gridCol w="1637172">
                  <a:extLst>
                    <a:ext uri="{9D8B030D-6E8A-4147-A177-3AD203B41FA5}">
                      <a16:colId xmlns:a16="http://schemas.microsoft.com/office/drawing/2014/main" val="3641627849"/>
                    </a:ext>
                  </a:extLst>
                </a:gridCol>
                <a:gridCol w="2413075">
                  <a:extLst>
                    <a:ext uri="{9D8B030D-6E8A-4147-A177-3AD203B41FA5}">
                      <a16:colId xmlns:a16="http://schemas.microsoft.com/office/drawing/2014/main" val="2755485562"/>
                    </a:ext>
                  </a:extLst>
                </a:gridCol>
                <a:gridCol w="1637442">
                  <a:extLst>
                    <a:ext uri="{9D8B030D-6E8A-4147-A177-3AD203B41FA5}">
                      <a16:colId xmlns:a16="http://schemas.microsoft.com/office/drawing/2014/main" val="1765403267"/>
                    </a:ext>
                  </a:extLst>
                </a:gridCol>
                <a:gridCol w="2255075">
                  <a:extLst>
                    <a:ext uri="{9D8B030D-6E8A-4147-A177-3AD203B41FA5}">
                      <a16:colId xmlns:a16="http://schemas.microsoft.com/office/drawing/2014/main" val="3075792988"/>
                    </a:ext>
                  </a:extLst>
                </a:gridCol>
              </a:tblGrid>
              <a:tr h="7061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SL.NO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FIELD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  TYPE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 LENGTH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400">
                          <a:effectLst/>
                        </a:rPr>
                        <a:t>      COMMENT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700440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1.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Fwid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Primary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00078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Bookid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Foreign key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6569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Fdate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date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08547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  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Sid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  <a:latin typeface="Calibri"/>
                        </a:rPr>
                        <a:t>Foreign 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327096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5.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Status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varchar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50 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327584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      6.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err="1">
                          <a:effectLst/>
                        </a:rPr>
                        <a:t>numofworkers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Int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>
                          <a:effectLst/>
                        </a:rPr>
                        <a:t>11 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ase"/>
                      <a:endParaRPr lang="en-US" sz="1800">
                        <a:effectLst/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66577"/>
                  </a:ext>
                </a:extLst>
              </a:tr>
              <a:tr h="6829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     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err="1">
                          <a:effectLst/>
                        </a:rPr>
                        <a:t>wid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effectLst/>
                          <a:latin typeface="Calibri"/>
                        </a:rPr>
                        <a:t>Foreign key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28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61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A4 Paper (210x297 mm)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Unskilled Labour Hire System(ULHS)</vt:lpstr>
      <vt:lpstr>INTRODUCTION </vt:lpstr>
      <vt:lpstr>Table Design</vt:lpstr>
      <vt:lpstr>Login Table</vt:lpstr>
      <vt:lpstr>Supervisor Table</vt:lpstr>
      <vt:lpstr>Workers Table</vt:lpstr>
      <vt:lpstr>Customer Table</vt:lpstr>
      <vt:lpstr>Booking Table</vt:lpstr>
      <vt:lpstr>Forward Table</vt:lpstr>
      <vt:lpstr>Data Flow Diagram (DFD)</vt:lpstr>
      <vt:lpstr>Level 0</vt:lpstr>
      <vt:lpstr>Level 1</vt:lpstr>
      <vt:lpstr>Level 2</vt:lpstr>
      <vt:lpstr>Level 3</vt:lpstr>
      <vt:lpstr>Level 4</vt:lpstr>
      <vt:lpstr>Interface Design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Aneeta L R</cp:lastModifiedBy>
  <cp:revision>5</cp:revision>
  <dcterms:created xsi:type="dcterms:W3CDTF">2020-09-13T09:38:43Z</dcterms:created>
  <dcterms:modified xsi:type="dcterms:W3CDTF">2021-03-03T13:53:52Z</dcterms:modified>
</cp:coreProperties>
</file>