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EA71-F2C0-407B-8BC5-F9C97426D4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Baker’s lounge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B6B09-D357-4B33-92E8-8D2034D1A5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By </a:t>
            </a:r>
          </a:p>
          <a:p>
            <a:r>
              <a:rPr lang="en-US" dirty="0"/>
              <a:t>Aneeta L R</a:t>
            </a:r>
          </a:p>
          <a:p>
            <a:r>
              <a:rPr lang="en-US" dirty="0"/>
              <a:t>Under the guidance of </a:t>
            </a:r>
          </a:p>
          <a:p>
            <a:r>
              <a:rPr lang="en-US" dirty="0" err="1"/>
              <a:t>Mrs.Minnu</a:t>
            </a:r>
            <a:r>
              <a:rPr lang="en-US" dirty="0"/>
              <a:t> Martha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153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511CE8-9A34-4CE4-A6B4-3DF4916A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60" y="2270621"/>
            <a:ext cx="10353761" cy="1326321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0731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21</TotalTime>
  <Words>15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Bookman Old Style</vt:lpstr>
      <vt:lpstr>Rockwell</vt:lpstr>
      <vt:lpstr>Damask</vt:lpstr>
      <vt:lpstr>Baker’s lounge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Baker’s lounge</dc:title>
  <dc:creator>Aneeta L R</dc:creator>
  <cp:lastModifiedBy>Aneeta L R</cp:lastModifiedBy>
  <cp:revision>2</cp:revision>
  <dcterms:created xsi:type="dcterms:W3CDTF">2021-01-15T20:28:57Z</dcterms:created>
  <dcterms:modified xsi:type="dcterms:W3CDTF">2021-01-15T20:50:44Z</dcterms:modified>
</cp:coreProperties>
</file>