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d34636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d34636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d3463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d3463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d34636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d34636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d34636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d34636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d34636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d34636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d34636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d34636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d34636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d34636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d34636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d34636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d34636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d34636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Anomaly Detection on Apache Logs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61650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Aneet Kumar Dutta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Devanshu Mishra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12/06/2019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anomaly detection mechanism is completely unsupervised which considers the dynamic behavior of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log line is considered as string and clustered using Levenshtein distance, so no parser is required to parse the log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cluster is mapped to previous and next window to understand the cluster transition.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size is considered as cluster evolution metric which is used for anomaly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error above 0.6 is considered to be </a:t>
            </a:r>
            <a:r>
              <a:rPr lang="en"/>
              <a:t>malicious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Log based Intrusion Detection is developed using Apache server access log.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anomaly detection method is applied on log files is based on completely unsupervised technique.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unsupervised learning is required?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supervised techniques, the data of both normal and malicious class needs to available and proper labelling of the data needs to be done.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semi-supervised approach where we try to model the normal behavior and any behavior that deviates from the normal behavior is detected to be anomaly. This gives a very static behavior of the system and does not always consider the change in behavior with time giving rise to false positives.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Anomaly Detection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the data by extracting timestamp and removing the randomized tokens in the log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of log lines based on Levenshtein distance.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cluster transition from previous to current time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cluster evolution metric(size) for each cluster in different time window and form a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ARIMA model on the time series and predict the value for next time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is detected by calculating the difference between the actual value in the next time step and the previously predicted value.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the anomaly detection mechanism real time Apache log is captured from our own C3I center’s website </a:t>
            </a:r>
            <a:r>
              <a:rPr lang="en"/>
              <a:t>https://security.cse.iitk.ac.in/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window is considered to be of 200 log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snapshot of how the logs look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 22 04:21:21 lxc41_xxG_50G access 144.76.81.229 - - [22/Oct/2018:04:21:21 +0000] "GET /node/498 HTTP/1.1" 200 4213 "-" "Mozilla/5.0 (compatible; MJ12bot/v1.4.8;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 lines are pre-processed by extracting the only the URL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 lines used in the anomaly detection mechanism is “</a:t>
            </a:r>
            <a:r>
              <a:rPr lang="en"/>
              <a:t>GET /node/498”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547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log line is considered a string and the clustering is done based on the </a:t>
            </a:r>
            <a:r>
              <a:rPr lang="en"/>
              <a:t>Levenshtein distance between the current log line and the candidate log lines(representative of each cluster).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threshold Levenshtein distance is decreased the number of clusters in each time window increases.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clusters formed in a time window.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[set(['GET /node/194 ', 'GET /node/481 ', 'GET /node/449 ', 'GET /node/376 ', 'GET / HTTP/1.0', 'GET /node/361 ', 'GET /news?page=0&amp;qt-news=1 ', 'GET /node/464 ', 'GET /node/138 ']),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set(['GET /sites/default/files/js/js', 'GET /sites/default/files/15111024.pdf ', 'GET /sites/default/files/background.gif ', 'GET /sites/default/files/css/css']),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set(['GET /sites/default/files/styles/thumbnail/public/']),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set(['GET/sites/default/files/inline-images/cyber%20cell-W.png ']),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set(['GET /sites/default/files/styles/large/public/2018-04/30742211', 'GET /sites/default/files/styles/large/public/2018-04/28947900', ]); where each set denotes a cluster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2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Transition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82175"/>
            <a:ext cx="8520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cluster transition, the previous time step cluster is mapped to the </a:t>
            </a:r>
            <a:r>
              <a:rPr lang="en"/>
              <a:t>current</a:t>
            </a:r>
            <a:r>
              <a:rPr lang="en"/>
              <a:t> time step cluster to understand the cluster evolution.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cluster lines are mapped into the current time step clusters by using the previous time windows log lines and the current time windows candidate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an example:</a:t>
            </a:r>
            <a:endParaRPr/>
          </a:p>
          <a:p>
            <a:pPr indent="-317500" lvl="1" marL="914400" rtl="0" algn="l">
              <a:lnSpc>
                <a:spcPct val="13227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{0: [0], 2: [1], 3: [2, 3], 4: [2, 3], 5: [4], 6: [5], 10: [6], [7,9]:11}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cluster number 0 at previous time step is mapped to cluster number 0 of the current time step, cluster number 2 is mapped to cluster number 1, 3 is mapped to 2 and 3 and so 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3 at previous time step is splitted in the next time step and cluster number 7 and 9 is absorbed into cluster number 11.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cluster transition are then used to form the time series for anomaly detection by considering cluster size of each of the clusters at different time stamps.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above graph shows the cluster size transition of a cluster at different time steps.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time series data is fit into ARIMA model to detect anomalies.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-6019" l="-5970" r="5970" t="6020"/>
          <a:stretch/>
        </p:blipFill>
        <p:spPr>
          <a:xfrm>
            <a:off x="2312100" y="1304925"/>
            <a:ext cx="3733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</a:t>
            </a:r>
            <a:r>
              <a:rPr lang="en"/>
              <a:t>Detection using ARIMA model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series data is fit into the ARIMA model and the value at next time step is predicted.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 line is malicious or normal is based on the threshold set on the error which is the difference between the predicted value and the actual value.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6050" l="0" r="0" t="-6050"/>
          <a:stretch/>
        </p:blipFill>
        <p:spPr>
          <a:xfrm>
            <a:off x="661450" y="2497025"/>
            <a:ext cx="37338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2950" l="0" r="0" t="-2950"/>
          <a:stretch/>
        </p:blipFill>
        <p:spPr>
          <a:xfrm>
            <a:off x="4749913" y="2571750"/>
            <a:ext cx="37052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error is normalized and ranges between 0 to 1.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value close to 1 depicts anomaly.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threshold is set at 0.6 to declare a window as malicious.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