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620" autoAdjust="0"/>
  </p:normalViewPr>
  <p:slideViewPr>
    <p:cSldViewPr snapToGrid="0">
      <p:cViewPr>
        <p:scale>
          <a:sx n="109" d="100"/>
          <a:sy n="109" d="100"/>
        </p:scale>
        <p:origin x="-13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9B7153-0EBD-B9B0-FE5E-C044895C5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7EF1763-AC80-CAD0-0092-4853A28EF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AF73B4-79B1-7ABF-27FA-F657C53C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D69F-21C8-44A2-A975-03FD7EEEBDDE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2BC07A-540F-D0EA-CB1C-831D471E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A87DE5-B408-CF7D-9433-FE2422FE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13BB-8EA7-4449-AAA4-3B24949209D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1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A40A1-A67A-FC4C-8C6D-F7AB01CC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B950394-94B2-41DE-000E-5C8651EC7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021F61-3CAC-A2B5-CDB3-EA63CB4C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D69F-21C8-44A2-A975-03FD7EEEBDDE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586175-BD01-6C98-3229-16AF1447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3BFC77-8490-AE97-A553-623CF46C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13BB-8EA7-4449-AAA4-3B24949209D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0B1754D-FAD7-3FC8-E500-B221534DB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4498805-D698-8F0A-C009-B6EC41FE9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99272B-CDE4-70B5-8FDB-AFAB4968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D69F-21C8-44A2-A975-03FD7EEEBDDE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AFA670-DB35-CF1E-F902-4F4A4020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B8185C-AB9D-6F9C-BC5C-C8C22473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13BB-8EA7-4449-AAA4-3B24949209D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17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F36B82-0238-5B9D-4AE2-861AEFF4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798FF9-3A2A-6491-92B6-E1E8D1A5E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3D3020-76FF-EAE4-0205-F8033749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D69F-21C8-44A2-A975-03FD7EEEBDDE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776C2F-A752-F98D-5BEB-00981FD0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E86B09-515E-946E-6D6F-C77FA2F3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13BB-8EA7-4449-AAA4-3B24949209D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7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5058A1-1FEE-A76A-C413-DC30875D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F5B99E-64AE-13F5-8BE8-91440C97E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2516D1-26A0-EE67-66C8-8C5C190E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D69F-21C8-44A2-A975-03FD7EEEBDDE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361A0A-B3B8-E4D5-BFB9-DB8274C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ADF8CD-8318-6CDE-C95F-8D3F9D6A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13BB-8EA7-4449-AAA4-3B24949209D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58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C3D0D1-449F-172F-3997-7D477876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E44C5C-953E-F95F-A7F9-ED37E3D02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5CEDE6-EC44-4BCC-87C1-A7914BDF1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E3E4FB-A2F3-A68E-B849-F6D24066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D69F-21C8-44A2-A975-03FD7EEEBDDE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E47D23-E1B8-BB16-B3C3-DB9F8CE5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FFA942-991F-D0D9-95C6-14D13945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13BB-8EA7-4449-AAA4-3B24949209D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68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4C42FE-5264-7DEB-A01F-EBF6E700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7C579B-E647-0384-9D51-F6C57AB85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5FFAE0D-C058-1137-5B42-7B8CA05CE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4DEA5C0-B1D9-1F34-4A0C-F878CB5DC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214B8F-6219-2331-D604-268D4D957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3EF5391-AA86-7F1E-7BAC-84B4642F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D69F-21C8-44A2-A975-03FD7EEEBDDE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5C7C235-E8D9-3AAD-46A7-B85E07BE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CCEE21C-611C-70B6-DBEC-9F92F3E6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13BB-8EA7-4449-AAA4-3B24949209D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87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15DE23-F252-4756-76ED-F0D93119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08BE1B1-3784-3DFD-B7DD-A59B613A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D69F-21C8-44A2-A975-03FD7EEEBDDE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8919264-B39F-ECEF-03AD-16927FE5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3DA48B-7CDA-1354-8F83-0D3807B6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13BB-8EA7-4449-AAA4-3B24949209D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49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259A994-5149-0B04-774E-BF21DCAE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D69F-21C8-44A2-A975-03FD7EEEBDDE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2D4A658-C734-587F-C213-C88B7AD4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E6F11A1-2A5F-690A-0317-62821F74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13BB-8EA7-4449-AAA4-3B24949209D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87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10458D-CD55-F28D-9A57-64352D5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0499C3-F718-D91C-60AB-03B33B1BE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46BA45-CE55-DC9F-8D4E-00FDD11B7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D32F52-27A4-3925-A5CC-AD461C11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D69F-21C8-44A2-A975-03FD7EEEBDDE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60D04A-5011-E425-063A-4EF6A650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9752FD-5524-A21F-DD8F-F4BA40B4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13BB-8EA7-4449-AAA4-3B24949209D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40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953E06-19B8-51CB-C9B9-6549F1B5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D29ACE5-4FE9-D718-951A-70F08C386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758BAD-B9A6-E746-5F1B-A1DEE6A4E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994570-E902-B690-0492-E18C6844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D69F-21C8-44A2-A975-03FD7EEEBDDE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A9C9A3-4F44-85F0-0183-316A9464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678A97-F7AA-5379-F39B-23C2CDC7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13BB-8EA7-4449-AAA4-3B24949209D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10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003F8EC-D6C6-7A56-79C2-57B9EF27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3A6C91-182B-0348-08E6-85A9377AF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C74D16-37A5-C6AE-0CC0-108CD1B9B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4D69F-21C8-44A2-A975-03FD7EEEBDDE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D3E73D-66FF-5C19-60F6-92877031E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AAF220-7BDB-B48C-29FD-508FE6622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313BB-8EA7-4449-AAA4-3B24949209D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71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E8127B6E-DEC3-ECFD-0D47-3165E0B84C15}"/>
              </a:ext>
            </a:extLst>
          </p:cNvPr>
          <p:cNvGrpSpPr/>
          <p:nvPr/>
        </p:nvGrpSpPr>
        <p:grpSpPr>
          <a:xfrm rot="16200000">
            <a:off x="2997782" y="890245"/>
            <a:ext cx="5252161" cy="3869896"/>
            <a:chOff x="570780" y="-449151"/>
            <a:chExt cx="10061621" cy="6734865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4517DD5B-DF83-B57B-B71F-AE8786E1F7D7}"/>
                </a:ext>
              </a:extLst>
            </p:cNvPr>
            <p:cNvSpPr/>
            <p:nvPr/>
          </p:nvSpPr>
          <p:spPr>
            <a:xfrm rot="5400000">
              <a:off x="-1834587" y="2758956"/>
              <a:ext cx="5932125" cy="11213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Note: </a:t>
              </a:r>
              <a:r>
                <a:rPr lang="en-US" sz="1200" b="1" dirty="0" err="1"/>
                <a:t>Ucan</a:t>
              </a:r>
              <a:r>
                <a:rPr lang="en-US" sz="1200" b="1" dirty="0"/>
                <a:t>, or </a:t>
              </a:r>
              <a:r>
                <a:rPr lang="en-US" sz="1200" b="1" dirty="0" err="1"/>
                <a:t>Canable</a:t>
              </a:r>
              <a:r>
                <a:rPr lang="en-US" sz="1200" b="1" dirty="0"/>
                <a:t>, or </a:t>
              </a:r>
              <a:r>
                <a:rPr lang="en-US" sz="1200" b="1" dirty="0" err="1"/>
                <a:t>DykbRadio</a:t>
              </a:r>
              <a:r>
                <a:rPr lang="en-US" sz="1200" b="1" dirty="0"/>
                <a:t> Nano or candlelight is the same, if they mount st32f072 chip</a:t>
              </a:r>
              <a:endParaRPr lang="en-GB" sz="1200" b="1" dirty="0"/>
            </a:p>
          </p:txBody>
        </p:sp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4AA48169-5A82-590F-0983-A913ACCBF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984"/>
            <a:stretch/>
          </p:blipFill>
          <p:spPr>
            <a:xfrm>
              <a:off x="3564927" y="1973288"/>
              <a:ext cx="5003180" cy="2752559"/>
            </a:xfrm>
            <a:prstGeom prst="rect">
              <a:avLst/>
            </a:prstGeom>
          </p:spPr>
        </p:pic>
        <p:sp>
          <p:nvSpPr>
            <p:cNvPr id="12" name="Freccia destra rientrata 11">
              <a:extLst>
                <a:ext uri="{FF2B5EF4-FFF2-40B4-BE49-F238E27FC236}">
                  <a16:creationId xmlns:a16="http://schemas.microsoft.com/office/drawing/2014/main" id="{B8C1526D-B613-B584-0AFE-1D4297ECCAAB}"/>
                </a:ext>
              </a:extLst>
            </p:cNvPr>
            <p:cNvSpPr/>
            <p:nvPr/>
          </p:nvSpPr>
          <p:spPr>
            <a:xfrm rot="10800000">
              <a:off x="2575722" y="3746675"/>
              <a:ext cx="1026830" cy="466531"/>
            </a:xfrm>
            <a:prstGeom prst="notch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4" name="Freccia destra rientrata 13">
              <a:extLst>
                <a:ext uri="{FF2B5EF4-FFF2-40B4-BE49-F238E27FC236}">
                  <a16:creationId xmlns:a16="http://schemas.microsoft.com/office/drawing/2014/main" id="{BAB08160-DA67-61F2-A52C-F83EA4415C15}"/>
                </a:ext>
              </a:extLst>
            </p:cNvPr>
            <p:cNvSpPr/>
            <p:nvPr/>
          </p:nvSpPr>
          <p:spPr>
            <a:xfrm rot="10800000">
              <a:off x="2653477" y="2383457"/>
              <a:ext cx="1026829" cy="466531"/>
            </a:xfrm>
            <a:prstGeom prst="notch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7CFB4418-C9B7-53A9-A68E-A9C3B425DE01}"/>
                </a:ext>
              </a:extLst>
            </p:cNvPr>
            <p:cNvSpPr/>
            <p:nvPr/>
          </p:nvSpPr>
          <p:spPr>
            <a:xfrm rot="5400000">
              <a:off x="1111827" y="2887220"/>
              <a:ext cx="1927511" cy="8111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TO USB HUB (+5V)</a:t>
              </a:r>
              <a:endParaRPr lang="en-GB" sz="1200" dirty="0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883A0E79-D1DB-BF64-71B1-5ADFD1EB6725}"/>
                </a:ext>
              </a:extLst>
            </p:cNvPr>
            <p:cNvSpPr/>
            <p:nvPr/>
          </p:nvSpPr>
          <p:spPr>
            <a:xfrm rot="5400000">
              <a:off x="2855399" y="3952814"/>
              <a:ext cx="579493" cy="11214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USB</a:t>
              </a:r>
              <a:endParaRPr lang="en-GB" sz="1200" dirty="0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E7B0FFC8-03F6-D23B-9EAE-0961EC3E2A7B}"/>
                </a:ext>
              </a:extLst>
            </p:cNvPr>
            <p:cNvSpPr/>
            <p:nvPr/>
          </p:nvSpPr>
          <p:spPr>
            <a:xfrm rot="5400000">
              <a:off x="2910284" y="1546440"/>
              <a:ext cx="579493" cy="10094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USB</a:t>
              </a:r>
              <a:endParaRPr lang="en-GB" sz="1200" dirty="0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EDD22177-7075-4B5F-D0F3-50F1D0FB51F7}"/>
                </a:ext>
              </a:extLst>
            </p:cNvPr>
            <p:cNvSpPr/>
            <p:nvPr/>
          </p:nvSpPr>
          <p:spPr>
            <a:xfrm rot="5400000">
              <a:off x="8104015" y="1271188"/>
              <a:ext cx="579492" cy="997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CAN</a:t>
              </a:r>
              <a:endParaRPr lang="en-GB" sz="1200" dirty="0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36AF5AB4-DD21-A64A-B5CD-07300F7D159E}"/>
                </a:ext>
              </a:extLst>
            </p:cNvPr>
            <p:cNvSpPr/>
            <p:nvPr/>
          </p:nvSpPr>
          <p:spPr>
            <a:xfrm rot="5400000">
              <a:off x="8056988" y="4220047"/>
              <a:ext cx="466533" cy="12045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CAN</a:t>
              </a:r>
              <a:endParaRPr lang="en-GB" sz="1200" dirty="0"/>
            </a:p>
          </p:txBody>
        </p:sp>
        <p:sp>
          <p:nvSpPr>
            <p:cNvPr id="21" name="Fumetto: rettangolo con angoli arrotondati 20">
              <a:extLst>
                <a:ext uri="{FF2B5EF4-FFF2-40B4-BE49-F238E27FC236}">
                  <a16:creationId xmlns:a16="http://schemas.microsoft.com/office/drawing/2014/main" id="{5B997054-B156-5A02-0417-B956A2B73B69}"/>
                </a:ext>
              </a:extLst>
            </p:cNvPr>
            <p:cNvSpPr/>
            <p:nvPr/>
          </p:nvSpPr>
          <p:spPr>
            <a:xfrm rot="5400000">
              <a:off x="3704799" y="-8194"/>
              <a:ext cx="2175906" cy="1293992"/>
            </a:xfrm>
            <a:prstGeom prst="wedgeRoundRectCallout">
              <a:avLst>
                <a:gd name="adj1" fmla="val 79301"/>
                <a:gd name="adj2" fmla="val -33600"/>
                <a:gd name="adj3" fmla="val 16667"/>
              </a:avLst>
            </a:prstGeom>
            <a:noFill/>
            <a:ln w="444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BACCABLE MASTER</a:t>
              </a:r>
              <a:endParaRPr lang="en-GB" sz="1200" dirty="0"/>
            </a:p>
          </p:txBody>
        </p: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13DD7D3C-1D75-5E4D-9FC2-A72A6DC1372B}"/>
                </a:ext>
              </a:extLst>
            </p:cNvPr>
            <p:cNvCxnSpPr/>
            <p:nvPr/>
          </p:nvCxnSpPr>
          <p:spPr>
            <a:xfrm>
              <a:off x="5439747" y="3027784"/>
              <a:ext cx="0" cy="583733"/>
            </a:xfrm>
            <a:prstGeom prst="line">
              <a:avLst/>
            </a:prstGeom>
            <a:ln w="635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umetto: rettangolo con angoli arrotondati 24">
              <a:extLst>
                <a:ext uri="{FF2B5EF4-FFF2-40B4-BE49-F238E27FC236}">
                  <a16:creationId xmlns:a16="http://schemas.microsoft.com/office/drawing/2014/main" id="{FFACA0C5-5239-F597-FDD1-A0B78A59D12B}"/>
                </a:ext>
              </a:extLst>
            </p:cNvPr>
            <p:cNvSpPr/>
            <p:nvPr/>
          </p:nvSpPr>
          <p:spPr>
            <a:xfrm rot="5400000">
              <a:off x="5751918" y="-416307"/>
              <a:ext cx="2175906" cy="2110219"/>
            </a:xfrm>
            <a:prstGeom prst="wedgeRoundRectCallout">
              <a:avLst>
                <a:gd name="adj1" fmla="val 109935"/>
                <a:gd name="adj2" fmla="val 58200"/>
                <a:gd name="adj3" fmla="val 16667"/>
              </a:avLst>
            </a:prstGeom>
            <a:noFill/>
            <a:ln w="444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HALF DUPLEX SINGLE WIRE SERIAL CONNECTION ON SWCK PIN</a:t>
              </a:r>
              <a:endParaRPr lang="en-GB" sz="1200" dirty="0"/>
            </a:p>
          </p:txBody>
        </p:sp>
        <p:sp>
          <p:nvSpPr>
            <p:cNvPr id="26" name="Freccia destra rientrata 25">
              <a:extLst>
                <a:ext uri="{FF2B5EF4-FFF2-40B4-BE49-F238E27FC236}">
                  <a16:creationId xmlns:a16="http://schemas.microsoft.com/office/drawing/2014/main" id="{4BBB21CC-C8CE-8C30-9690-F40F1340498E}"/>
                </a:ext>
              </a:extLst>
            </p:cNvPr>
            <p:cNvSpPr/>
            <p:nvPr/>
          </p:nvSpPr>
          <p:spPr>
            <a:xfrm>
              <a:off x="8452728" y="2211355"/>
              <a:ext cx="1085794" cy="466531"/>
            </a:xfrm>
            <a:prstGeom prst="notch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D0F4F872-ACD6-86F1-6C05-4E6BE3BA0943}"/>
                </a:ext>
              </a:extLst>
            </p:cNvPr>
            <p:cNvSpPr/>
            <p:nvPr/>
          </p:nvSpPr>
          <p:spPr>
            <a:xfrm rot="5400000">
              <a:off x="9042071" y="1771389"/>
              <a:ext cx="2345248" cy="8111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TO C1 CAN BUS</a:t>
              </a:r>
            </a:p>
            <a:p>
              <a:pPr algn="ctr"/>
              <a:r>
                <a:rPr lang="en-US" sz="1200" dirty="0"/>
                <a:t>OBD PORT PIN 6(H), 14(L)</a:t>
              </a:r>
              <a:endParaRPr lang="en-GB" sz="1200" dirty="0"/>
            </a:p>
          </p:txBody>
        </p:sp>
        <p:sp>
          <p:nvSpPr>
            <p:cNvPr id="28" name="Freccia destra rientrata 27">
              <a:extLst>
                <a:ext uri="{FF2B5EF4-FFF2-40B4-BE49-F238E27FC236}">
                  <a16:creationId xmlns:a16="http://schemas.microsoft.com/office/drawing/2014/main" id="{9A61C62C-622E-3C97-3947-CAA63D9A48EB}"/>
                </a:ext>
              </a:extLst>
            </p:cNvPr>
            <p:cNvSpPr/>
            <p:nvPr/>
          </p:nvSpPr>
          <p:spPr>
            <a:xfrm>
              <a:off x="8471519" y="3951690"/>
              <a:ext cx="1085794" cy="466531"/>
            </a:xfrm>
            <a:prstGeom prst="notch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4955D956-5C9C-C2AF-B9C7-C9BF00439E19}"/>
                </a:ext>
              </a:extLst>
            </p:cNvPr>
            <p:cNvSpPr/>
            <p:nvPr/>
          </p:nvSpPr>
          <p:spPr>
            <a:xfrm rot="5400000">
              <a:off x="9054224" y="3978547"/>
              <a:ext cx="2345248" cy="8111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TO BH CAN BUS</a:t>
              </a:r>
            </a:p>
            <a:p>
              <a:pPr algn="ctr"/>
              <a:r>
                <a:rPr lang="en-US" sz="1200" dirty="0"/>
                <a:t>OBD PORT PIN 3(H), 11(L)</a:t>
              </a:r>
              <a:endParaRPr lang="en-GB" sz="1200" dirty="0"/>
            </a:p>
          </p:txBody>
        </p:sp>
      </p:grpSp>
      <p:sp>
        <p:nvSpPr>
          <p:cNvPr id="31" name="Fumetto: rettangolo con angoli arrotondati 30">
            <a:extLst>
              <a:ext uri="{FF2B5EF4-FFF2-40B4-BE49-F238E27FC236}">
                <a16:creationId xmlns:a16="http://schemas.microsoft.com/office/drawing/2014/main" id="{BA145BC8-A708-7916-5527-6188E46BD913}"/>
              </a:ext>
            </a:extLst>
          </p:cNvPr>
          <p:cNvSpPr/>
          <p:nvPr/>
        </p:nvSpPr>
        <p:spPr>
          <a:xfrm>
            <a:off x="6717943" y="2909674"/>
            <a:ext cx="1250289" cy="675463"/>
          </a:xfrm>
          <a:prstGeom prst="wedgeRoundRectCallout">
            <a:avLst>
              <a:gd name="adj1" fmla="val -80494"/>
              <a:gd name="adj2" fmla="val -21546"/>
              <a:gd name="adj3" fmla="val 16667"/>
            </a:avLst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BACCABLE SLAVE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506271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Emanuele Vacca</dc:creator>
  <cp:lastModifiedBy>Emanuele Vacca</cp:lastModifiedBy>
  <cp:revision>1</cp:revision>
  <dcterms:created xsi:type="dcterms:W3CDTF">2025-02-01T04:50:23Z</dcterms:created>
  <dcterms:modified xsi:type="dcterms:W3CDTF">2025-02-01T04:51:17Z</dcterms:modified>
</cp:coreProperties>
</file>