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Maven Pro Regular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24" Type="http://schemas.openxmlformats.org/officeDocument/2006/relationships/font" Target="fonts/MavenProRegular-bold.fntdata"/><Relationship Id="rId12" Type="http://schemas.openxmlformats.org/officeDocument/2006/relationships/slide" Target="slides/slide7.xml"/><Relationship Id="rId23" Type="http://schemas.openxmlformats.org/officeDocument/2006/relationships/font" Target="fonts/MavenProRegula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4daf40384_0_2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4daf40384_0_2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4daf40384_0_2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4daf40384_0_2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4daf40384_0_2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4daf40384_0_2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4daf40384_0_2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4daf40384_0_2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4df077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4df077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4daf40384_0_2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4daf40384_0_2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All these provide the patient with an easier access to things which they would normally have to either trouble themselves with or have a caretaker do for them.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4daf40384_0_2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4daf40384_0_2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4d74ad1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4d74ad1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4d74ad18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4d74ad18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4daf40384_0_2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4daf40384_0_2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edicalnewstoday.com/articles/159552" TargetMode="External"/><Relationship Id="rId4" Type="http://schemas.openxmlformats.org/officeDocument/2006/relationships/hyperlink" Target="https://rarediseases.info.nih.gov/diseases/6677/huntington-disea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At-Home full care overbed table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Agam Aneja, Udai Kahlon, Baldeep Dhillon and Gurkirat Sital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Braizer, Y. (2019, November). Huntington's disease: Symptoms, causes, and treatment. Retrieved January 10, 2021,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https://www.medicalnewstoday.com/articles/159552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Huntington disease. (2015, July 07). Retrieved January 10, 2021,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https://rarediseases.info.nih.gov/diseases/6677/huntington-disease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listening.</a:t>
            </a:r>
            <a:endParaRPr/>
          </a:p>
        </p:txBody>
      </p:sp>
      <p:sp>
        <p:nvSpPr>
          <p:cNvPr id="337" name="Google Shape;337;p23"/>
          <p:cNvSpPr txBox="1"/>
          <p:nvPr/>
        </p:nvSpPr>
        <p:spPr>
          <a:xfrm>
            <a:off x="1815350" y="2723025"/>
            <a:ext cx="6096000" cy="15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Huntington’s Disease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Hereditary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Occurs when a faulty gene causes buildup of toxic proteins in the brain.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Although it is not uncommon to develop this disease in the early ages, it usually develops between middle ages of 30-45.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Mostly occurs to people with European ancestry.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Incurable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Referenced from (1) and (2)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Huntington’s Disease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are the symptoms?</a:t>
            </a:r>
            <a:endParaRPr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symptoms begin with depression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Leads to other behavioural disturbances as anxiety, irritability, moodiness,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brain is affected, the effects get more severe leading to speech difficulties.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Physical symptoms include, but are not limited to, trouble with balancing, severe weight loss, unsteady gait and inability to walk.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Referenced from (1) and (2)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535975" cy="25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0275"/>
            <a:ext cx="4535975" cy="259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helps?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incurable, it is important for the patients to learn how to live with it till this disease causes inevitable death in 10-20 years.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Bedridden so we designed an overbed table that can assist the patients with activities of their daily living such as eating, a cup holder for placing drinks/water, an extending grip bar that provide support when the patient desired to get off the bed.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features include a pill dispenser towards the bottom which is harder for the patient to directly to prevent overdose, a wet tissue and dry soap dispenser which can be switched out for anything the patient desires.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871" y="64300"/>
            <a:ext cx="3096776" cy="17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55077" cy="484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42639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42639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Selection and the estimated costs for production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selection for this product was crucial for safety and affordability of the user.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prototype’s shell along with the pill dispensers and other containers are made of plastic.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Interior mechanisms within the shell are made from steel to provide stability and a longer </a:t>
            </a:r>
            <a:r>
              <a:rPr lang="en"/>
              <a:t>shelf</a:t>
            </a:r>
            <a:r>
              <a:rPr lang="en"/>
              <a:t> life.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desk itself is made from oak wood with rounded corners to prevent any injuries from sharp corners and a strong 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desk is covered with rubber along with the cup holder to prevent spillage by increasing friction.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all the materials involved along with the possibility of attaching this table to any sized bed, the production costs line up to be in the range of  $250-$350.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