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812" r:id="rId2"/>
  </p:sldMasterIdLst>
  <p:sldIdLst>
    <p:sldId id="256" r:id="rId3"/>
    <p:sldId id="263" r:id="rId4"/>
    <p:sldId id="257" r:id="rId5"/>
    <p:sldId id="258" r:id="rId6"/>
    <p:sldId id="269" r:id="rId7"/>
    <p:sldId id="264" r:id="rId8"/>
    <p:sldId id="265" r:id="rId9"/>
    <p:sldId id="270" r:id="rId10"/>
    <p:sldId id="271" r:id="rId11"/>
    <p:sldId id="259" r:id="rId12"/>
    <p:sldId id="260" r:id="rId13"/>
    <p:sldId id="261" r:id="rId14"/>
    <p:sldId id="262" r:id="rId15"/>
    <p:sldId id="268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CBE0E-015A-477C-8D10-A7EA10B45662}" v="5" dt="2020-06-19T04:27:3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1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38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7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5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4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1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00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71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6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1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14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23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37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62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44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4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690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38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95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8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91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74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3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UML%20Diagrams/dfd%20lvl-0.pdf" TargetMode="External"/><Relationship Id="rId3" Type="http://schemas.openxmlformats.org/officeDocument/2006/relationships/hyperlink" Target="UML%20Diagrams/component%20diagram.pdf" TargetMode="External"/><Relationship Id="rId7" Type="http://schemas.openxmlformats.org/officeDocument/2006/relationships/hyperlink" Target="UML%20Diagrams/er%20boxoffice.pdf" TargetMode="External"/><Relationship Id="rId2" Type="http://schemas.openxmlformats.org/officeDocument/2006/relationships/hyperlink" Target="UML%20Diagrams/class%20diagram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UML%20Diagrams/state%20diagram.pdf" TargetMode="External"/><Relationship Id="rId5" Type="http://schemas.openxmlformats.org/officeDocument/2006/relationships/hyperlink" Target="UML%20Diagrams/sequence%20diagram.pdf" TargetMode="External"/><Relationship Id="rId4" Type="http://schemas.openxmlformats.org/officeDocument/2006/relationships/hyperlink" Target="UML%20Diagrams/usecase%20diagram.pdf" TargetMode="External"/><Relationship Id="rId9" Type="http://schemas.openxmlformats.org/officeDocument/2006/relationships/hyperlink" Target="UML%20Diagrams/dfd%20lvl-1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netflix-shows" TargetMode="External"/><Relationship Id="rId2" Type="http://schemas.openxmlformats.org/officeDocument/2006/relationships/hyperlink" Target="https://www.tutorialspoint.com/django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1E2C4-88E7-43B1-94AC-6AB467FD21FE}"/>
              </a:ext>
            </a:extLst>
          </p:cNvPr>
          <p:cNvSpPr/>
          <p:nvPr/>
        </p:nvSpPr>
        <p:spPr>
          <a:xfrm>
            <a:off x="393895" y="450166"/>
            <a:ext cx="86938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Designing An 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n-US" sz="3200" b="0" cap="none" spc="0" dirty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Machine Learning Based Approach for Prediction of Automated Movie Booking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B78F22-AF2C-4445-8B98-C3D4F9F0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3054" y="5789185"/>
            <a:ext cx="6415087" cy="80328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Project Supervisor -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Nagesh sharma</a:t>
            </a:r>
          </a:p>
        </p:txBody>
      </p:sp>
      <p:pic>
        <p:nvPicPr>
          <p:cNvPr id="1026" name="Picture 2" descr="Image result for movie booking">
            <a:extLst>
              <a:ext uri="{FF2B5EF4-FFF2-40B4-BE49-F238E27FC236}">
                <a16:creationId xmlns:a16="http://schemas.microsoft.com/office/drawing/2014/main" id="{C28F457C-C39C-40E5-A619-96DEC087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9577">
            <a:off x="667083" y="3559296"/>
            <a:ext cx="2217921" cy="20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vie booking">
            <a:extLst>
              <a:ext uri="{FF2B5EF4-FFF2-40B4-BE49-F238E27FC236}">
                <a16:creationId xmlns:a16="http://schemas.microsoft.com/office/drawing/2014/main" id="{29FD4466-CE15-4867-A55B-929424E58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5473" r="4929" b="3973"/>
          <a:stretch/>
        </p:blipFill>
        <p:spPr bwMode="auto">
          <a:xfrm>
            <a:off x="6260122" y="3381199"/>
            <a:ext cx="3249637" cy="22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1DBBF8-02B9-46E8-B265-34CB1A3C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33" y="337624"/>
            <a:ext cx="2153555" cy="1887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213539-62F1-4804-9651-C0C71AEB399F}"/>
              </a:ext>
            </a:extLst>
          </p:cNvPr>
          <p:cNvSpPr/>
          <p:nvPr/>
        </p:nvSpPr>
        <p:spPr>
          <a:xfrm>
            <a:off x="1945512" y="2376492"/>
            <a:ext cx="5740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Name -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BoxOffice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75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671B-24D4-4E43-869B-BEAF1047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282" y="1404420"/>
            <a:ext cx="9031831" cy="394130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Customer time from physically go to theatre to buy tickets.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a variety of theatre to book tickets.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Each movie and theatre to improve experience next time.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review enhance the system as machine learning works on the raw data.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enhance movie experience for customer.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the relevant movies according to customer review.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E8102-1CBC-4FDF-9734-DC6A91271C90}"/>
              </a:ext>
            </a:extLst>
          </p:cNvPr>
          <p:cNvSpPr/>
          <p:nvPr/>
        </p:nvSpPr>
        <p:spPr>
          <a:xfrm>
            <a:off x="351320" y="407015"/>
            <a:ext cx="6550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BOX-OFFICE :-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A3FFC-08DC-471D-9D2D-EE8F8FC5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206">
            <a:off x="4393591" y="4562965"/>
            <a:ext cx="3686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1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0762-60D7-4126-A4D2-04618444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538" y="1685774"/>
            <a:ext cx="8818357" cy="378655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Box-Office we have used following tools and technology :-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front end :- Html , Cascading Style Sheet and Javascript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Backend :- Python and Django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Recommender System :- R and Machine learning algorithms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Database- SQL Server(XAMPP , Sql lite)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C721C-11FA-421E-9A58-21009CAE8944}"/>
              </a:ext>
            </a:extLst>
          </p:cNvPr>
          <p:cNvSpPr/>
          <p:nvPr/>
        </p:nvSpPr>
        <p:spPr>
          <a:xfrm>
            <a:off x="229290" y="336678"/>
            <a:ext cx="5571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cap="none" spc="0" dirty="0">
                <a:ln/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4400" dirty="0">
                <a:ln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4400" cap="none" spc="0" dirty="0">
                <a:ln/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4400" b="1" cap="none" spc="0" dirty="0">
                <a:ln/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</a:p>
        </p:txBody>
      </p:sp>
      <p:pic>
        <p:nvPicPr>
          <p:cNvPr id="3074" name="Picture 2" descr="Image result for movie booking">
            <a:extLst>
              <a:ext uri="{FF2B5EF4-FFF2-40B4-BE49-F238E27FC236}">
                <a16:creationId xmlns:a16="http://schemas.microsoft.com/office/drawing/2014/main" id="{D60517DC-99B2-4C93-8135-E75B8E2B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688">
            <a:off x="6658782" y="5086949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5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770015-E5A0-4A49-AA10-DC674AC2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95" y="1837032"/>
            <a:ext cx="9057509" cy="4732580"/>
          </a:xfrm>
        </p:spPr>
        <p:txBody>
          <a:bodyPr/>
          <a:lstStyle/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Entity-Relationship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Data Flow Diagram :-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DFD Level-0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DFD Level-1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A0C8E-F09F-4319-9341-0667DF4CAF5C}"/>
              </a:ext>
            </a:extLst>
          </p:cNvPr>
          <p:cNvSpPr/>
          <p:nvPr/>
        </p:nvSpPr>
        <p:spPr>
          <a:xfrm>
            <a:off x="1896982" y="283939"/>
            <a:ext cx="66182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 algn="ctr"/>
            <a:r>
              <a:rPr lang="en-US" alt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(linked To UML Diagrams)</a:t>
            </a:r>
            <a:endParaRPr lang="en-US" sz="4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56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7DC-1FA9-4086-994C-39E86EE0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6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>
                <a:cs typeface="Arial" panose="020B0604020202020204" pitchFamily="34" charset="0"/>
              </a:rPr>
              <a:t>Box-office is further improvement on the  old movie booking with the help of machine learning it increase growth of selling movie tickets.</a:t>
            </a:r>
          </a:p>
          <a:p>
            <a:r>
              <a:rPr lang="en-IN" sz="2000" dirty="0">
                <a:cs typeface="Arial" panose="020B0604020202020204" pitchFamily="34" charset="0"/>
              </a:rPr>
              <a:t>From customer point of view box-office helps them find the relevant movie and discounts.</a:t>
            </a:r>
          </a:p>
          <a:p>
            <a:r>
              <a:rPr lang="en-IN" sz="2000" dirty="0">
                <a:cs typeface="Arial" panose="020B0604020202020204" pitchFamily="34" charset="0"/>
              </a:rPr>
              <a:t>Movie recommender increases the growth of entertainment industry.</a:t>
            </a:r>
          </a:p>
          <a:p>
            <a:r>
              <a:rPr lang="en-IN" sz="2000" dirty="0">
                <a:cs typeface="Arial" panose="020B0604020202020204" pitchFamily="34" charset="0"/>
              </a:rPr>
              <a:t>Each type of movie booking becomes customer specific.</a:t>
            </a:r>
          </a:p>
          <a:p>
            <a:r>
              <a:rPr lang="en-IN" sz="2000" dirty="0">
                <a:cs typeface="Arial" panose="020B0604020202020204" pitchFamily="34" charset="0"/>
              </a:rPr>
              <a:t>More efficient way of using movie-booking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52E26-E611-43B0-9EA0-4F5588911B2A}"/>
              </a:ext>
            </a:extLst>
          </p:cNvPr>
          <p:cNvSpPr/>
          <p:nvPr/>
        </p:nvSpPr>
        <p:spPr>
          <a:xfrm>
            <a:off x="795229" y="252270"/>
            <a:ext cx="5301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CONCLUSION:-</a:t>
            </a:r>
          </a:p>
        </p:txBody>
      </p:sp>
    </p:spTree>
    <p:extLst>
      <p:ext uri="{BB962C8B-B14F-4D97-AF65-F5344CB8AC3E}">
        <p14:creationId xmlns:p14="http://schemas.microsoft.com/office/powerpoint/2010/main" val="110987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2EE56-6523-498B-B12E-677C0BF59BF1}"/>
              </a:ext>
            </a:extLst>
          </p:cNvPr>
          <p:cNvSpPr/>
          <p:nvPr/>
        </p:nvSpPr>
        <p:spPr>
          <a:xfrm>
            <a:off x="1043407" y="452735"/>
            <a:ext cx="58760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Future Improvements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51801-93A3-42B1-A9AE-7E3DBCC4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407" y="1827109"/>
            <a:ext cx="8596668" cy="30735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Currently system supports machine learning with intervention of human to keep check on through the help of artificial intelligence we can completely automate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Movie booking system keeps each customer booking (supervised data) what if the system keeps track of unsupervised data that is keep track of cancellations and improve to customer preference.</a:t>
            </a:r>
          </a:p>
        </p:txBody>
      </p:sp>
    </p:spTree>
    <p:extLst>
      <p:ext uri="{BB962C8B-B14F-4D97-AF65-F5344CB8AC3E}">
        <p14:creationId xmlns:p14="http://schemas.microsoft.com/office/powerpoint/2010/main" val="266051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ED1F6-E0CE-46A1-A956-8FFBD1B03270}"/>
              </a:ext>
            </a:extLst>
          </p:cNvPr>
          <p:cNvSpPr/>
          <p:nvPr/>
        </p:nvSpPr>
        <p:spPr>
          <a:xfrm>
            <a:off x="810815" y="0"/>
            <a:ext cx="3599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US" sz="5400" b="0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49E652-5CD9-4F1C-A1B4-2B072014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342" y="879231"/>
            <a:ext cx="9120976" cy="572555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– </a:t>
            </a:r>
          </a:p>
          <a:p>
            <a:r>
              <a:rPr lang="en-IN" dirty="0"/>
              <a:t>	https://github.com/mraduldubey/django-theatre-ticket-booking</a:t>
            </a:r>
          </a:p>
          <a:p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 –</a:t>
            </a:r>
          </a:p>
          <a:p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/>
              <a:t>https://en.wikipedia.org/wiki/MovieTickets.com</a:t>
            </a:r>
          </a:p>
          <a:p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Slideshare  –</a:t>
            </a:r>
          </a:p>
          <a:p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/>
              <a:t>https://www.slideshare.net/mrinnovater007/online-movie-ticket-booking</a:t>
            </a:r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Tutorialspoint –</a:t>
            </a:r>
          </a:p>
          <a:p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>
                <a:hlinkClick r:id="rId2"/>
              </a:rPr>
              <a:t>https://www.tutorialspoint.com/django</a:t>
            </a:r>
            <a:endParaRPr lang="en-IN" dirty="0"/>
          </a:p>
          <a:p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Kaggle – (dataset used)</a:t>
            </a:r>
          </a:p>
          <a:p>
            <a:r>
              <a:rPr lang="en-IN" dirty="0">
                <a:hlinkClick r:id="rId3"/>
              </a:rPr>
              <a:t>https://www.kaggle.com/shivamb/netflix-shows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2F0969-6E93-400F-B573-8F78D3AB1327}"/>
              </a:ext>
            </a:extLst>
          </p:cNvPr>
          <p:cNvSpPr/>
          <p:nvPr/>
        </p:nvSpPr>
        <p:spPr>
          <a:xfrm>
            <a:off x="2083051" y="2875001"/>
            <a:ext cx="55464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895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movie booking">
            <a:extLst>
              <a:ext uri="{FF2B5EF4-FFF2-40B4-BE49-F238E27FC236}">
                <a16:creationId xmlns:a16="http://schemas.microsoft.com/office/drawing/2014/main" id="{803DD692-8C5A-4A93-BE9A-8116F149F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0" r="-2" b="3191"/>
          <a:stretch/>
        </p:blipFill>
        <p:spPr bwMode="auto">
          <a:xfrm>
            <a:off x="7727202" y="199759"/>
            <a:ext cx="2508775" cy="2171783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621A3C-4EB7-4D19-830C-FB1FAE036468}"/>
              </a:ext>
            </a:extLst>
          </p:cNvPr>
          <p:cNvSpPr/>
          <p:nvPr/>
        </p:nvSpPr>
        <p:spPr>
          <a:xfrm>
            <a:off x="0" y="324148"/>
            <a:ext cx="47214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Members:-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5B51DC40-296D-4C4E-B2D6-DFD9BD3C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81666"/>
              </p:ext>
            </p:extLst>
          </p:nvPr>
        </p:nvGraphicFramePr>
        <p:xfrm>
          <a:off x="657485" y="2014538"/>
          <a:ext cx="8127999" cy="33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00297695"/>
                    </a:ext>
                  </a:extLst>
                </a:gridCol>
                <a:gridCol w="1662382">
                  <a:extLst>
                    <a:ext uri="{9D8B030D-6E8A-4147-A177-3AD203B41FA5}">
                      <a16:colId xmlns:a16="http://schemas.microsoft.com/office/drawing/2014/main" val="1035462973"/>
                    </a:ext>
                  </a:extLst>
                </a:gridCol>
                <a:gridCol w="3756284">
                  <a:extLst>
                    <a:ext uri="{9D8B030D-6E8A-4147-A177-3AD203B41FA5}">
                      <a16:colId xmlns:a16="http://schemas.microsoft.com/office/drawing/2014/main" val="4268451480"/>
                    </a:ext>
                  </a:extLst>
                </a:gridCol>
              </a:tblGrid>
              <a:tr h="666959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3459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KARTIK ANEJA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1613331082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 End, Documentation,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31022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NITESH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1613331127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 End Design ,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53131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MUKUL 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1613331111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 End Design 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28299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RACHIT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1613313073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Documentation, Information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120C92A-BF28-498A-8B66-6F90C666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07" y="1569496"/>
            <a:ext cx="7678874" cy="4071570"/>
          </a:xfrm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SERVEY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BOX-OFFICE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TECHNOLOGY 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&amp;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9842F-646A-4FCB-ACB2-9E753D44A838}"/>
              </a:ext>
            </a:extLst>
          </p:cNvPr>
          <p:cNvSpPr/>
          <p:nvPr/>
        </p:nvSpPr>
        <p:spPr>
          <a:xfrm>
            <a:off x="820399" y="47735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2C3B1FA-AFDE-499D-B522-7B02B46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93" y="83459"/>
            <a:ext cx="2720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movie booking">
            <a:extLst>
              <a:ext uri="{FF2B5EF4-FFF2-40B4-BE49-F238E27FC236}">
                <a16:creationId xmlns:a16="http://schemas.microsoft.com/office/drawing/2014/main" id="{F53347BE-0DD6-4234-A0A1-27017B61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2136">
            <a:off x="6397887" y="3634646"/>
            <a:ext cx="4311577" cy="14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3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8207-1D5A-4077-B543-0F5A8AAA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84" y="1510876"/>
            <a:ext cx="8987170" cy="4883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Box-Office is project designed to provide book movie tickets or show customer preferred.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This project is developed to make customer experience better and growth in theatre tickets sale.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Current movie-booking system has become outdated in terms of technology the task is improvement on that area.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Box-Office works to book movie tickets from different theatre available.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 user can book movie tickets or show at there convenience.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Admin can make necessary changes  to the movies like add a new movie or delete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In this review/opinion of customer is most important aspect , as the machine learning algorithm works on customer requirements.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7E176-FD6A-4885-B2CB-EB579E2ED5F1}"/>
              </a:ext>
            </a:extLst>
          </p:cNvPr>
          <p:cNvSpPr/>
          <p:nvPr/>
        </p:nvSpPr>
        <p:spPr>
          <a:xfrm>
            <a:off x="500953" y="463286"/>
            <a:ext cx="32928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44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03296-B675-46D7-8F43-566EC537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2026">
            <a:off x="9219028" y="3143902"/>
            <a:ext cx="2157047" cy="1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935-BF50-4951-8819-9CF9E853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82" y="1494769"/>
            <a:ext cx="9338861" cy="506077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Current Movie Booking System has managed to outdate the manual system of movie tickets.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As the technology grows even more the online move booking seems to lack customer specific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This case study is of finding places of improvement in current system to make customer experience of service more better.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Below are the current Web Application on which case study is done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Bookmyshow.com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Paytm.com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Justtickets.in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PVRCinemas.com</a:t>
            </a:r>
          </a:p>
          <a:p>
            <a:pPr lvl="1"/>
            <a:endParaRPr lang="en-I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13E8A-170E-497A-949C-0FE398DEC1B5}"/>
              </a:ext>
            </a:extLst>
          </p:cNvPr>
          <p:cNvSpPr/>
          <p:nvPr/>
        </p:nvSpPr>
        <p:spPr>
          <a:xfrm>
            <a:off x="61733" y="463286"/>
            <a:ext cx="4171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53586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A7C29F-21BF-4A5D-8E59-AF3611A4EFBD}"/>
              </a:ext>
            </a:extLst>
          </p:cNvPr>
          <p:cNvSpPr/>
          <p:nvPr/>
        </p:nvSpPr>
        <p:spPr>
          <a:xfrm>
            <a:off x="-560252" y="599607"/>
            <a:ext cx="5061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 With Current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A765C8-B926-4001-965A-F62BDFC6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49" y="4918120"/>
            <a:ext cx="9289626" cy="13402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</a:rPr>
              <a:t>As in the above web apps we can see the view which is not as per customer interests its just a general 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</a:rPr>
              <a:t>One of the targets of current system is to overcome such issues by making display of movies according to customer’s area of interest.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25E26-823E-4E02-B243-23B265A40C5D}"/>
              </a:ext>
            </a:extLst>
          </p:cNvPr>
          <p:cNvSpPr/>
          <p:nvPr/>
        </p:nvSpPr>
        <p:spPr>
          <a:xfrm>
            <a:off x="154766" y="1470152"/>
            <a:ext cx="43468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Generalized Customer View</a:t>
            </a:r>
          </a:p>
        </p:txBody>
      </p:sp>
      <p:pic>
        <p:nvPicPr>
          <p:cNvPr id="9" name="Picture 8" descr="Movies View&#10;">
            <a:extLst>
              <a:ext uri="{FF2B5EF4-FFF2-40B4-BE49-F238E27FC236}">
                <a16:creationId xmlns:a16="http://schemas.microsoft.com/office/drawing/2014/main" id="{80233C06-1288-4A2D-815C-65C2F188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3284"/>
            <a:ext cx="3177213" cy="2023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5C2195-64E3-444A-A86A-5CE4E297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07" y="2500164"/>
            <a:ext cx="3835793" cy="18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51D8E-8E74-49C5-B85F-24725807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72" y="1842868"/>
            <a:ext cx="8768445" cy="413417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Current system fails to analyse customer’s interest for an example which type of movies customer prefers action or romance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Unable to give customer specific/exclusive discounts on the movies.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 Doesn't understand current requirements of the customer bookings i.e. for system to guess how many tickets whether customer purchase for specific movie.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This sort of improvement will be done by applying Machine learning algorithms.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67E08-24C5-40B4-8154-BC9F12D41945}"/>
              </a:ext>
            </a:extLst>
          </p:cNvPr>
          <p:cNvSpPr/>
          <p:nvPr/>
        </p:nvSpPr>
        <p:spPr>
          <a:xfrm>
            <a:off x="628773" y="880962"/>
            <a:ext cx="6033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No Analysis of Customer’s Booking Data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D7162-16CD-40CB-9173-BA3E799BD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91" y="0"/>
            <a:ext cx="1996774" cy="31370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41943-4208-4ABA-93EB-4C5AA830E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00" y="3720906"/>
            <a:ext cx="2049251" cy="3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6D11-8C86-4374-8CBC-B2D1076A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1514"/>
            <a:ext cx="8226822" cy="30404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As customer finished watching a movie Feedback is the biggest weapon to improve the customer’s experience in the future.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Currently system is just for grading how good is the movie watched but doesn’t checks the reason for customer likes or dislikes in the movie.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No Proper Grading/working on the theatre-condition , content-watched or service received from the web app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E23D3-AA66-4DE5-B079-D5A0F5FCF6A1}"/>
              </a:ext>
            </a:extLst>
          </p:cNvPr>
          <p:cNvSpPr/>
          <p:nvPr/>
        </p:nvSpPr>
        <p:spPr>
          <a:xfrm>
            <a:off x="495187" y="768420"/>
            <a:ext cx="5515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No Working On Customer’s Feedback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2BA4F-5830-4368-9AC0-59DF54E3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r="22787"/>
          <a:stretch/>
        </p:blipFill>
        <p:spPr>
          <a:xfrm>
            <a:off x="1064302" y="4264124"/>
            <a:ext cx="4023003" cy="2593876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A7A953-D35B-4F98-80ED-1ADF88F39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62" y="4464060"/>
            <a:ext cx="4891790" cy="21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A0944-E111-4849-AB66-23333762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08" y="1139252"/>
            <a:ext cx="8614436" cy="37988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Current System works only on movies but doesn’t understands the theatre condition or customer’s favourite theatre.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Our one of the main goals is to provide theatre way’s of improving their halls or growth in tickets sale.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By understanding customer interest we get to know which theatre are preferred by customer, hence through this analysis we provide theatre specific schemes or discounts to the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Also we can provide theatre’s area of improvements in betterment of customer experience.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ADBEB-9793-4688-93D8-FB3E7BD4EB54}"/>
              </a:ext>
            </a:extLst>
          </p:cNvPr>
          <p:cNvSpPr/>
          <p:nvPr/>
        </p:nvSpPr>
        <p:spPr>
          <a:xfrm>
            <a:off x="390256" y="423646"/>
            <a:ext cx="375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Theatre’s Improvement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A1FED5-B699-4F98-B5C4-52617BE32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8" y="4723657"/>
            <a:ext cx="3342390" cy="204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05313-8105-4E15-BA01-10F88BCD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83" y="4431317"/>
            <a:ext cx="4353362" cy="23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1454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902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Trebuchet MS</vt:lpstr>
      <vt:lpstr>Wingdings</vt:lpstr>
      <vt:lpstr>Wingdings 3</vt:lpstr>
      <vt:lpstr>1_Facet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Aneja</dc:creator>
  <cp:lastModifiedBy>Kartik Aneja</cp:lastModifiedBy>
  <cp:revision>9</cp:revision>
  <dcterms:created xsi:type="dcterms:W3CDTF">2019-09-10T10:46:21Z</dcterms:created>
  <dcterms:modified xsi:type="dcterms:W3CDTF">2020-06-19T06:38:02Z</dcterms:modified>
</cp:coreProperties>
</file>