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  <p:sldMasterId id="2147483812" r:id="rId2"/>
  </p:sldMasterIdLst>
  <p:sldIdLst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5CBE0E-015A-477C-8D10-A7EA10B45662}" v="5" dt="2020-06-19T04:27:39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41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72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381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475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155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10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245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314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100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871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6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5172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1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14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23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537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962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744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347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16902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1381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495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386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0916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0744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7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42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3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53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60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92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21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5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752C-C58E-484F-BFC4-9EF0DF25290D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0FE108-9630-4810-86B7-B35446CE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02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ivamb/netflix-shows" TargetMode="External"/><Relationship Id="rId2" Type="http://schemas.openxmlformats.org/officeDocument/2006/relationships/hyperlink" Target="https://www.tutorialspoint.com/django" TargetMode="Externa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UML%20Diagrams/dfd%20lvl-0.pdf" TargetMode="External"/><Relationship Id="rId3" Type="http://schemas.openxmlformats.org/officeDocument/2006/relationships/hyperlink" Target="UML%20Diagrams/component%20diagram.pdf" TargetMode="External"/><Relationship Id="rId7" Type="http://schemas.openxmlformats.org/officeDocument/2006/relationships/hyperlink" Target="UML%20Diagrams/er%20boxoffice.pdf" TargetMode="External"/><Relationship Id="rId2" Type="http://schemas.openxmlformats.org/officeDocument/2006/relationships/hyperlink" Target="UML%20Diagrams/class%20diagram.pdf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UML%20Diagrams/state%20diagram.pdf" TargetMode="External"/><Relationship Id="rId5" Type="http://schemas.openxmlformats.org/officeDocument/2006/relationships/hyperlink" Target="UML%20Diagrams/sequence%20diagram.pdf" TargetMode="External"/><Relationship Id="rId4" Type="http://schemas.openxmlformats.org/officeDocument/2006/relationships/hyperlink" Target="UML%20Diagrams/usecase%20diagram.pdf" TargetMode="External"/><Relationship Id="rId9" Type="http://schemas.openxmlformats.org/officeDocument/2006/relationships/hyperlink" Target="UML%20Diagrams/dfd%20lvl-1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41E2C4-88E7-43B1-94AC-6AB467FD21FE}"/>
              </a:ext>
            </a:extLst>
          </p:cNvPr>
          <p:cNvSpPr/>
          <p:nvPr/>
        </p:nvSpPr>
        <p:spPr>
          <a:xfrm>
            <a:off x="393895" y="450166"/>
            <a:ext cx="869383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Designing An </a:t>
            </a:r>
            <a:r>
              <a:rPr lang="en-US" sz="3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lang="en-US" sz="3200" b="0" cap="none" spc="0" dirty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Machine Learning Based Approach for Prediction of Automated Movie Booking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B78F22-AF2C-4445-8B98-C3D4F9F0F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3054" y="5789185"/>
            <a:ext cx="6415087" cy="803287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Project Supervisor -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Nagesh sharma</a:t>
            </a:r>
          </a:p>
        </p:txBody>
      </p:sp>
      <p:pic>
        <p:nvPicPr>
          <p:cNvPr id="1026" name="Picture 2" descr="Image result for movie booking">
            <a:extLst>
              <a:ext uri="{FF2B5EF4-FFF2-40B4-BE49-F238E27FC236}">
                <a16:creationId xmlns:a16="http://schemas.microsoft.com/office/drawing/2014/main" id="{C28F457C-C39C-40E5-A619-96DEC0878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9577">
            <a:off x="667083" y="3559296"/>
            <a:ext cx="2217921" cy="201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ovie booking">
            <a:extLst>
              <a:ext uri="{FF2B5EF4-FFF2-40B4-BE49-F238E27FC236}">
                <a16:creationId xmlns:a16="http://schemas.microsoft.com/office/drawing/2014/main" id="{29FD4466-CE15-4867-A55B-929424E58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" t="5473" r="4929" b="3973"/>
          <a:stretch/>
        </p:blipFill>
        <p:spPr bwMode="auto">
          <a:xfrm>
            <a:off x="6260122" y="3381199"/>
            <a:ext cx="3249637" cy="224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1DBBF8-02B9-46E8-B265-34CB1A3CA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133" y="337624"/>
            <a:ext cx="2153555" cy="18879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213539-62F1-4804-9651-C0C71AEB399F}"/>
              </a:ext>
            </a:extLst>
          </p:cNvPr>
          <p:cNvSpPr/>
          <p:nvPr/>
        </p:nvSpPr>
        <p:spPr>
          <a:xfrm>
            <a:off x="1945512" y="2376492"/>
            <a:ext cx="57406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Name -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BoxOffice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75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ED1F6-E0CE-46A1-A956-8FFBD1B03270}"/>
              </a:ext>
            </a:extLst>
          </p:cNvPr>
          <p:cNvSpPr/>
          <p:nvPr/>
        </p:nvSpPr>
        <p:spPr>
          <a:xfrm>
            <a:off x="810815" y="0"/>
            <a:ext cx="3599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References</a:t>
            </a:r>
            <a:endParaRPr lang="en-US" sz="5400" b="0" cap="none" spc="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49E652-5CD9-4F1C-A1B4-2B0720143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342" y="879231"/>
            <a:ext cx="9120976" cy="572555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– </a:t>
            </a:r>
          </a:p>
          <a:p>
            <a:r>
              <a:rPr lang="en-IN" dirty="0"/>
              <a:t>	https://github.com/mraduldubey/django-theatre-ticket-booking</a:t>
            </a:r>
          </a:p>
          <a:p>
            <a:endParaRPr lang="en-I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Wikipedia –</a:t>
            </a:r>
          </a:p>
          <a:p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/>
              <a:t>https://en.wikipedia.org/wiki/MovieTickets.com</a:t>
            </a:r>
          </a:p>
          <a:p>
            <a:endParaRPr lang="en-I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Slideshare  –</a:t>
            </a:r>
          </a:p>
          <a:p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/>
              <a:t>https://www.slideshare.net/mrinnovater007/online-movie-ticket-booking</a:t>
            </a:r>
            <a:endParaRPr lang="en-I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Tutorialspoint –</a:t>
            </a:r>
          </a:p>
          <a:p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>
                <a:hlinkClick r:id="rId2"/>
              </a:rPr>
              <a:t>https://www.tutorialspoint.com/django</a:t>
            </a:r>
            <a:endParaRPr lang="en-IN" dirty="0"/>
          </a:p>
          <a:p>
            <a:endParaRPr lang="en-I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</a:rPr>
              <a:t>Kaggle – (dataset used)</a:t>
            </a:r>
          </a:p>
          <a:p>
            <a:r>
              <a:rPr lang="en-IN" dirty="0">
                <a:hlinkClick r:id="rId3"/>
              </a:rPr>
              <a:t>https://www.kaggle.com/shivamb/netflix-shows</a:t>
            </a: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2F0969-6E93-400F-B573-8F78D3AB1327}"/>
              </a:ext>
            </a:extLst>
          </p:cNvPr>
          <p:cNvSpPr/>
          <p:nvPr/>
        </p:nvSpPr>
        <p:spPr>
          <a:xfrm>
            <a:off x="2083051" y="2875001"/>
            <a:ext cx="554647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6895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movie booking">
            <a:extLst>
              <a:ext uri="{FF2B5EF4-FFF2-40B4-BE49-F238E27FC236}">
                <a16:creationId xmlns:a16="http://schemas.microsoft.com/office/drawing/2014/main" id="{803DD692-8C5A-4A93-BE9A-8116F149F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0" r="-2" b="3191"/>
          <a:stretch/>
        </p:blipFill>
        <p:spPr bwMode="auto">
          <a:xfrm>
            <a:off x="7727202" y="199759"/>
            <a:ext cx="2508775" cy="2171783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621A3C-4EB7-4D19-830C-FB1FAE036468}"/>
              </a:ext>
            </a:extLst>
          </p:cNvPr>
          <p:cNvSpPr/>
          <p:nvPr/>
        </p:nvSpPr>
        <p:spPr>
          <a:xfrm>
            <a:off x="0" y="324148"/>
            <a:ext cx="47214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Members:-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6" name="Table 27">
            <a:extLst>
              <a:ext uri="{FF2B5EF4-FFF2-40B4-BE49-F238E27FC236}">
                <a16:creationId xmlns:a16="http://schemas.microsoft.com/office/drawing/2014/main" id="{5B51DC40-296D-4C4E-B2D6-DFD9BD3CC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81666"/>
              </p:ext>
            </p:extLst>
          </p:nvPr>
        </p:nvGraphicFramePr>
        <p:xfrm>
          <a:off x="657485" y="2014538"/>
          <a:ext cx="8127999" cy="337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00297695"/>
                    </a:ext>
                  </a:extLst>
                </a:gridCol>
                <a:gridCol w="1662382">
                  <a:extLst>
                    <a:ext uri="{9D8B030D-6E8A-4147-A177-3AD203B41FA5}">
                      <a16:colId xmlns:a16="http://schemas.microsoft.com/office/drawing/2014/main" val="1035462973"/>
                    </a:ext>
                  </a:extLst>
                </a:gridCol>
                <a:gridCol w="3756284">
                  <a:extLst>
                    <a:ext uri="{9D8B030D-6E8A-4147-A177-3AD203B41FA5}">
                      <a16:colId xmlns:a16="http://schemas.microsoft.com/office/drawing/2014/main" val="4268451480"/>
                    </a:ext>
                  </a:extLst>
                </a:gridCol>
              </a:tblGrid>
              <a:tr h="666959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03459"/>
                  </a:ext>
                </a:extLst>
              </a:tr>
              <a:tr h="676223">
                <a:tc>
                  <a:txBody>
                    <a:bodyPr/>
                    <a:lstStyle/>
                    <a:p>
                      <a:r>
                        <a:rPr lang="en-IN" dirty="0"/>
                        <a:t>KARTIK ANEJA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1613331082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 End, Documentation,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31022"/>
                  </a:ext>
                </a:extLst>
              </a:tr>
              <a:tr h="676223">
                <a:tc>
                  <a:txBody>
                    <a:bodyPr/>
                    <a:lstStyle/>
                    <a:p>
                      <a:r>
                        <a:rPr lang="en-IN" dirty="0"/>
                        <a:t>NITESH JAIN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1613331127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Front End Design ,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53131"/>
                  </a:ext>
                </a:extLst>
              </a:tr>
              <a:tr h="676223">
                <a:tc>
                  <a:txBody>
                    <a:bodyPr/>
                    <a:lstStyle/>
                    <a:p>
                      <a:r>
                        <a:rPr lang="en-IN" dirty="0"/>
                        <a:t>MUKUL 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1613331111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Front End Design ,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928299"/>
                  </a:ext>
                </a:extLst>
              </a:tr>
              <a:tr h="676223">
                <a:tc>
                  <a:txBody>
                    <a:bodyPr/>
                    <a:lstStyle/>
                    <a:p>
                      <a:r>
                        <a:rPr lang="en-IN" dirty="0"/>
                        <a:t>RACHIT SHARMA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1613313073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Documentation, Information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07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59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120C92A-BF28-498A-8B66-6F90C6669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907" y="1569496"/>
            <a:ext cx="7678874" cy="4071570"/>
          </a:xfrm>
        </p:spPr>
        <p:txBody>
          <a:bodyPr/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SERVEY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 OF BOX-OFFICE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AND TECHNOLOGY 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METHODOLOGY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IMPROVEMENTS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&amp;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9842F-646A-4FCB-ACB2-9E753D44A838}"/>
              </a:ext>
            </a:extLst>
          </p:cNvPr>
          <p:cNvSpPr/>
          <p:nvPr/>
        </p:nvSpPr>
        <p:spPr>
          <a:xfrm>
            <a:off x="820399" y="477354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sz="5400" b="0" cap="none" spc="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2C3B1FA-AFDE-499D-B522-7B02B4617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293" y="83459"/>
            <a:ext cx="27209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movie booking">
            <a:extLst>
              <a:ext uri="{FF2B5EF4-FFF2-40B4-BE49-F238E27FC236}">
                <a16:creationId xmlns:a16="http://schemas.microsoft.com/office/drawing/2014/main" id="{F53347BE-0DD6-4234-A0A1-27017B610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2136">
            <a:off x="6397887" y="3634646"/>
            <a:ext cx="4311577" cy="142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33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18207-1D5A-4077-B543-0F5A8AAA6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84" y="1510876"/>
            <a:ext cx="8987170" cy="4883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Box-Office is project designed to provide book movie tickets or show customer preferred.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This project is developed to make customer experience better and growth in theatre tickets sale.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Current movie-booking system has become outdated in terms of technology the task is improvement on that area.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Box-Office works to book movie tickets from different theatre available.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A user can book movie tickets or show at there convenience.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Admin can make necessary changes  to the movies like add a new movie or delete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In this review/opinion of customer is most important aspect , as the machine learning algorithm works on customer requirements.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97E176-FD6A-4885-B2CB-EB579E2ED5F1}"/>
              </a:ext>
            </a:extLst>
          </p:cNvPr>
          <p:cNvSpPr/>
          <p:nvPr/>
        </p:nvSpPr>
        <p:spPr>
          <a:xfrm>
            <a:off x="500953" y="463286"/>
            <a:ext cx="32928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US" sz="4400" b="0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703296-B675-46D7-8F43-566EC537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22026">
            <a:off x="9219028" y="3143902"/>
            <a:ext cx="2157047" cy="16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4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5671B-24D4-4E43-869B-BEAF1047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9282" y="1404420"/>
            <a:ext cx="9031831" cy="3941303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Saves Customer time from physically go to theatre to buy tickets.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Gives a variety of theatre to book tickets.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Each movie and theatre to improve experience next time.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review enhance the system as machine learning works on the raw data.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enhance movie experience for customer.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Gives the relevant movies according to customer review.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DE8102-1CBC-4FDF-9734-DC6A91271C90}"/>
              </a:ext>
            </a:extLst>
          </p:cNvPr>
          <p:cNvSpPr/>
          <p:nvPr/>
        </p:nvSpPr>
        <p:spPr>
          <a:xfrm>
            <a:off x="351320" y="407015"/>
            <a:ext cx="65507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BOX-OFFICE :-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CA3FFC-08DC-471D-9D2D-EE8F8FC57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1206">
            <a:off x="4393591" y="4562965"/>
            <a:ext cx="36861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1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40762-60D7-4126-A4D2-046184440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538" y="1685774"/>
            <a:ext cx="8818357" cy="3786558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Box-Office we have used following tools and technology :-</a:t>
            </a:r>
          </a:p>
          <a:p>
            <a:endParaRPr lang="en-IN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front end :- Html , Cascading Style Sheet and Javascript</a:t>
            </a:r>
          </a:p>
          <a:p>
            <a:endParaRPr lang="en-IN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Backend :- Python and Django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Recommender System :- R and Machine learning algorithms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Database- SQL Server(XAMPP , Sql lite)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C721C-11FA-421E-9A58-21009CAE8944}"/>
              </a:ext>
            </a:extLst>
          </p:cNvPr>
          <p:cNvSpPr/>
          <p:nvPr/>
        </p:nvSpPr>
        <p:spPr>
          <a:xfrm>
            <a:off x="229290" y="336678"/>
            <a:ext cx="55717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cap="none" spc="0" dirty="0">
                <a:ln/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Tools </a:t>
            </a:r>
            <a:r>
              <a:rPr lang="en-US" sz="4400" dirty="0">
                <a:ln/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4400" cap="none" spc="0" dirty="0">
                <a:ln/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sz="4400" b="1" cap="none" spc="0" dirty="0">
                <a:ln/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:-</a:t>
            </a:r>
          </a:p>
        </p:txBody>
      </p:sp>
      <p:pic>
        <p:nvPicPr>
          <p:cNvPr id="3074" name="Picture 2" descr="Image result for movie booking">
            <a:extLst>
              <a:ext uri="{FF2B5EF4-FFF2-40B4-BE49-F238E27FC236}">
                <a16:creationId xmlns:a16="http://schemas.microsoft.com/office/drawing/2014/main" id="{D60517DC-99B2-4C93-8135-E75B8E2BA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9688">
            <a:off x="6658782" y="5086949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15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770015-E5A0-4A49-AA10-DC674AC27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95" y="1837032"/>
            <a:ext cx="9057509" cy="4732580"/>
          </a:xfrm>
        </p:spPr>
        <p:txBody>
          <a:bodyPr/>
          <a:lstStyle/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 Diagram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 Diagram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Diagram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Sequence Diagram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 diagram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Entity-Relationship Diagram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Data Flow Diagram :-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DFD Level-0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hlinkClick r:id="rId9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DFD Level-1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IN" sz="2000" dirty="0"/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A0C8E-F09F-4319-9341-0667DF4CAF5C}"/>
              </a:ext>
            </a:extLst>
          </p:cNvPr>
          <p:cNvSpPr/>
          <p:nvPr/>
        </p:nvSpPr>
        <p:spPr>
          <a:xfrm>
            <a:off x="1896982" y="283939"/>
            <a:ext cx="661822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en-US" sz="4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Proposed Methodology</a:t>
            </a:r>
          </a:p>
          <a:p>
            <a:pPr algn="ctr"/>
            <a:r>
              <a:rPr lang="en-US" altLang="en-US" sz="4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(linked To UML Diagrams)</a:t>
            </a:r>
            <a:endParaRPr lang="en-US" sz="4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456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27DC-1FA9-4086-994C-39E86EE01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66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2000" dirty="0">
                <a:cs typeface="Arial" panose="020B0604020202020204" pitchFamily="34" charset="0"/>
              </a:rPr>
              <a:t>Box-office is further improvement on the  old movie booking with the help of machine learning it increase growth of selling movie tickets.</a:t>
            </a:r>
          </a:p>
          <a:p>
            <a:r>
              <a:rPr lang="en-IN" sz="2000" dirty="0">
                <a:cs typeface="Arial" panose="020B0604020202020204" pitchFamily="34" charset="0"/>
              </a:rPr>
              <a:t>From customer point of view box-office helps them find the relevant movie and discounts.</a:t>
            </a:r>
          </a:p>
          <a:p>
            <a:r>
              <a:rPr lang="en-IN" sz="2000" dirty="0">
                <a:cs typeface="Arial" panose="020B0604020202020204" pitchFamily="34" charset="0"/>
              </a:rPr>
              <a:t>Movie recommender increases the growth of entertainment industry.</a:t>
            </a:r>
          </a:p>
          <a:p>
            <a:r>
              <a:rPr lang="en-IN" sz="2000" dirty="0">
                <a:cs typeface="Arial" panose="020B0604020202020204" pitchFamily="34" charset="0"/>
              </a:rPr>
              <a:t>Each type of movie booking becomes customer specific.</a:t>
            </a:r>
          </a:p>
          <a:p>
            <a:r>
              <a:rPr lang="en-IN" sz="2000" dirty="0">
                <a:cs typeface="Arial" panose="020B0604020202020204" pitchFamily="34" charset="0"/>
              </a:rPr>
              <a:t>More efficient way of using movie-booking system.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52E26-E611-43B0-9EA0-4F5588911B2A}"/>
              </a:ext>
            </a:extLst>
          </p:cNvPr>
          <p:cNvSpPr/>
          <p:nvPr/>
        </p:nvSpPr>
        <p:spPr>
          <a:xfrm>
            <a:off x="795229" y="252270"/>
            <a:ext cx="5301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I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CONCLUSION:-</a:t>
            </a:r>
          </a:p>
        </p:txBody>
      </p:sp>
    </p:spTree>
    <p:extLst>
      <p:ext uri="{BB962C8B-B14F-4D97-AF65-F5344CB8AC3E}">
        <p14:creationId xmlns:p14="http://schemas.microsoft.com/office/powerpoint/2010/main" val="110987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32EE56-6523-498B-B12E-677C0BF59BF1}"/>
              </a:ext>
            </a:extLst>
          </p:cNvPr>
          <p:cNvSpPr/>
          <p:nvPr/>
        </p:nvSpPr>
        <p:spPr>
          <a:xfrm>
            <a:off x="1043407" y="452735"/>
            <a:ext cx="58760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</a:rPr>
              <a:t>Future Improvements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151801-93A3-42B1-A9AE-7E3DBCC47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407" y="1827109"/>
            <a:ext cx="8596668" cy="307350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2060"/>
                </a:solidFill>
              </a:rPr>
              <a:t>Currently system supports machine learning with intervention of human to keep check on through the help of artificial intelligence we can completely automate system.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2060"/>
                </a:solidFill>
              </a:rPr>
              <a:t>Movie booking system keeps each customer booking (supervised data) what if the system keeps track of unsupervised data that is keep track of cancellations and improve to customer preference.</a:t>
            </a:r>
          </a:p>
        </p:txBody>
      </p:sp>
    </p:spTree>
    <p:extLst>
      <p:ext uri="{BB962C8B-B14F-4D97-AF65-F5344CB8AC3E}">
        <p14:creationId xmlns:p14="http://schemas.microsoft.com/office/powerpoint/2010/main" val="2660517869"/>
      </p:ext>
    </p:extLst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534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Trebuchet MS</vt:lpstr>
      <vt:lpstr>Wingdings</vt:lpstr>
      <vt:lpstr>Wingdings 3</vt:lpstr>
      <vt:lpstr>1_Facet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Aneja</dc:creator>
  <cp:lastModifiedBy>Kartik Aneja</cp:lastModifiedBy>
  <cp:revision>8</cp:revision>
  <dcterms:created xsi:type="dcterms:W3CDTF">2019-09-10T10:46:21Z</dcterms:created>
  <dcterms:modified xsi:type="dcterms:W3CDTF">2020-06-19T04:57:41Z</dcterms:modified>
</cp:coreProperties>
</file>