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0" r:id="rId8"/>
    <p:sldId id="267" r:id="rId9"/>
    <p:sldId id="265" r:id="rId10"/>
    <p:sldId id="262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367"/>
    <a:srgbClr val="EEEEEE"/>
    <a:srgbClr val="3498DB"/>
    <a:srgbClr val="34495D"/>
    <a:srgbClr val="17B090"/>
    <a:srgbClr val="34B297"/>
    <a:srgbClr val="78C9EC"/>
    <a:srgbClr val="2980BA"/>
    <a:srgbClr val="F89538"/>
    <a:srgbClr val="E8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44" autoAdjust="0"/>
    <p:restoredTop sz="87539"/>
  </p:normalViewPr>
  <p:slideViewPr>
    <p:cSldViewPr snapToGrid="0">
      <p:cViewPr varScale="1">
        <p:scale>
          <a:sx n="67" d="100"/>
          <a:sy n="67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C962-E246-4737-97F3-369ED4CF35D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819" y="2717191"/>
            <a:ext cx="9959437" cy="1628329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 smtClean="0">
                <a:latin typeface="Aller Light" panose="02000503000000020004" pitchFamily="2" charset="0"/>
              </a:rPr>
              <a:t>Proggress</a:t>
            </a:r>
            <a:r>
              <a:rPr lang="en-US" sz="4000" dirty="0" smtClean="0">
                <a:latin typeface="Aller Light" panose="02000503000000020004" pitchFamily="2" charset="0"/>
              </a:rPr>
              <a:t> Report  II</a:t>
            </a:r>
            <a:br>
              <a:rPr lang="en-US" sz="4000" dirty="0" smtClean="0">
                <a:latin typeface="Aller Light" panose="02000503000000020004" pitchFamily="2" charset="0"/>
              </a:rPr>
            </a:br>
            <a:r>
              <a:rPr lang="en-US" sz="4000" dirty="0" err="1" smtClean="0">
                <a:latin typeface="Aller Light" panose="02000503000000020004" pitchFamily="2" charset="0"/>
              </a:rPr>
              <a:t>Sistem</a:t>
            </a:r>
            <a:r>
              <a:rPr lang="en-US" sz="4000" dirty="0" smtClean="0">
                <a:latin typeface="Aller Light" panose="02000503000000020004" pitchFamily="2" charset="0"/>
              </a:rPr>
              <a:t> </a:t>
            </a:r>
            <a:r>
              <a:rPr lang="en-US" sz="4000" dirty="0" smtClean="0">
                <a:latin typeface="Aller Light" panose="02000503000000020004" pitchFamily="2" charset="0"/>
              </a:rPr>
              <a:t>Monitoring Data </a:t>
            </a:r>
            <a:r>
              <a:rPr lang="en-US" sz="4000" dirty="0" smtClean="0">
                <a:latin typeface="Aller Light" panose="02000503000000020004" pitchFamily="2" charset="0"/>
              </a:rPr>
              <a:t>&amp; </a:t>
            </a:r>
            <a:r>
              <a:rPr lang="en-US" sz="4000" dirty="0" err="1" smtClean="0">
                <a:latin typeface="Aller Light" panose="02000503000000020004" pitchFamily="2" charset="0"/>
              </a:rPr>
              <a:t>Informasi</a:t>
            </a:r>
            <a:r>
              <a:rPr lang="en-US" sz="4000" dirty="0" smtClean="0">
                <a:latin typeface="Aller Light" panose="02000503000000020004" pitchFamily="2" charset="0"/>
              </a:rPr>
              <a:t> </a:t>
            </a:r>
            <a:r>
              <a:rPr lang="en-US" sz="4000" dirty="0" smtClean="0">
                <a:latin typeface="Aller Light" panose="02000503000000020004" pitchFamily="2" charset="0"/>
              </a:rPr>
              <a:t>Survey</a:t>
            </a:r>
            <a:endParaRPr lang="en-US" sz="3600" dirty="0">
              <a:latin typeface="Aller Light" panose="02000503000000020004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928681"/>
            <a:ext cx="12196761" cy="314332"/>
            <a:chOff x="0" y="928681"/>
            <a:chExt cx="12196761" cy="314332"/>
          </a:xfrm>
        </p:grpSpPr>
        <p:sp>
          <p:nvSpPr>
            <p:cNvPr id="4" name="Rectangle 3"/>
            <p:cNvSpPr/>
            <p:nvPr/>
          </p:nvSpPr>
          <p:spPr>
            <a:xfrm>
              <a:off x="0" y="928688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57450" y="928687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7275" y="928685"/>
              <a:ext cx="2457450" cy="314325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4725" y="928683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25023" y="928681"/>
              <a:ext cx="2471738" cy="314327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675306"/>
            <a:ext cx="12196761" cy="314332"/>
            <a:chOff x="0" y="5675306"/>
            <a:chExt cx="12196761" cy="314332"/>
          </a:xfrm>
        </p:grpSpPr>
        <p:sp>
          <p:nvSpPr>
            <p:cNvPr id="11" name="Rectangle 10"/>
            <p:cNvSpPr/>
            <p:nvPr/>
          </p:nvSpPr>
          <p:spPr>
            <a:xfrm>
              <a:off x="0" y="5675313"/>
              <a:ext cx="2457450" cy="314325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57450" y="5675312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7275" y="5675310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4725" y="5675308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725023" y="5675306"/>
              <a:ext cx="2471738" cy="314327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66" y="2817068"/>
            <a:ext cx="1528452" cy="15284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158" y="6144253"/>
            <a:ext cx="732387" cy="574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49" y="6065200"/>
            <a:ext cx="704089" cy="704089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-557212" y="617282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Aller Light" panose="02000503000000020004" pitchFamily="2" charset="0"/>
              </a:rPr>
              <a:t>Direktorat</a:t>
            </a:r>
            <a:r>
              <a:rPr lang="en-US" sz="1600" dirty="0" smtClean="0">
                <a:latin typeface="Aller Light" panose="02000503000000020004" pitchFamily="2" charset="0"/>
              </a:rPr>
              <a:t> </a:t>
            </a:r>
            <a:r>
              <a:rPr lang="en-US" sz="1600" dirty="0" err="1" smtClean="0">
                <a:latin typeface="Aller Light" panose="02000503000000020004" pitchFamily="2" charset="0"/>
              </a:rPr>
              <a:t>Sistem</a:t>
            </a:r>
            <a:r>
              <a:rPr lang="en-US" sz="1600" dirty="0" smtClean="0">
                <a:latin typeface="Aller Light" panose="02000503000000020004" pitchFamily="2" charset="0"/>
              </a:rPr>
              <a:t> </a:t>
            </a:r>
            <a:r>
              <a:rPr lang="en-US" sz="1600" dirty="0" err="1" smtClean="0">
                <a:latin typeface="Aller Light" panose="02000503000000020004" pitchFamily="2" charset="0"/>
              </a:rPr>
              <a:t>Informasi</a:t>
            </a:r>
            <a:r>
              <a:rPr lang="en-US" sz="1600" dirty="0" smtClean="0">
                <a:latin typeface="Aller Light" panose="02000503000000020004" pitchFamily="2" charset="0"/>
              </a:rPr>
              <a:t> </a:t>
            </a:r>
            <a:r>
              <a:rPr lang="en-US" sz="1600" dirty="0" err="1" smtClean="0">
                <a:latin typeface="Aller Light" panose="02000503000000020004" pitchFamily="2" charset="0"/>
              </a:rPr>
              <a:t>Statistik</a:t>
            </a:r>
            <a:endParaRPr lang="en-US" sz="1600" dirty="0">
              <a:latin typeface="Aller Light" panose="02000503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5088" y="630506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ller Light" panose="02000503000000020004" pitchFamily="2" charset="0"/>
              </a:rPr>
              <a:t>Jumat</a:t>
            </a:r>
            <a:r>
              <a:rPr lang="en-US" dirty="0">
                <a:latin typeface="Aller Light" panose="02000503000000020004" pitchFamily="2" charset="0"/>
              </a:rPr>
              <a:t>, 5 </a:t>
            </a:r>
            <a:r>
              <a:rPr lang="en-US" dirty="0" err="1">
                <a:latin typeface="Aller Light" panose="02000503000000020004" pitchFamily="2" charset="0"/>
              </a:rPr>
              <a:t>Agustus</a:t>
            </a:r>
            <a:r>
              <a:rPr lang="en-US" dirty="0">
                <a:latin typeface="Aller Light" panose="02000503000000020004" pitchFamily="2" charset="0"/>
              </a:rPr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2980BA"/>
          </a:solidFill>
          <a:ln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89" y="85010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Entity Diagram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25496" y="3243870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Data modelling technique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0" y="480922"/>
            <a:ext cx="4324529" cy="432452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11388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17" y="0"/>
            <a:ext cx="6790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1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34495D"/>
          </a:solidFill>
          <a:ln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855621" y="3146046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The steps as shape of various kinds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5" y="555541"/>
            <a:ext cx="3739492" cy="373949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29226" y="1655789"/>
            <a:ext cx="5438774" cy="185417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971676" y="1935573"/>
            <a:ext cx="9144000" cy="1294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smtClean="0">
                <a:solidFill>
                  <a:schemeClr val="bg1"/>
                </a:solidFill>
                <a:latin typeface="Aller Light" panose="02000503000000020004" pitchFamily="2" charset="0"/>
              </a:rPr>
              <a:t>Demo System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2184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37" y="541337"/>
            <a:ext cx="4652962" cy="12604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ller Light" panose="02000503000000020004" pitchFamily="2" charset="0"/>
              </a:rPr>
              <a:t/>
            </a:r>
            <a:br>
              <a:rPr lang="en-US" dirty="0" smtClean="0">
                <a:latin typeface="Aller Light" panose="02000503000000020004" pitchFamily="2" charset="0"/>
              </a:rPr>
            </a:br>
            <a:r>
              <a:rPr lang="en-US" sz="3900" dirty="0" smtClean="0">
                <a:latin typeface="Aller Light" panose="02000503000000020004" pitchFamily="2" charset="0"/>
              </a:rPr>
              <a:t>This is</a:t>
            </a:r>
            <a:r>
              <a:rPr lang="en-US" dirty="0" smtClean="0">
                <a:latin typeface="Aller Light" panose="02000503000000020004" pitchFamily="2" charset="0"/>
              </a:rPr>
              <a:t/>
            </a:r>
            <a:br>
              <a:rPr lang="en-US" dirty="0" smtClean="0">
                <a:latin typeface="Aller Light" panose="02000503000000020004" pitchFamily="2" charset="0"/>
              </a:rPr>
            </a:br>
            <a:r>
              <a:rPr lang="en-US" sz="5000" dirty="0" smtClean="0">
                <a:solidFill>
                  <a:srgbClr val="17B090"/>
                </a:solidFill>
                <a:latin typeface="Aller Light" panose="02000503000000020004" pitchFamily="2" charset="0"/>
              </a:rPr>
              <a:t>Outlines</a:t>
            </a:r>
            <a:endParaRPr lang="en-US" sz="5000" dirty="0">
              <a:solidFill>
                <a:srgbClr val="17B090"/>
              </a:solidFill>
              <a:latin typeface="Aller Light" panose="02000503000000020004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2937" y="714375"/>
            <a:ext cx="1" cy="914401"/>
          </a:xfrm>
          <a:prstGeom prst="line">
            <a:avLst/>
          </a:prstGeom>
          <a:ln w="57150">
            <a:solidFill>
              <a:srgbClr val="FA6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9122" y="3275148"/>
            <a:ext cx="1757363" cy="1743075"/>
          </a:xfrm>
          <a:prstGeom prst="ellipse">
            <a:avLst/>
          </a:prstGeom>
          <a:solidFill>
            <a:srgbClr val="E84B3C"/>
          </a:solidFill>
          <a:ln>
            <a:solidFill>
              <a:srgbClr val="FA6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Schedule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84589" y="1697336"/>
            <a:ext cx="1757363" cy="1743075"/>
          </a:xfrm>
          <a:prstGeom prst="ellipse">
            <a:avLst/>
          </a:prstGeom>
          <a:solidFill>
            <a:srgbClr val="F39C15"/>
          </a:solidFill>
          <a:ln>
            <a:solidFill>
              <a:srgbClr val="F89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ller Light" panose="02000503000000020004" pitchFamily="2" charset="0"/>
              </a:rPr>
              <a:t>Usecase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60859" y="3273116"/>
            <a:ext cx="1757363" cy="1743075"/>
          </a:xfrm>
          <a:prstGeom prst="ellipse">
            <a:avLst/>
          </a:prstGeom>
          <a:solidFill>
            <a:srgbClr val="34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Flowchart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26326" y="1697334"/>
            <a:ext cx="1757363" cy="1743075"/>
          </a:xfrm>
          <a:prstGeom prst="ellipse">
            <a:avLst/>
          </a:prstGeom>
          <a:solidFill>
            <a:srgbClr val="29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ERD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05157" y="3273116"/>
            <a:ext cx="1757363" cy="1743075"/>
          </a:xfrm>
          <a:prstGeom prst="ellipse">
            <a:avLst/>
          </a:prstGeom>
          <a:solidFill>
            <a:srgbClr val="34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Context Diagram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60140" y="1698190"/>
            <a:ext cx="1757363" cy="1743075"/>
          </a:xfrm>
          <a:prstGeom prst="ellipse">
            <a:avLst/>
          </a:prstGeom>
          <a:solidFill>
            <a:srgbClr val="FA6367"/>
          </a:solidFill>
          <a:ln>
            <a:solidFill>
              <a:srgbClr val="FA6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Progress System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9121" y="3275147"/>
            <a:ext cx="1757363" cy="1743075"/>
          </a:xfrm>
          <a:prstGeom prst="ellipse">
            <a:avLst/>
          </a:prstGeom>
          <a:noFill/>
          <a:ln w="76200">
            <a:solidFill>
              <a:srgbClr val="E84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132" y="1697334"/>
            <a:ext cx="1757363" cy="1743075"/>
          </a:xfrm>
          <a:prstGeom prst="ellipse">
            <a:avLst/>
          </a:prstGeom>
          <a:noFill/>
          <a:ln w="76200">
            <a:solidFill>
              <a:srgbClr val="F39C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52754" y="3272259"/>
            <a:ext cx="1757363" cy="1743075"/>
          </a:xfrm>
          <a:prstGeom prst="ellipse">
            <a:avLst/>
          </a:prstGeom>
          <a:noFill/>
          <a:ln w="76200">
            <a:solidFill>
              <a:srgbClr val="17B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26" y="1697332"/>
            <a:ext cx="1757363" cy="1743075"/>
          </a:xfrm>
          <a:prstGeom prst="ellipse">
            <a:avLst/>
          </a:prstGeom>
          <a:noFill/>
          <a:ln w="76200"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60140" y="1697332"/>
            <a:ext cx="1757363" cy="1743075"/>
          </a:xfrm>
          <a:prstGeom prst="ellipse">
            <a:avLst/>
          </a:prstGeom>
          <a:noFill/>
          <a:ln w="76200">
            <a:solidFill>
              <a:srgbClr val="FA6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2777" y="3272259"/>
            <a:ext cx="1757363" cy="1743075"/>
          </a:xfrm>
          <a:prstGeom prst="ellipse">
            <a:avLst/>
          </a:prstGeom>
          <a:noFill/>
          <a:ln w="76200">
            <a:solidFill>
              <a:srgbClr val="344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4"/>
          </p:cNvCxnSpPr>
          <p:nvPr/>
        </p:nvCxnSpPr>
        <p:spPr>
          <a:xfrm flipH="1">
            <a:off x="1496365" y="5018222"/>
            <a:ext cx="1438" cy="1839778"/>
          </a:xfrm>
          <a:prstGeom prst="line">
            <a:avLst/>
          </a:prstGeom>
          <a:ln w="76200">
            <a:solidFill>
              <a:srgbClr val="E84B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81459" y="3440407"/>
            <a:ext cx="1438" cy="3417593"/>
          </a:xfrm>
          <a:prstGeom prst="line">
            <a:avLst/>
          </a:prstGeom>
          <a:ln w="76200">
            <a:solidFill>
              <a:srgbClr val="F89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029997" y="5018222"/>
            <a:ext cx="1438" cy="1839778"/>
          </a:xfrm>
          <a:prstGeom prst="line">
            <a:avLst/>
          </a:prstGeom>
          <a:ln w="76200">
            <a:solidFill>
              <a:srgbClr val="34B2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78535" y="3440407"/>
            <a:ext cx="0" cy="3417593"/>
          </a:xfrm>
          <a:prstGeom prst="line">
            <a:avLst/>
          </a:prstGeom>
          <a:ln w="76200">
            <a:solidFill>
              <a:srgbClr val="298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581458" y="5043964"/>
            <a:ext cx="1438" cy="1839778"/>
          </a:xfrm>
          <a:prstGeom prst="line">
            <a:avLst/>
          </a:prstGeom>
          <a:ln w="76200">
            <a:solidFill>
              <a:srgbClr val="344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384381" y="3440407"/>
            <a:ext cx="1438" cy="3417593"/>
          </a:xfrm>
          <a:prstGeom prst="line">
            <a:avLst/>
          </a:prstGeom>
          <a:ln w="76200">
            <a:solidFill>
              <a:srgbClr val="FA6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6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9000">
        <p14:pan dir="u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1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E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7" y="96361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Our Schedule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36" y="821362"/>
            <a:ext cx="3869701" cy="3869701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772276" y="312578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Based on Agile Development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1745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r="713"/>
          <a:stretch/>
        </p:blipFill>
        <p:spPr>
          <a:xfrm>
            <a:off x="0" y="669353"/>
            <a:ext cx="12192000" cy="558793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4061" y="220960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 smtClean="0">
                <a:latin typeface="Aller Light" panose="02000503000000020004" pitchFamily="2" charset="0"/>
              </a:rPr>
              <a:t>Development Schedule</a:t>
            </a:r>
            <a:endParaRPr lang="en-US" sz="1600" b="1" dirty="0">
              <a:latin typeface="Aller Light" panose="02000503000000020004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543668"/>
            <a:ext cx="12196761" cy="314332"/>
            <a:chOff x="0" y="5675306"/>
            <a:chExt cx="12196761" cy="314332"/>
          </a:xfrm>
        </p:grpSpPr>
        <p:sp>
          <p:nvSpPr>
            <p:cNvPr id="8" name="Rectangle 7"/>
            <p:cNvSpPr/>
            <p:nvPr/>
          </p:nvSpPr>
          <p:spPr>
            <a:xfrm>
              <a:off x="0" y="5675313"/>
              <a:ext cx="2457450" cy="314325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7450" y="5675312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67275" y="5675310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24725" y="5675308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25023" y="5675306"/>
              <a:ext cx="2471738" cy="314327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7997"/>
            <a:ext cx="12196761" cy="314332"/>
            <a:chOff x="0" y="928681"/>
            <a:chExt cx="12196761" cy="314332"/>
          </a:xfrm>
        </p:grpSpPr>
        <p:sp>
          <p:nvSpPr>
            <p:cNvPr id="14" name="Rectangle 13"/>
            <p:cNvSpPr/>
            <p:nvPr/>
          </p:nvSpPr>
          <p:spPr>
            <a:xfrm>
              <a:off x="0" y="928688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57450" y="928687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7275" y="928685"/>
              <a:ext cx="2457450" cy="314325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24725" y="928683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25023" y="928681"/>
              <a:ext cx="2471738" cy="314327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8295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7" y="96361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USECASE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72276" y="312578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Explain our functional system 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4" y="645319"/>
            <a:ext cx="3995735" cy="399573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74386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5" y="0"/>
            <a:ext cx="8121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7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17B090"/>
          </a:solidFill>
          <a:ln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313" y="963611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FLOWCHART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72276" y="312578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The steps as shape of various kinds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646653"/>
            <a:ext cx="3993068" cy="39930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43846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0"/>
            <a:ext cx="8896349" cy="6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28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-12017"/>
            <a:ext cx="7050422" cy="68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2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60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Aller Light</vt:lpstr>
      <vt:lpstr>Calibri</vt:lpstr>
      <vt:lpstr>Calibri Light</vt:lpstr>
      <vt:lpstr>Arial</vt:lpstr>
      <vt:lpstr>Office Theme</vt:lpstr>
      <vt:lpstr>Proggress Report  II Sistem Monitoring Data &amp; Informasi Survey</vt:lpstr>
      <vt:lpstr> This is Outlines</vt:lpstr>
      <vt:lpstr>Our Schedule</vt:lpstr>
      <vt:lpstr>PowerPoint Presentation</vt:lpstr>
      <vt:lpstr>USECASE</vt:lpstr>
      <vt:lpstr>PowerPoint Presentation</vt:lpstr>
      <vt:lpstr>FLOWCHART</vt:lpstr>
      <vt:lpstr>PowerPoint Presentation</vt:lpstr>
      <vt:lpstr>PowerPoint Presentation</vt:lpstr>
      <vt:lpstr>Entity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Alvian</dc:creator>
  <cp:lastModifiedBy>hengky rachmadhani</cp:lastModifiedBy>
  <cp:revision>50</cp:revision>
  <dcterms:created xsi:type="dcterms:W3CDTF">2016-07-21T15:53:00Z</dcterms:created>
  <dcterms:modified xsi:type="dcterms:W3CDTF">2016-08-05T03:41:50Z</dcterms:modified>
</cp:coreProperties>
</file>