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sldIdLst>
    <p:sldId id="258" r:id="rId3"/>
    <p:sldId id="262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12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8E5AC-8804-4376-A200-0D045AF593B0}" type="doc">
      <dgm:prSet loTypeId="urn:microsoft.com/office/officeart/2005/8/layout/vList5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EA23449-A279-4341-B7F6-B5CD258894DD}">
      <dgm:prSet phldrT="[Text]" custT="1"/>
      <dgm:spPr/>
      <dgm:t>
        <a:bodyPr/>
        <a:lstStyle/>
        <a:p>
          <a:r>
            <a:rPr lang="lv-LV" sz="2700" dirty="0" smtClean="0"/>
            <a:t>Datubāzes struktūra</a:t>
          </a:r>
          <a:endParaRPr lang="en-US" sz="2700" dirty="0" smtClean="0"/>
        </a:p>
      </dgm:t>
    </dgm:pt>
    <dgm:pt modelId="{D421178E-FACD-4056-8A01-C4CA78EBA59B}" type="parTrans" cxnId="{8F5422D2-87EF-4517-99C0-67D2C5014C2F}">
      <dgm:prSet/>
      <dgm:spPr/>
      <dgm:t>
        <a:bodyPr/>
        <a:lstStyle/>
        <a:p>
          <a:endParaRPr lang="en-US"/>
        </a:p>
      </dgm:t>
    </dgm:pt>
    <dgm:pt modelId="{B4762FCB-3F7E-414E-8845-5EE7F9F90C2E}" type="sibTrans" cxnId="{8F5422D2-87EF-4517-99C0-67D2C5014C2F}">
      <dgm:prSet/>
      <dgm:spPr/>
      <dgm:t>
        <a:bodyPr/>
        <a:lstStyle/>
        <a:p>
          <a:endParaRPr lang="en-US"/>
        </a:p>
      </dgm:t>
    </dgm:pt>
    <dgm:pt modelId="{F455F93F-0AE6-436F-A85B-458876F953FA}">
      <dgm:prSet phldrT="[Text]" custT="1"/>
      <dgm:spPr/>
      <dgm:t>
        <a:bodyPr/>
        <a:lstStyle/>
        <a:p>
          <a:r>
            <a:rPr lang="lv-LV" sz="2100" dirty="0" smtClean="0"/>
            <a:t>Datu avoti </a:t>
          </a:r>
          <a:endParaRPr lang="en-US" sz="2100" dirty="0"/>
        </a:p>
      </dgm:t>
    </dgm:pt>
    <dgm:pt modelId="{DDFBD363-3993-4218-89E7-1D9D7112BDA3}" type="parTrans" cxnId="{49753E86-27F6-4F22-A5EA-34C6DE3E17E4}">
      <dgm:prSet/>
      <dgm:spPr/>
      <dgm:t>
        <a:bodyPr/>
        <a:lstStyle/>
        <a:p>
          <a:endParaRPr lang="en-US"/>
        </a:p>
      </dgm:t>
    </dgm:pt>
    <dgm:pt modelId="{35941C34-F2EE-450D-92CE-B9E9D2E532E5}" type="sibTrans" cxnId="{49753E86-27F6-4F22-A5EA-34C6DE3E17E4}">
      <dgm:prSet/>
      <dgm:spPr/>
      <dgm:t>
        <a:bodyPr/>
        <a:lstStyle/>
        <a:p>
          <a:endParaRPr lang="en-US"/>
        </a:p>
      </dgm:t>
    </dgm:pt>
    <dgm:pt modelId="{D7F4D094-9207-43D9-91B8-4FDE6871DE97}">
      <dgm:prSet phldrT="[Text]" custT="1"/>
      <dgm:spPr/>
      <dgm:t>
        <a:bodyPr/>
        <a:lstStyle/>
        <a:p>
          <a:r>
            <a:rPr lang="lv-LV" sz="2700" dirty="0" smtClean="0"/>
            <a:t>Aplikācijas arhitektūra</a:t>
          </a:r>
          <a:endParaRPr lang="en-US" sz="2700" dirty="0"/>
        </a:p>
      </dgm:t>
    </dgm:pt>
    <dgm:pt modelId="{0782FB71-D99B-43B4-9CCF-60B762399301}" type="parTrans" cxnId="{788F8BDD-A946-4ADB-BA4A-2C6466F02F89}">
      <dgm:prSet/>
      <dgm:spPr/>
      <dgm:t>
        <a:bodyPr/>
        <a:lstStyle/>
        <a:p>
          <a:endParaRPr lang="en-US"/>
        </a:p>
      </dgm:t>
    </dgm:pt>
    <dgm:pt modelId="{D3A85E8D-3A29-49B0-B847-3C326F57DCF0}" type="sibTrans" cxnId="{788F8BDD-A946-4ADB-BA4A-2C6466F02F89}">
      <dgm:prSet/>
      <dgm:spPr/>
      <dgm:t>
        <a:bodyPr/>
        <a:lstStyle/>
        <a:p>
          <a:endParaRPr lang="en-US"/>
        </a:p>
      </dgm:t>
    </dgm:pt>
    <dgm:pt modelId="{0F410A85-018A-4D33-86B4-C20E79CEFFED}">
      <dgm:prSet phldrT="[Text]" custT="1"/>
      <dgm:spPr/>
      <dgm:t>
        <a:bodyPr/>
        <a:lstStyle/>
        <a:p>
          <a:r>
            <a:rPr lang="lv-LV" sz="2100" dirty="0" smtClean="0"/>
            <a:t>Komponenšu mijiedarbība</a:t>
          </a:r>
          <a:endParaRPr lang="en-US" sz="2100" dirty="0"/>
        </a:p>
      </dgm:t>
    </dgm:pt>
    <dgm:pt modelId="{56FE34E8-E328-44CD-A861-E2F11F7E49C3}" type="parTrans" cxnId="{B1EA72DE-13F7-497D-8B36-FFF6120A7265}">
      <dgm:prSet/>
      <dgm:spPr/>
      <dgm:t>
        <a:bodyPr/>
        <a:lstStyle/>
        <a:p>
          <a:endParaRPr lang="en-US"/>
        </a:p>
      </dgm:t>
    </dgm:pt>
    <dgm:pt modelId="{614229D7-57F8-4E5C-B7A3-55223034966F}" type="sibTrans" cxnId="{B1EA72DE-13F7-497D-8B36-FFF6120A7265}">
      <dgm:prSet/>
      <dgm:spPr/>
      <dgm:t>
        <a:bodyPr/>
        <a:lstStyle/>
        <a:p>
          <a:endParaRPr lang="en-US"/>
        </a:p>
      </dgm:t>
    </dgm:pt>
    <dgm:pt modelId="{8A23FD14-D871-4B33-8660-F2569F2E3146}">
      <dgm:prSet phldrT="[Text]" custT="1"/>
      <dgm:spPr/>
      <dgm:t>
        <a:bodyPr/>
        <a:lstStyle/>
        <a:p>
          <a:r>
            <a:rPr lang="lv-LV" sz="2700" dirty="0" smtClean="0"/>
            <a:t>Labākās prakses</a:t>
          </a:r>
          <a:endParaRPr lang="en-US" sz="2700" dirty="0"/>
        </a:p>
      </dgm:t>
    </dgm:pt>
    <dgm:pt modelId="{22AA34EA-8948-471F-A560-1364648B43C9}" type="parTrans" cxnId="{7C3CDD3A-AC67-41D3-9500-94FEE8EA236D}">
      <dgm:prSet/>
      <dgm:spPr/>
      <dgm:t>
        <a:bodyPr/>
        <a:lstStyle/>
        <a:p>
          <a:endParaRPr lang="en-US"/>
        </a:p>
      </dgm:t>
    </dgm:pt>
    <dgm:pt modelId="{B2D217A9-FD8D-46A5-891C-FD3DC3AA597E}" type="sibTrans" cxnId="{7C3CDD3A-AC67-41D3-9500-94FEE8EA236D}">
      <dgm:prSet/>
      <dgm:spPr/>
      <dgm:t>
        <a:bodyPr/>
        <a:lstStyle/>
        <a:p>
          <a:endParaRPr lang="en-US"/>
        </a:p>
      </dgm:t>
    </dgm:pt>
    <dgm:pt modelId="{13197DB9-93CC-4294-A53F-C1FDFAF17AA9}">
      <dgm:prSet phldrT="[Text]" custT="1"/>
      <dgm:spPr/>
      <dgm:t>
        <a:bodyPr/>
        <a:lstStyle/>
        <a:p>
          <a:r>
            <a:rPr lang="lv-LV" sz="2100" dirty="0" smtClean="0"/>
            <a:t>Darba paralēlais sadalījums</a:t>
          </a:r>
          <a:endParaRPr lang="en-US" sz="2100" dirty="0"/>
        </a:p>
      </dgm:t>
    </dgm:pt>
    <dgm:pt modelId="{C5F75B5E-F9C1-41F8-B2C2-5B410ABAFAED}" type="parTrans" cxnId="{0D2CA769-30E7-432B-AE7B-E8B22C81ACF6}">
      <dgm:prSet/>
      <dgm:spPr/>
      <dgm:t>
        <a:bodyPr/>
        <a:lstStyle/>
        <a:p>
          <a:endParaRPr lang="en-US"/>
        </a:p>
      </dgm:t>
    </dgm:pt>
    <dgm:pt modelId="{6A626B92-6EE8-4E33-8D35-09D129BD77F7}" type="sibTrans" cxnId="{0D2CA769-30E7-432B-AE7B-E8B22C81ACF6}">
      <dgm:prSet/>
      <dgm:spPr/>
      <dgm:t>
        <a:bodyPr/>
        <a:lstStyle/>
        <a:p>
          <a:endParaRPr lang="en-US"/>
        </a:p>
      </dgm:t>
    </dgm:pt>
    <dgm:pt modelId="{C7BC90DF-3F0B-4FF9-8885-0AD5272C0EBB}">
      <dgm:prSet phldrT="[Text]" custT="1"/>
      <dgm:spPr/>
      <dgm:t>
        <a:bodyPr/>
        <a:lstStyle/>
        <a:p>
          <a:r>
            <a:rPr lang="lv-LV" sz="2100" dirty="0" smtClean="0"/>
            <a:t>Datu manipulācijas principi</a:t>
          </a:r>
          <a:endParaRPr lang="en-US" sz="2100" dirty="0"/>
        </a:p>
      </dgm:t>
    </dgm:pt>
    <dgm:pt modelId="{7C472465-3034-4A47-8290-ABC21C3127E0}" type="parTrans" cxnId="{AFA5B869-1582-4F2D-96B0-D64F043D4BC0}">
      <dgm:prSet/>
      <dgm:spPr/>
      <dgm:t>
        <a:bodyPr/>
        <a:lstStyle/>
        <a:p>
          <a:endParaRPr lang="en-US"/>
        </a:p>
      </dgm:t>
    </dgm:pt>
    <dgm:pt modelId="{63C7B07B-0EAF-43EE-9610-FEE6C6AEB600}" type="sibTrans" cxnId="{AFA5B869-1582-4F2D-96B0-D64F043D4BC0}">
      <dgm:prSet/>
      <dgm:spPr/>
      <dgm:t>
        <a:bodyPr/>
        <a:lstStyle/>
        <a:p>
          <a:endParaRPr lang="en-US"/>
        </a:p>
      </dgm:t>
    </dgm:pt>
    <dgm:pt modelId="{EB41D8BC-5741-46B4-BCE6-AA1F3C27CDF7}">
      <dgm:prSet phldrT="[Text]" custT="1"/>
      <dgm:spPr/>
      <dgm:t>
        <a:bodyPr/>
        <a:lstStyle/>
        <a:p>
          <a:r>
            <a:rPr lang="lv-LV" sz="2100" dirty="0" smtClean="0"/>
            <a:t>4 slāņu arhitektūra</a:t>
          </a:r>
          <a:endParaRPr lang="en-US" sz="2100" dirty="0"/>
        </a:p>
      </dgm:t>
    </dgm:pt>
    <dgm:pt modelId="{886334FC-EAC8-4845-9795-67B55A010436}" type="parTrans" cxnId="{3CCD4566-1B39-4FA9-B84D-1957358ABEF2}">
      <dgm:prSet/>
      <dgm:spPr/>
      <dgm:t>
        <a:bodyPr/>
        <a:lstStyle/>
        <a:p>
          <a:endParaRPr lang="en-US"/>
        </a:p>
      </dgm:t>
    </dgm:pt>
    <dgm:pt modelId="{A29D6992-345D-4C5F-9903-AB064661E089}" type="sibTrans" cxnId="{3CCD4566-1B39-4FA9-B84D-1957358ABEF2}">
      <dgm:prSet/>
      <dgm:spPr/>
      <dgm:t>
        <a:bodyPr/>
        <a:lstStyle/>
        <a:p>
          <a:endParaRPr lang="en-US"/>
        </a:p>
      </dgm:t>
    </dgm:pt>
    <dgm:pt modelId="{2AE5434F-2301-45C8-BD57-2830096E46EF}">
      <dgm:prSet phldrT="[Text]" custT="1"/>
      <dgm:spPr/>
      <dgm:t>
        <a:bodyPr/>
        <a:lstStyle/>
        <a:p>
          <a:r>
            <a:rPr lang="lv-LV" sz="2100" dirty="0" smtClean="0"/>
            <a:t>Minimālie drošības principi</a:t>
          </a:r>
          <a:endParaRPr lang="en-US" sz="2100" dirty="0"/>
        </a:p>
      </dgm:t>
    </dgm:pt>
    <dgm:pt modelId="{B1D64685-6721-4F06-8132-2EB1877E5E66}" type="parTrans" cxnId="{8AB8DF66-B308-4D71-A4C4-7E0D97924379}">
      <dgm:prSet/>
      <dgm:spPr/>
      <dgm:t>
        <a:bodyPr/>
        <a:lstStyle/>
        <a:p>
          <a:endParaRPr lang="en-US"/>
        </a:p>
      </dgm:t>
    </dgm:pt>
    <dgm:pt modelId="{9F4BDF36-0B6E-44D9-BDF5-676DE3514B25}" type="sibTrans" cxnId="{8AB8DF66-B308-4D71-A4C4-7E0D97924379}">
      <dgm:prSet/>
      <dgm:spPr/>
      <dgm:t>
        <a:bodyPr/>
        <a:lstStyle/>
        <a:p>
          <a:endParaRPr lang="en-US"/>
        </a:p>
      </dgm:t>
    </dgm:pt>
    <dgm:pt modelId="{D7992BDE-9090-462C-8384-61AA4A93C8BD}" type="pres">
      <dgm:prSet presAssocID="{8798E5AC-8804-4376-A200-0D045AF593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5CD8E9-FA54-420D-973D-B9A25DC4BDFB}" type="pres">
      <dgm:prSet presAssocID="{9EA23449-A279-4341-B7F6-B5CD258894DD}" presName="linNode" presStyleCnt="0"/>
      <dgm:spPr/>
    </dgm:pt>
    <dgm:pt modelId="{1135831E-D343-4CFC-BBED-A8B0161A233E}" type="pres">
      <dgm:prSet presAssocID="{9EA23449-A279-4341-B7F6-B5CD258894D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E9059-FF51-4040-B03B-33B12B921940}" type="pres">
      <dgm:prSet presAssocID="{9EA23449-A279-4341-B7F6-B5CD258894D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5C868-37FC-4B5E-8BE3-4E5F648867C5}" type="pres">
      <dgm:prSet presAssocID="{B4762FCB-3F7E-414E-8845-5EE7F9F90C2E}" presName="sp" presStyleCnt="0"/>
      <dgm:spPr/>
    </dgm:pt>
    <dgm:pt modelId="{3BC71C45-5736-4E0E-893F-1ADB941BA63D}" type="pres">
      <dgm:prSet presAssocID="{D7F4D094-9207-43D9-91B8-4FDE6871DE97}" presName="linNode" presStyleCnt="0"/>
      <dgm:spPr/>
    </dgm:pt>
    <dgm:pt modelId="{5F0E9F71-BFC7-4B13-AB5B-07E90D41B4EE}" type="pres">
      <dgm:prSet presAssocID="{D7F4D094-9207-43D9-91B8-4FDE6871DE9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7C6C-82A9-4F98-AA30-7FBF50278BC3}" type="pres">
      <dgm:prSet presAssocID="{D7F4D094-9207-43D9-91B8-4FDE6871DE9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C48-3093-481D-BDA9-BBCCEE3450C2}" type="pres">
      <dgm:prSet presAssocID="{D3A85E8D-3A29-49B0-B847-3C326F57DCF0}" presName="sp" presStyleCnt="0"/>
      <dgm:spPr/>
    </dgm:pt>
    <dgm:pt modelId="{5E27BD0F-2188-4CBE-837D-D2A9D1DCC3AF}" type="pres">
      <dgm:prSet presAssocID="{8A23FD14-D871-4B33-8660-F2569F2E3146}" presName="linNode" presStyleCnt="0"/>
      <dgm:spPr/>
    </dgm:pt>
    <dgm:pt modelId="{FDE40D72-E480-4179-82A7-77C67C8C4100}" type="pres">
      <dgm:prSet presAssocID="{8A23FD14-D871-4B33-8660-F2569F2E31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8B698-C835-4D48-820D-C0FDEE4CBD00}" type="pres">
      <dgm:prSet presAssocID="{8A23FD14-D871-4B33-8660-F2569F2E31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8632A-EC7E-47DE-8EE6-F6098ED9B166}" type="presOf" srcId="{F455F93F-0AE6-436F-A85B-458876F953FA}" destId="{1A3E9059-FF51-4040-B03B-33B12B921940}" srcOrd="0" destOrd="0" presId="urn:microsoft.com/office/officeart/2005/8/layout/vList5"/>
    <dgm:cxn modelId="{F9D05933-5B63-4BE5-8034-945D4F63A981}" type="presOf" srcId="{C7BC90DF-3F0B-4FF9-8885-0AD5272C0EBB}" destId="{1A3E9059-FF51-4040-B03B-33B12B921940}" srcOrd="0" destOrd="1" presId="urn:microsoft.com/office/officeart/2005/8/layout/vList5"/>
    <dgm:cxn modelId="{3CCD4566-1B39-4FA9-B84D-1957358ABEF2}" srcId="{D7F4D094-9207-43D9-91B8-4FDE6871DE97}" destId="{EB41D8BC-5741-46B4-BCE6-AA1F3C27CDF7}" srcOrd="1" destOrd="0" parTransId="{886334FC-EAC8-4845-9795-67B55A010436}" sibTransId="{A29D6992-345D-4C5F-9903-AB064661E089}"/>
    <dgm:cxn modelId="{BC35D589-1F4D-4F7C-B4B2-4372AE9551E3}" type="presOf" srcId="{9EA23449-A279-4341-B7F6-B5CD258894DD}" destId="{1135831E-D343-4CFC-BBED-A8B0161A233E}" srcOrd="0" destOrd="0" presId="urn:microsoft.com/office/officeart/2005/8/layout/vList5"/>
    <dgm:cxn modelId="{0FD51181-7991-4327-9BFF-B0471E6EB77D}" type="presOf" srcId="{0F410A85-018A-4D33-86B4-C20E79CEFFED}" destId="{54687C6C-82A9-4F98-AA30-7FBF50278BC3}" srcOrd="0" destOrd="0" presId="urn:microsoft.com/office/officeart/2005/8/layout/vList5"/>
    <dgm:cxn modelId="{0D2CA769-30E7-432B-AE7B-E8B22C81ACF6}" srcId="{8A23FD14-D871-4B33-8660-F2569F2E3146}" destId="{13197DB9-93CC-4294-A53F-C1FDFAF17AA9}" srcOrd="0" destOrd="0" parTransId="{C5F75B5E-F9C1-41F8-B2C2-5B410ABAFAED}" sibTransId="{6A626B92-6EE8-4E33-8D35-09D129BD77F7}"/>
    <dgm:cxn modelId="{8AB8DF66-B308-4D71-A4C4-7E0D97924379}" srcId="{8A23FD14-D871-4B33-8660-F2569F2E3146}" destId="{2AE5434F-2301-45C8-BD57-2830096E46EF}" srcOrd="1" destOrd="0" parTransId="{B1D64685-6721-4F06-8132-2EB1877E5E66}" sibTransId="{9F4BDF36-0B6E-44D9-BDF5-676DE3514B25}"/>
    <dgm:cxn modelId="{8F5422D2-87EF-4517-99C0-67D2C5014C2F}" srcId="{8798E5AC-8804-4376-A200-0D045AF593B0}" destId="{9EA23449-A279-4341-B7F6-B5CD258894DD}" srcOrd="0" destOrd="0" parTransId="{D421178E-FACD-4056-8A01-C4CA78EBA59B}" sibTransId="{B4762FCB-3F7E-414E-8845-5EE7F9F90C2E}"/>
    <dgm:cxn modelId="{49753E86-27F6-4F22-A5EA-34C6DE3E17E4}" srcId="{9EA23449-A279-4341-B7F6-B5CD258894DD}" destId="{F455F93F-0AE6-436F-A85B-458876F953FA}" srcOrd="0" destOrd="0" parTransId="{DDFBD363-3993-4218-89E7-1D9D7112BDA3}" sibTransId="{35941C34-F2EE-450D-92CE-B9E9D2E532E5}"/>
    <dgm:cxn modelId="{7C3CDD3A-AC67-41D3-9500-94FEE8EA236D}" srcId="{8798E5AC-8804-4376-A200-0D045AF593B0}" destId="{8A23FD14-D871-4B33-8660-F2569F2E3146}" srcOrd="2" destOrd="0" parTransId="{22AA34EA-8948-471F-A560-1364648B43C9}" sibTransId="{B2D217A9-FD8D-46A5-891C-FD3DC3AA597E}"/>
    <dgm:cxn modelId="{788F8BDD-A946-4ADB-BA4A-2C6466F02F89}" srcId="{8798E5AC-8804-4376-A200-0D045AF593B0}" destId="{D7F4D094-9207-43D9-91B8-4FDE6871DE97}" srcOrd="1" destOrd="0" parTransId="{0782FB71-D99B-43B4-9CCF-60B762399301}" sibTransId="{D3A85E8D-3A29-49B0-B847-3C326F57DCF0}"/>
    <dgm:cxn modelId="{AFA5B869-1582-4F2D-96B0-D64F043D4BC0}" srcId="{9EA23449-A279-4341-B7F6-B5CD258894DD}" destId="{C7BC90DF-3F0B-4FF9-8885-0AD5272C0EBB}" srcOrd="1" destOrd="0" parTransId="{7C472465-3034-4A47-8290-ABC21C3127E0}" sibTransId="{63C7B07B-0EAF-43EE-9610-FEE6C6AEB600}"/>
    <dgm:cxn modelId="{B1EA72DE-13F7-497D-8B36-FFF6120A7265}" srcId="{D7F4D094-9207-43D9-91B8-4FDE6871DE97}" destId="{0F410A85-018A-4D33-86B4-C20E79CEFFED}" srcOrd="0" destOrd="0" parTransId="{56FE34E8-E328-44CD-A861-E2F11F7E49C3}" sibTransId="{614229D7-57F8-4E5C-B7A3-55223034966F}"/>
    <dgm:cxn modelId="{4A40DD78-E916-49DE-B93A-E7648EB23E9A}" type="presOf" srcId="{EB41D8BC-5741-46B4-BCE6-AA1F3C27CDF7}" destId="{54687C6C-82A9-4F98-AA30-7FBF50278BC3}" srcOrd="0" destOrd="1" presId="urn:microsoft.com/office/officeart/2005/8/layout/vList5"/>
    <dgm:cxn modelId="{BDB542DF-CB6C-4E8D-9D09-C23EA7D61971}" type="presOf" srcId="{D7F4D094-9207-43D9-91B8-4FDE6871DE97}" destId="{5F0E9F71-BFC7-4B13-AB5B-07E90D41B4EE}" srcOrd="0" destOrd="0" presId="urn:microsoft.com/office/officeart/2005/8/layout/vList5"/>
    <dgm:cxn modelId="{E23759A9-01B1-4D01-BD5B-D57AEE168423}" type="presOf" srcId="{13197DB9-93CC-4294-A53F-C1FDFAF17AA9}" destId="{B7E8B698-C835-4D48-820D-C0FDEE4CBD00}" srcOrd="0" destOrd="0" presId="urn:microsoft.com/office/officeart/2005/8/layout/vList5"/>
    <dgm:cxn modelId="{36022DFC-D538-4DE6-B006-29D9FFAF312E}" type="presOf" srcId="{8A23FD14-D871-4B33-8660-F2569F2E3146}" destId="{FDE40D72-E480-4179-82A7-77C67C8C4100}" srcOrd="0" destOrd="0" presId="urn:microsoft.com/office/officeart/2005/8/layout/vList5"/>
    <dgm:cxn modelId="{7FF20F4B-048A-4C8E-AC1F-008C9E46CFED}" type="presOf" srcId="{2AE5434F-2301-45C8-BD57-2830096E46EF}" destId="{B7E8B698-C835-4D48-820D-C0FDEE4CBD00}" srcOrd="0" destOrd="1" presId="urn:microsoft.com/office/officeart/2005/8/layout/vList5"/>
    <dgm:cxn modelId="{EC547392-F91E-41A0-A468-982D398F2E6C}" type="presOf" srcId="{8798E5AC-8804-4376-A200-0D045AF593B0}" destId="{D7992BDE-9090-462C-8384-61AA4A93C8BD}" srcOrd="0" destOrd="0" presId="urn:microsoft.com/office/officeart/2005/8/layout/vList5"/>
    <dgm:cxn modelId="{EB40E6F6-777E-4DCF-8D60-99800AB0EC32}" type="presParOf" srcId="{D7992BDE-9090-462C-8384-61AA4A93C8BD}" destId="{635CD8E9-FA54-420D-973D-B9A25DC4BDFB}" srcOrd="0" destOrd="0" presId="urn:microsoft.com/office/officeart/2005/8/layout/vList5"/>
    <dgm:cxn modelId="{93F302BF-B444-45E8-B571-51BC5CA56A5D}" type="presParOf" srcId="{635CD8E9-FA54-420D-973D-B9A25DC4BDFB}" destId="{1135831E-D343-4CFC-BBED-A8B0161A233E}" srcOrd="0" destOrd="0" presId="urn:microsoft.com/office/officeart/2005/8/layout/vList5"/>
    <dgm:cxn modelId="{D6E88C2D-3869-433F-BA09-125C56A48316}" type="presParOf" srcId="{635CD8E9-FA54-420D-973D-B9A25DC4BDFB}" destId="{1A3E9059-FF51-4040-B03B-33B12B921940}" srcOrd="1" destOrd="0" presId="urn:microsoft.com/office/officeart/2005/8/layout/vList5"/>
    <dgm:cxn modelId="{8F821381-0ACB-47B3-9CC9-FD0312E502D7}" type="presParOf" srcId="{D7992BDE-9090-462C-8384-61AA4A93C8BD}" destId="{B905C868-37FC-4B5E-8BE3-4E5F648867C5}" srcOrd="1" destOrd="0" presId="urn:microsoft.com/office/officeart/2005/8/layout/vList5"/>
    <dgm:cxn modelId="{8D98E80E-620E-45BB-AA11-2E8CEED2327A}" type="presParOf" srcId="{D7992BDE-9090-462C-8384-61AA4A93C8BD}" destId="{3BC71C45-5736-4E0E-893F-1ADB941BA63D}" srcOrd="2" destOrd="0" presId="urn:microsoft.com/office/officeart/2005/8/layout/vList5"/>
    <dgm:cxn modelId="{0F084D2E-EFAC-48BF-B1A1-551E02E3DC67}" type="presParOf" srcId="{3BC71C45-5736-4E0E-893F-1ADB941BA63D}" destId="{5F0E9F71-BFC7-4B13-AB5B-07E90D41B4EE}" srcOrd="0" destOrd="0" presId="urn:microsoft.com/office/officeart/2005/8/layout/vList5"/>
    <dgm:cxn modelId="{C98B155C-0C86-48F1-A610-99642768A13A}" type="presParOf" srcId="{3BC71C45-5736-4E0E-893F-1ADB941BA63D}" destId="{54687C6C-82A9-4F98-AA30-7FBF50278BC3}" srcOrd="1" destOrd="0" presId="urn:microsoft.com/office/officeart/2005/8/layout/vList5"/>
    <dgm:cxn modelId="{82A08ECA-741F-4E30-B9FF-445B609F4DC0}" type="presParOf" srcId="{D7992BDE-9090-462C-8384-61AA4A93C8BD}" destId="{42370C48-3093-481D-BDA9-BBCCEE3450C2}" srcOrd="3" destOrd="0" presId="urn:microsoft.com/office/officeart/2005/8/layout/vList5"/>
    <dgm:cxn modelId="{BEA23F84-27DD-4C23-8B85-F8D680892829}" type="presParOf" srcId="{D7992BDE-9090-462C-8384-61AA4A93C8BD}" destId="{5E27BD0F-2188-4CBE-837D-D2A9D1DCC3AF}" srcOrd="4" destOrd="0" presId="urn:microsoft.com/office/officeart/2005/8/layout/vList5"/>
    <dgm:cxn modelId="{E3776234-CF84-4670-8F73-1F1C20E2F8AD}" type="presParOf" srcId="{5E27BD0F-2188-4CBE-837D-D2A9D1DCC3AF}" destId="{FDE40D72-E480-4179-82A7-77C67C8C4100}" srcOrd="0" destOrd="0" presId="urn:microsoft.com/office/officeart/2005/8/layout/vList5"/>
    <dgm:cxn modelId="{5FD33F99-8431-417B-B1DA-CB3E4750D785}" type="presParOf" srcId="{5E27BD0F-2188-4CBE-837D-D2A9D1DCC3AF}" destId="{B7E8B698-C835-4D48-820D-C0FDEE4CBD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E9059-FF51-4040-B03B-33B12B921940}">
      <dsp:nvSpPr>
        <dsp:cNvPr id="0" name=""/>
        <dsp:cNvSpPr/>
      </dsp:nvSpPr>
      <dsp:spPr>
        <a:xfrm rot="5400000">
          <a:off x="5012703" y="-1901981"/>
          <a:ext cx="1166849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tint val="40000"/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v-LV" sz="2100" kern="1200" dirty="0" smtClean="0"/>
            <a:t>Datu avoti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v-LV" sz="2100" kern="1200" dirty="0" smtClean="0"/>
            <a:t>Datu manipulācijas principi</a:t>
          </a:r>
          <a:endParaRPr lang="en-US" sz="2100" kern="1200" dirty="0"/>
        </a:p>
      </dsp:txBody>
      <dsp:txXfrm rot="-5400000">
        <a:off x="2962656" y="205027"/>
        <a:ext cx="5209983" cy="1052927"/>
      </dsp:txXfrm>
    </dsp:sp>
    <dsp:sp modelId="{1135831E-D343-4CFC-BBED-A8B0161A233E}">
      <dsp:nvSpPr>
        <dsp:cNvPr id="0" name=""/>
        <dsp:cNvSpPr/>
      </dsp:nvSpPr>
      <dsp:spPr>
        <a:xfrm>
          <a:off x="0" y="2209"/>
          <a:ext cx="2962656" cy="1458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700" kern="1200" dirty="0" smtClean="0"/>
            <a:t>Datubāzes struktūra</a:t>
          </a:r>
          <a:endParaRPr lang="en-US" sz="2700" kern="1200" dirty="0" smtClean="0"/>
        </a:p>
      </dsp:txBody>
      <dsp:txXfrm>
        <a:off x="71201" y="73410"/>
        <a:ext cx="2820254" cy="1316159"/>
      </dsp:txXfrm>
    </dsp:sp>
    <dsp:sp modelId="{54687C6C-82A9-4F98-AA30-7FBF50278BC3}">
      <dsp:nvSpPr>
        <dsp:cNvPr id="0" name=""/>
        <dsp:cNvSpPr/>
      </dsp:nvSpPr>
      <dsp:spPr>
        <a:xfrm rot="5400000">
          <a:off x="5012703" y="-370491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3">
              <a:tint val="40000"/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v-LV" sz="2100" kern="1200" dirty="0" smtClean="0"/>
            <a:t>Komponenšu mijiedarbība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v-LV" sz="2100" kern="1200" dirty="0" smtClean="0"/>
            <a:t>4 slāņu arhitektūra</a:t>
          </a:r>
          <a:endParaRPr lang="en-US" sz="2100" kern="1200" dirty="0"/>
        </a:p>
      </dsp:txBody>
      <dsp:txXfrm rot="-5400000">
        <a:off x="2962656" y="1736517"/>
        <a:ext cx="5209983" cy="1052927"/>
      </dsp:txXfrm>
    </dsp:sp>
    <dsp:sp modelId="{5F0E9F71-BFC7-4B13-AB5B-07E90D41B4EE}">
      <dsp:nvSpPr>
        <dsp:cNvPr id="0" name=""/>
        <dsp:cNvSpPr/>
      </dsp:nvSpPr>
      <dsp:spPr>
        <a:xfrm>
          <a:off x="0" y="1533700"/>
          <a:ext cx="2962656" cy="14585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700" kern="1200" dirty="0" smtClean="0"/>
            <a:t>Aplikācijas arhitektūra</a:t>
          </a:r>
          <a:endParaRPr lang="en-US" sz="2700" kern="1200" dirty="0"/>
        </a:p>
      </dsp:txBody>
      <dsp:txXfrm>
        <a:off x="71201" y="1604901"/>
        <a:ext cx="2820254" cy="1316159"/>
      </dsp:txXfrm>
    </dsp:sp>
    <dsp:sp modelId="{B7E8B698-C835-4D48-820D-C0FDEE4CBD00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tint val="40000"/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v-LV" sz="2100" kern="1200" dirty="0" smtClean="0"/>
            <a:t>Darba paralēlais sadalījums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v-LV" sz="2100" kern="1200" dirty="0" smtClean="0"/>
            <a:t>Minimālie drošības principi</a:t>
          </a:r>
          <a:endParaRPr lang="en-US" sz="2100" kern="1200" dirty="0"/>
        </a:p>
      </dsp:txBody>
      <dsp:txXfrm rot="-5400000">
        <a:off x="2962656" y="3268008"/>
        <a:ext cx="5209983" cy="1052927"/>
      </dsp:txXfrm>
    </dsp:sp>
    <dsp:sp modelId="{FDE40D72-E480-4179-82A7-77C67C8C4100}">
      <dsp:nvSpPr>
        <dsp:cNvPr id="0" name=""/>
        <dsp:cNvSpPr/>
      </dsp:nvSpPr>
      <dsp:spPr>
        <a:xfrm>
          <a:off x="0" y="3065190"/>
          <a:ext cx="2962656" cy="14585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700" kern="1200" dirty="0" smtClean="0"/>
            <a:t>Labākās prakses</a:t>
          </a:r>
          <a:endParaRPr lang="en-US" sz="2700" kern="1200" dirty="0"/>
        </a:p>
      </dsp:txBody>
      <dsp:txXfrm>
        <a:off x="71201" y="3136391"/>
        <a:ext cx="2820254" cy="1316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D668C80D-B349-48D3-9D39-13612C128F1E}" type="datetimeFigureOut">
              <a:rPr lang="en-US" smtClean="0"/>
              <a:pPr/>
              <a:t>3/31/2011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B64ED559-CAD0-44E7-B268-648A2643B3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shade val="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0775"/>
            <a:ext cx="8305800" cy="1470025"/>
          </a:xfrm>
        </p:spPr>
        <p:txBody>
          <a:bodyPr anchor="b"/>
          <a:lstStyle>
            <a:lvl1pPr marL="0" algn="r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2819400"/>
            <a:ext cx="6400800" cy="17526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/>
            <a:fld id="{EB33072D-4CB1-4526-90F7-8CBEF66B156A}" type="datetime8">
              <a:rPr lang="en-US" smtClean="0"/>
              <a:pPr algn="l"/>
              <a:t>3/31/2011 00:47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/>
          <a:p>
            <a:pPr algn="r"/>
            <a:fld id="{91AB0B45-0B29-4251-B6F0-D3632CF432BE}" type="slidenum">
              <a:rPr lang="en-US" sz="1600" smtClean="0">
                <a:solidFill>
                  <a:schemeClr val="accent1"/>
                </a:solidFill>
                <a:effectLst/>
              </a:rPr>
              <a:pPr algn="r"/>
              <a:t>‹#›</a:t>
            </a:fld>
            <a:r>
              <a:rPr lang="en-US" sz="1600" dirty="0" smtClean="0">
                <a:solidFill>
                  <a:schemeClr val="accent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302544"/>
            <a:ext cx="8001000" cy="9144"/>
          </a:xfrm>
          <a:prstGeom prst="rect">
            <a:avLst/>
          </a:prstGeom>
          <a:solidFill>
            <a:schemeClr val="accent2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E38F-B37F-4FFE-B312-98FE53F68934}" type="datetime8">
              <a:rPr lang="en-US" smtClean="0"/>
              <a:pPr/>
              <a:t>3/31/2011 00:47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78B2-ABB8-4902-B3EE-3A0FCCACB2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15553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901952"/>
            <a:ext cx="7772400" cy="1362456"/>
          </a:xfrm>
        </p:spPr>
        <p:txBody>
          <a:bodyPr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anchor="t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/>
            <a:fld id="{EB33072D-4CB1-4526-90F7-8CBEF66B156A}" type="datetime8">
              <a:rPr lang="en-US" smtClean="0"/>
              <a:pPr algn="l"/>
              <a:t>3/31/2011 00:47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/>
          <a:p>
            <a:pPr algn="r"/>
            <a:fld id="{91AB0B45-0B29-4251-B6F0-D3632CF432BE}" type="slidenum">
              <a:rPr lang="en-US" sz="1600" smtClean="0">
                <a:solidFill>
                  <a:schemeClr val="accent1"/>
                </a:solidFill>
                <a:effectLst/>
              </a:rPr>
              <a:pPr algn="r"/>
              <a:t>‹#›</a:t>
            </a:fld>
            <a:r>
              <a:rPr lang="en-US" sz="1600" dirty="0" smtClean="0">
                <a:solidFill>
                  <a:schemeClr val="accent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8392" y="1302544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CA6-CEB3-47EE-8FFF-A08C61A92FF5}" type="datetime8">
              <a:rPr lang="en-US" smtClean="0"/>
              <a:pPr/>
              <a:t>3/31/2011 00:47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6CB778B2-ABB8-4902-B3EE-3A0FCCACB2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00264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00264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D69-238A-42B9-AFF9-52088B098C9F}" type="datetime8">
              <a:rPr lang="en-US" smtClean="0"/>
              <a:pPr/>
              <a:t>3/31/2011 00:47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6CB778B2-ABB8-4902-B3EE-3A0FCCACB2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739-D9D7-4E26-BE37-8E7975C6553F}" type="datetime8">
              <a:rPr lang="en-US" smtClean="0"/>
              <a:pPr/>
              <a:t>3/31/2011 00:47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78B2-ABB8-4902-B3EE-3A0FCCACB2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302544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26E7-2FA5-4DDE-929E-F5297B748779}" type="datetime8">
              <a:rPr lang="en-US" smtClean="0"/>
              <a:pPr/>
              <a:t>3/31/2011 00:47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78B2-ABB8-4902-B3EE-3A0FCCACB2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0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57552" y="997688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/>
            <a:fld id="{EB33072D-4CB1-4526-90F7-8CBEF66B156A}" type="datetime8">
              <a:rPr lang="en-US" smtClean="0"/>
              <a:pPr algn="l"/>
              <a:t>3/31/2011 00:47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/>
          <a:p>
            <a:pPr algn="r"/>
            <a:fld id="{91AB0B45-0B29-4251-B6F0-D3632CF432BE}" type="slidenum">
              <a:rPr lang="en-US" sz="1600" smtClean="0">
                <a:solidFill>
                  <a:schemeClr val="accent1"/>
                </a:solidFill>
                <a:effectLst/>
              </a:rPr>
              <a:pPr algn="r"/>
              <a:t>‹#›</a:t>
            </a:fld>
            <a:r>
              <a:rPr lang="en-US" sz="1600" dirty="0" smtClean="0">
                <a:solidFill>
                  <a:schemeClr val="accent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866648"/>
            <a:ext cx="5486400" cy="522288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4912"/>
              <a:gd name="adj2" fmla="val 0"/>
            </a:avLst>
          </a:prstGeom>
          <a:solidFill>
            <a:schemeClr val="bg2">
              <a:shade val="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buNone/>
              <a:defRPr sz="3200"/>
            </a:lvl1pPr>
          </a:lstStyle>
          <a:p>
            <a:pPr marL="0" algn="l" rtl="0"/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/>
            <a:fld id="{EB33072D-4CB1-4526-90F7-8CBEF66B156A}" type="datetime8">
              <a:rPr lang="en-US" smtClean="0"/>
              <a:pPr algn="l"/>
              <a:t>3/31/2011 00:47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/>
          <a:p>
            <a:pPr algn="r"/>
            <a:fld id="{91AB0B45-0B29-4251-B6F0-D3632CF432BE}" type="slidenum">
              <a:rPr lang="en-US" sz="1600" smtClean="0">
                <a:solidFill>
                  <a:schemeClr val="accent1"/>
                </a:solidFill>
                <a:effectLst/>
              </a:rPr>
              <a:pPr algn="r"/>
              <a:t>‹#›</a:t>
            </a:fld>
            <a:r>
              <a:rPr lang="en-US" sz="1600" dirty="0" smtClean="0">
                <a:solidFill>
                  <a:schemeClr val="accent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shade val="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>
              <a:defRPr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pPr algn="l"/>
            <a:fld id="{EB33072D-4CB1-4526-90F7-8CBEF66B156A}" type="datetime8">
              <a:rPr lang="en-US" smtClean="0"/>
              <a:pPr algn="l"/>
              <a:t>3/31/2011 00:47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00200" y="6400800"/>
            <a:ext cx="3907464" cy="274320"/>
          </a:xfrm>
          <a:prstGeom prst="rect">
            <a:avLst/>
          </a:prstGeom>
        </p:spPr>
        <p:txBody>
          <a:bodyPr/>
          <a:lstStyle>
            <a:lvl1pPr algn="r">
              <a:defRPr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pPr algn="r"/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>
                    <a:tint val="85000"/>
                    <a:satMod val="150000"/>
                  </a:schemeClr>
                </a:solidFill>
                <a:effectLst/>
              </a:defRPr>
            </a:lvl1pPr>
          </a:lstStyle>
          <a:p>
            <a:pPr algn="r"/>
            <a:fld id="{91AB0B45-0B29-4251-B6F0-D3632CF432BE}" type="slidenum">
              <a:rPr lang="en-US" sz="1600" smtClean="0">
                <a:solidFill>
                  <a:schemeClr val="accent1"/>
                </a:solidFill>
                <a:effectLst/>
              </a:rPr>
              <a:pPr algn="r"/>
              <a:t>‹#›</a:t>
            </a:fld>
            <a:r>
              <a:rPr lang="en-US" sz="1600" dirty="0" smtClean="0">
                <a:solidFill>
                  <a:schemeClr val="accent1"/>
                </a:solidFill>
                <a:effectLst/>
              </a:rPr>
              <a:t> </a:t>
            </a:r>
            <a:endParaRPr lang="en-US" sz="1600" b="1" dirty="0">
              <a:solidFill>
                <a:schemeClr val="accent1"/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54864" algn="r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85800" indent="-36576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50013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Bakatema</a:t>
            </a:r>
            <a:endParaRPr lang="en-US" dirty="0"/>
          </a:p>
        </p:txBody>
      </p:sp>
      <p:pic>
        <p:nvPicPr>
          <p:cNvPr id="1026" name="Picture 2" descr="ORTU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619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Bakatema</a:t>
            </a:r>
            <a:endParaRPr lang="en-US" dirty="0"/>
          </a:p>
        </p:txBody>
      </p:sp>
      <p:pic>
        <p:nvPicPr>
          <p:cNvPr id="5" name="Picture 2" descr="OR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619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1383683"/>
            <a:ext cx="8139570" cy="445117"/>
            <a:chOff x="0" y="2209"/>
            <a:chExt cx="2962656" cy="1458561"/>
          </a:xfrm>
        </p:grpSpPr>
        <p:sp>
          <p:nvSpPr>
            <p:cNvPr id="7" name="Rounded Rectangle 6"/>
            <p:cNvSpPr/>
            <p:nvPr/>
          </p:nvSpPr>
          <p:spPr>
            <a:xfrm>
              <a:off x="0" y="2209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71201" y="73410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lv-LV" sz="2700" kern="1200" dirty="0" smtClean="0"/>
                <a:t>Datubāzes struktūra</a:t>
              </a:r>
              <a:endParaRPr lang="en-US" sz="2700" kern="1200" dirty="0" smtClean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5261" y="1981200"/>
            <a:ext cx="3984339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lv-LV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ORTUS datu konteineri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1967552"/>
            <a:ext cx="3984339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lv-LV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Aplikācijas datu tabulas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2438400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Šabloni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30592" y="3048000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Ziņojumi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30592" y="3676934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Tēmas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9199" y="4316104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Tēmu nosaukumi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32867" y="4953000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Studentu-tēmu relācija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5253" y="3048000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Sistēmas lietotāja dati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6645" y="3657600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Studenta dati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6645" y="4286534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Personāla dati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5252" y="4925704"/>
            <a:ext cx="352435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Struktūrvienību dati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Bakatema</a:t>
            </a:r>
            <a:endParaRPr lang="en-US" dirty="0"/>
          </a:p>
        </p:txBody>
      </p:sp>
      <p:pic>
        <p:nvPicPr>
          <p:cNvPr id="5" name="Picture 2" descr="OR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619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6" y="1890712"/>
            <a:ext cx="8416204" cy="481488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51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33400" y="1383683"/>
            <a:ext cx="8139570" cy="445117"/>
            <a:chOff x="0" y="2209"/>
            <a:chExt cx="2962656" cy="1458561"/>
          </a:xfrm>
        </p:grpSpPr>
        <p:sp>
          <p:nvSpPr>
            <p:cNvPr id="9" name="Rounded Rectangle 8"/>
            <p:cNvSpPr/>
            <p:nvPr/>
          </p:nvSpPr>
          <p:spPr>
            <a:xfrm>
              <a:off x="0" y="2209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71201" y="73410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lv-LV" sz="2700" kern="1200" dirty="0" smtClean="0"/>
                <a:t>Datubāzes struktūra</a:t>
              </a:r>
              <a:endParaRPr lang="en-US" sz="27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056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Bakatema</a:t>
            </a:r>
            <a:endParaRPr lang="en-US" dirty="0"/>
          </a:p>
        </p:txBody>
      </p:sp>
      <p:pic>
        <p:nvPicPr>
          <p:cNvPr id="5" name="Picture 2" descr="OR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619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81706"/>
              </p:ext>
            </p:extLst>
          </p:nvPr>
        </p:nvGraphicFramePr>
        <p:xfrm>
          <a:off x="609600" y="1981200"/>
          <a:ext cx="796734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6639245" imgH="3490068" progId="Visio.Drawing.11">
                  <p:embed/>
                </p:oleObj>
              </mc:Choice>
              <mc:Fallback>
                <p:oleObj name="Visio" r:id="rId4" imgW="6639245" imgH="34900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7967343" cy="419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" y="1387960"/>
            <a:ext cx="8229600" cy="440840"/>
            <a:chOff x="0" y="1533700"/>
            <a:chExt cx="2962656" cy="1458561"/>
          </a:xfrm>
        </p:grpSpPr>
        <p:sp>
          <p:nvSpPr>
            <p:cNvPr id="9" name="Rounded Rectangle 8"/>
            <p:cNvSpPr/>
            <p:nvPr/>
          </p:nvSpPr>
          <p:spPr>
            <a:xfrm>
              <a:off x="0" y="1533700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71201" y="1604901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lv-LV" sz="2700" kern="1200" dirty="0" smtClean="0"/>
                <a:t>Aplikācijas arhitektūra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4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51514" y="3595048"/>
            <a:ext cx="8229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514" y="2743200"/>
            <a:ext cx="8229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1" y="1905000"/>
            <a:ext cx="8229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Bakatema</a:t>
            </a:r>
            <a:endParaRPr lang="en-US" dirty="0"/>
          </a:p>
        </p:txBody>
      </p:sp>
      <p:pic>
        <p:nvPicPr>
          <p:cNvPr id="5" name="Picture 2" descr="OR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619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387960"/>
            <a:ext cx="8229600" cy="440840"/>
            <a:chOff x="0" y="1533700"/>
            <a:chExt cx="2962656" cy="1458561"/>
          </a:xfrm>
        </p:grpSpPr>
        <p:sp>
          <p:nvSpPr>
            <p:cNvPr id="8" name="Rounded Rectangle 7"/>
            <p:cNvSpPr/>
            <p:nvPr/>
          </p:nvSpPr>
          <p:spPr>
            <a:xfrm>
              <a:off x="0" y="1533700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1201" y="1604901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lv-LV" sz="2700" kern="1200" dirty="0" smtClean="0"/>
                <a:t>Aplikācijas arhitektūra</a:t>
              </a:r>
              <a:endParaRPr lang="en-US" sz="2700" kern="1200" dirty="0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883581" y="1981200"/>
            <a:ext cx="1402419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DB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4576" y="2008496"/>
            <a:ext cx="4800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r>
              <a:rPr lang="lv-LV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middleware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22860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71701" y="2858637"/>
            <a:ext cx="4800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r>
              <a:rPr lang="lv-LV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access</a:t>
            </a:r>
            <a:r>
              <a:rPr lang="lv-LV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objects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66014" y="3692856"/>
            <a:ext cx="4800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Business</a:t>
            </a:r>
            <a:r>
              <a:rPr lang="lv-LV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logic</a:t>
            </a:r>
            <a:r>
              <a:rPr lang="lv-LV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/ </a:t>
            </a:r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Modules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1" y="4454856"/>
            <a:ext cx="8229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71701" y="4552664"/>
            <a:ext cx="4800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Templating</a:t>
            </a:r>
            <a:r>
              <a:rPr lang="lv-LV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lv-LV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engine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514" y="5486400"/>
            <a:ext cx="8229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sz="2400" b="1" dirty="0" err="1" smtClean="0"/>
              <a:t>User</a:t>
            </a:r>
            <a:r>
              <a:rPr lang="lv-LV" sz="2400" b="1" dirty="0" smtClean="0"/>
              <a:t> </a:t>
            </a:r>
            <a:r>
              <a:rPr lang="lv-LV" sz="2400" b="1" dirty="0" err="1" smtClean="0"/>
              <a:t>Interface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61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" y="1604071"/>
            <a:ext cx="8077200" cy="4796729"/>
            <a:chOff x="2962656" y="148066"/>
            <a:chExt cx="5266944" cy="1166849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5012703" y="-1901981"/>
              <a:ext cx="1166849" cy="5266944"/>
            </a:xfrm>
            <a:prstGeom prst="round2SameRect">
              <a:avLst/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2962656" y="205027"/>
              <a:ext cx="5209983" cy="10529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lv-LV" sz="2100" kern="1200" dirty="0" smtClean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lv-LV" sz="2100" kern="1200" dirty="0" smtClean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lv-LV" sz="2100" kern="1200" dirty="0" smtClean="0"/>
                <a:t>Izolēti izvērsta </a:t>
              </a:r>
              <a:r>
                <a:rPr lang="lv-LV" sz="2100" kern="1200" dirty="0" err="1" smtClean="0"/>
                <a:t>www</a:t>
              </a:r>
              <a:r>
                <a:rPr lang="lv-LV" sz="2100" kern="1200" dirty="0" smtClean="0"/>
                <a:t> aplikācijas daļa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lv-LV" sz="2100" kern="1200" dirty="0" smtClean="0"/>
                <a:t>Ievades datu iekodēšana</a:t>
              </a:r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lv-LV" sz="2100" dirty="0"/>
                <a:t>Vienots konfigurācijas </a:t>
              </a:r>
              <a:r>
                <a:rPr lang="lv-LV" sz="2100" dirty="0" smtClean="0"/>
                <a:t>fails</a:t>
              </a:r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lv-LV" sz="2100" dirty="0"/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lv-LV" sz="2100" dirty="0" smtClean="0"/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lv-LV" sz="2100" dirty="0"/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lv-LV" sz="2100" dirty="0" smtClean="0"/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lv-LV" sz="2100" dirty="0" smtClean="0"/>
                <a:t>Prezentācijas šablona dziņi atdala biznesa loģiku</a:t>
              </a:r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lv-LV" sz="2100" dirty="0" smtClean="0"/>
                <a:t>Modulāra arhitektūra</a:t>
              </a:r>
            </a:p>
          </p:txBody>
        </p:sp>
      </p:grp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Bakatema</a:t>
            </a:r>
            <a:endParaRPr lang="en-US" dirty="0"/>
          </a:p>
        </p:txBody>
      </p:sp>
      <p:pic>
        <p:nvPicPr>
          <p:cNvPr id="14" name="Picture 2" descr="OR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619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2200" y="4191000"/>
            <a:ext cx="7734727" cy="609600"/>
            <a:chOff x="0" y="2210"/>
            <a:chExt cx="2962656" cy="1458561"/>
          </a:xfrm>
        </p:grpSpPr>
        <p:sp>
          <p:nvSpPr>
            <p:cNvPr id="17" name="Rounded Rectangle 16"/>
            <p:cNvSpPr/>
            <p:nvPr/>
          </p:nvSpPr>
          <p:spPr>
            <a:xfrm>
              <a:off x="0" y="2210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71201" y="73410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lv-LV" sz="2400" kern="1200" dirty="0" smtClean="0"/>
                <a:t>Darba paralēlais sadalījums</a:t>
              </a:r>
              <a:endParaRPr lang="en-US" sz="2400" kern="12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0" y="1752600"/>
            <a:ext cx="5367528" cy="533400"/>
            <a:chOff x="0" y="2210"/>
            <a:chExt cx="2962656" cy="1458561"/>
          </a:xfrm>
        </p:grpSpPr>
        <p:sp>
          <p:nvSpPr>
            <p:cNvPr id="20" name="Rounded Rectangle 19"/>
            <p:cNvSpPr/>
            <p:nvPr/>
          </p:nvSpPr>
          <p:spPr>
            <a:xfrm>
              <a:off x="0" y="2210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71201" y="73410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r"/>
              <a:r>
                <a:rPr lang="lv-LV" sz="2400" dirty="0"/>
                <a:t>Minimālie drošības principi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000" y="1447801"/>
            <a:ext cx="2962656" cy="1034079"/>
            <a:chOff x="0" y="3065190"/>
            <a:chExt cx="2962656" cy="145856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3065190"/>
              <a:ext cx="2962656" cy="145856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71201" y="3136391"/>
              <a:ext cx="2820254" cy="1316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lv-LV" sz="2700" kern="1200" dirty="0" smtClean="0"/>
                <a:t>Labākās prakses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9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tDiagram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140000" t="120000" r="105000" b="15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ACF344-5CE6-41F6-B435-5F41C605AF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ListDiagram</Template>
  <TotalTime>0</TotalTime>
  <Words>99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ListDiagram</vt:lpstr>
      <vt:lpstr>Microsoft Visio Drawing</vt:lpstr>
      <vt:lpstr>Bakatema</vt:lpstr>
      <vt:lpstr>Bakatema</vt:lpstr>
      <vt:lpstr>Bakatema</vt:lpstr>
      <vt:lpstr>Bakatema</vt:lpstr>
      <vt:lpstr>Bakatema</vt:lpstr>
      <vt:lpstr>Bakatema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2011-03-30T21:47:55Z</dcterms:created>
  <dcterms:modified xsi:type="dcterms:W3CDTF">2011-03-30T22:50:59Z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TC101743311033</vt:lpwstr>
  </property>
</Properties>
</file>