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F0F40-7D74-4033-8D68-D9150F28AE5E}" type="datetimeFigureOut">
              <a:rPr lang="en-US" smtClean="0"/>
              <a:t>5/19/2011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ACCD-E991-4537-95CB-412E566B8C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05A3-B5C4-4F19-8D3B-80F397FBCBF3}" type="datetime1">
              <a:rPr lang="en-US" smtClean="0"/>
              <a:t>5/19/2011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A018-DD42-48FE-B6A7-7FEE375274C0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202B-E6D9-4C0E-AF28-DB2193909571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6070-0845-4412-82E0-1BC200926B88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4E54-3BDB-44EE-A581-3C4E723F55F6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E704-BC89-40C7-A9D9-80692A677511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A419-E9C8-499E-8387-986FA2C1ED06}" type="datetime1">
              <a:rPr lang="en-US" smtClean="0"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9CA7-4F36-425F-9BE2-C24FD1EA0354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498-A9D0-4F63-95FB-87EE85DBA0EC}" type="datetime1">
              <a:rPr lang="en-US" smtClean="0"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592-A5BF-4E74-AE8B-321923ABFCFE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5224-6AE0-4A0B-811D-9281DD3F9156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BE97E9-4A68-4D60-8D1C-3FFD84513D83}" type="datetime1">
              <a:rPr lang="en-US" smtClean="0"/>
              <a:t>5/19/2011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91C9AC-EDFE-4EF0-98A2-0AA61126027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392288"/>
            <a:ext cx="7851648" cy="1828800"/>
          </a:xfrm>
        </p:spPr>
        <p:txBody>
          <a:bodyPr/>
          <a:lstStyle/>
          <a:p>
            <a:pPr algn="ctr"/>
            <a:r>
              <a:rPr lang="lv-LV" dirty="0" smtClean="0"/>
              <a:t>Bakalaura darba tēmas izvēles atbalsta sistēma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854696" cy="1080120"/>
          </a:xfrm>
        </p:spPr>
        <p:txBody>
          <a:bodyPr>
            <a:normAutofit/>
          </a:bodyPr>
          <a:lstStyle/>
          <a:p>
            <a:pPr algn="ctr"/>
            <a:r>
              <a:rPr lang="lv-LV" sz="2400" dirty="0" smtClean="0"/>
              <a:t>Studiju </a:t>
            </a:r>
            <a:r>
              <a:rPr lang="lv-LV" sz="2400" dirty="0" smtClean="0"/>
              <a:t>projekts priekšmeta</a:t>
            </a:r>
          </a:p>
          <a:p>
            <a:pPr algn="ctr"/>
            <a:r>
              <a:rPr lang="lv-LV" sz="2400" dirty="0" smtClean="0"/>
              <a:t>“Objektorientētās programmēšanas praktikums”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9592" y="4797152"/>
            <a:ext cx="7854696" cy="1368152"/>
          </a:xfrm>
          <a:prstGeom prst="rect">
            <a:avLst/>
          </a:prstGeom>
        </p:spPr>
        <p:txBody>
          <a:bodyPr vert="horz" lIns="0" rIns="18288">
            <a:normAutofit fontScale="70000" lnSpcReduction="20000"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lv-LV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Jurijs.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lv-LV" sz="2400" dirty="0" err="1" smtClean="0"/>
              <a:t>Denis</a:t>
            </a:r>
            <a:endParaRPr kumimoji="0" lang="lv-LV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lv-LV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Jurijs</a:t>
            </a:r>
            <a:r>
              <a:rPr kumimoji="0" lang="lv-LV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v-LV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Saveļjevs</a:t>
            </a:r>
            <a:r>
              <a:rPr kumimoji="0" lang="lv-LV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lv-LV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lv-LV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Sergejs </a:t>
            </a:r>
            <a:r>
              <a:rPr kumimoji="0" lang="lv-LV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Terentjevs</a:t>
            </a:r>
            <a:r>
              <a:rPr kumimoji="0" lang="lv-LV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lv-LV" sz="2400" dirty="0" smtClean="0"/>
              <a:t>Sergejs </a:t>
            </a:r>
            <a:r>
              <a:rPr lang="lv-LV" sz="2400" dirty="0" err="1" smtClean="0"/>
              <a:t>Svētiņš</a:t>
            </a:r>
            <a:endParaRPr kumimoji="0" lang="lv-LV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096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Vadītāja modulis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Tēmas pievienošana / rediģēšana</a:t>
            </a:r>
          </a:p>
          <a:p>
            <a:endParaRPr lang="lv-LV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55245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096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Lietvedības modulis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Vadītāju aicināšana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Lietvedības modulis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89120"/>
          </a:xfrm>
        </p:spPr>
        <p:txBody>
          <a:bodyPr/>
          <a:lstStyle/>
          <a:p>
            <a:r>
              <a:rPr lang="lv-LV" dirty="0" smtClean="0"/>
              <a:t>Ziņojuma sūtīšana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3476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725144"/>
            <a:ext cx="1933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6096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Lietvedības modulis </a:t>
            </a:r>
            <a:r>
              <a:rPr lang="lv-LV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Rīkojuma veidošana un ziņojuma sastādīšana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22" y="2564904"/>
            <a:ext cx="83629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2430016"/>
            <a:ext cx="8229600" cy="1143000"/>
          </a:xfrm>
        </p:spPr>
        <p:txBody>
          <a:bodyPr/>
          <a:lstStyle/>
          <a:p>
            <a:pPr algn="ctr"/>
            <a:r>
              <a:rPr lang="lv-LV" dirty="0" smtClean="0"/>
              <a:t>Paldies par uzmanību!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lv-LV" sz="4800" dirty="0" smtClean="0"/>
              <a:t>Datu abstrakcijas līmenis (1)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Datu abstrakcijas līmeņa klases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r>
              <a:rPr lang="lv-LV" dirty="0" smtClean="0"/>
              <a:t>CRUD operācijas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2232248" cy="174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941168"/>
            <a:ext cx="243532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smtClean="0"/>
              <a:t>Datu abstrakcijas līmenis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CRUD operācijas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r>
              <a:rPr lang="lv-LV" dirty="0" smtClean="0"/>
              <a:t>Bizness objekti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816424" cy="21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229200"/>
            <a:ext cx="1944216" cy="118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lv-LV" dirty="0" smtClean="0"/>
              <a:t>Moduļu izstrāde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“</a:t>
            </a:r>
            <a:r>
              <a:rPr lang="lv-LV" dirty="0" err="1" smtClean="0"/>
              <a:t>Smarty</a:t>
            </a:r>
            <a:r>
              <a:rPr lang="lv-LV" dirty="0" smtClean="0"/>
              <a:t>” šabloni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5"/>
            <a:ext cx="2520280" cy="293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96294"/>
            <a:ext cx="2733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lv-LV" dirty="0" smtClean="0"/>
              <a:t>Moduļu izstrāde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Pirmteksta datne</a:t>
            </a:r>
          </a:p>
          <a:p>
            <a:endParaRPr lang="lv-LV" dirty="0" smtClean="0"/>
          </a:p>
          <a:p>
            <a:pPr>
              <a:buNone/>
            </a:pPr>
            <a:endParaRPr lang="lv-LV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5</a:t>
            </a:fld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12665"/>
            <a:ext cx="53816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lv-LV" dirty="0" smtClean="0"/>
              <a:t>Moduļu izstrāde </a:t>
            </a:r>
            <a:r>
              <a:rPr lang="lv-LV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229600" cy="4389120"/>
          </a:xfrm>
        </p:spPr>
        <p:txBody>
          <a:bodyPr/>
          <a:lstStyle/>
          <a:p>
            <a:r>
              <a:rPr lang="lv-LV" dirty="0" smtClean="0"/>
              <a:t>Šablona ietvars</a:t>
            </a:r>
          </a:p>
          <a:p>
            <a:endParaRPr lang="lv-LV" dirty="0" smtClean="0"/>
          </a:p>
          <a:p>
            <a:endParaRPr lang="lv-LV" dirty="0" smtClean="0"/>
          </a:p>
          <a:p>
            <a:r>
              <a:rPr lang="lv-LV" dirty="0" err="1" smtClean="0"/>
              <a:t>Palīgklases</a:t>
            </a:r>
            <a:endParaRPr lang="lv-LV" dirty="0" smtClean="0"/>
          </a:p>
          <a:p>
            <a:endParaRPr lang="lv-LV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55340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2160240" cy="143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Studenta modulis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Tēmu saraksts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7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77988"/>
            <a:ext cx="85915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104"/>
            <a:ext cx="8229600" cy="852704"/>
          </a:xfrm>
        </p:spPr>
        <p:txBody>
          <a:bodyPr/>
          <a:lstStyle/>
          <a:p>
            <a:pPr algn="ctr"/>
            <a:r>
              <a:rPr lang="lv-LV" dirty="0" smtClean="0"/>
              <a:t>Studenta modulis</a:t>
            </a:r>
            <a:r>
              <a:rPr lang="lv-LV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V</a:t>
            </a:r>
            <a:r>
              <a:rPr lang="lv-LV" dirty="0" smtClean="0"/>
              <a:t>adītāja tēmas apskate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8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00114"/>
            <a:ext cx="7734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lv-LV" dirty="0" smtClean="0"/>
              <a:t>Vadītāja </a:t>
            </a:r>
            <a:r>
              <a:rPr lang="lv-LV" dirty="0" smtClean="0"/>
              <a:t>modulis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Tēmu saraksts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pPr>
              <a:buNone/>
            </a:pPr>
            <a:endParaRPr lang="lv-LV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C9AC-EDFE-4EF0-98A2-0AA61126027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74404"/>
            <a:ext cx="7886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141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Bakalaura darba tēmas izvēles atbalsta sistēma</vt:lpstr>
      <vt:lpstr>Datu abstrakcijas līmenis (1)</vt:lpstr>
      <vt:lpstr>Datu abstrakcijas līmenis (2)</vt:lpstr>
      <vt:lpstr>Moduļu izstrāde (1)</vt:lpstr>
      <vt:lpstr>Moduļu izstrāde (2)</vt:lpstr>
      <vt:lpstr>Moduļu izstrāde (3)</vt:lpstr>
      <vt:lpstr>Studenta modulis (1)</vt:lpstr>
      <vt:lpstr>Studenta modulis(2)</vt:lpstr>
      <vt:lpstr>Vadītāja modulis (1)</vt:lpstr>
      <vt:lpstr>Vadītāja modulis (2)</vt:lpstr>
      <vt:lpstr>Lietvedības modulis (1)</vt:lpstr>
      <vt:lpstr>Lietvedības modulis (2)</vt:lpstr>
      <vt:lpstr>Lietvedības modulis (3)</vt:lpstr>
      <vt:lpstr>Paldies par uzmanību!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Bakalaura darba tēmas izvēles atbalsta sistēma</dc:title>
  <dc:creator>Sergejs Terentjevs</dc:creator>
  <cp:lastModifiedBy>Sergejs Terentjevs</cp:lastModifiedBy>
  <cp:revision>11</cp:revision>
  <dcterms:created xsi:type="dcterms:W3CDTF">2011-05-18T23:44:59Z</dcterms:created>
  <dcterms:modified xsi:type="dcterms:W3CDTF">2011-05-19T01:24:28Z</dcterms:modified>
</cp:coreProperties>
</file>