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77" r:id="rId15"/>
    <p:sldId id="278" r:id="rId16"/>
    <p:sldId id="267" r:id="rId17"/>
    <p:sldId id="268" r:id="rId18"/>
    <p:sldId id="273" r:id="rId19"/>
    <p:sldId id="272" r:id="rId20"/>
    <p:sldId id="274" r:id="rId21"/>
    <p:sldId id="280" r:id="rId22"/>
    <p:sldId id="275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D566-280F-4BAE-A2D6-87FEDD20BC87}" type="datetimeFigureOut">
              <a:rPr lang="ru-RU" smtClean="0"/>
              <a:t>30.03.2011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F96C-E01D-4494-81DB-0607BD072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5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3B2844-6FAF-474B-97F2-FF10EFCA1EF3}" type="datetime1">
              <a:rPr lang="ru-RU" smtClean="0"/>
              <a:t>30.03.2011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249F-750B-465B-8C20-5206B1BC39EB}" type="datetime1">
              <a:rPr lang="ru-RU" smtClean="0"/>
              <a:t>30.03.2011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843-05C2-478C-93EB-F8A442182309}" type="datetime1">
              <a:rPr lang="ru-RU" smtClean="0"/>
              <a:t>30.03.2011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CCC166-3A16-437B-AA55-FCCE2A14D981}" type="datetime1">
              <a:rPr lang="ru-RU" smtClean="0"/>
              <a:t>30.03.2011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692B4C-F3E8-4AA9-8FF2-4C3D0CAC7889}" type="datetime1">
              <a:rPr lang="ru-RU" smtClean="0"/>
              <a:t>30.03.2011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36DF-157D-486F-AF0F-33149D4D5DE6}" type="datetime1">
              <a:rPr lang="ru-RU" smtClean="0"/>
              <a:t>30.03.2011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2BB3-9CEB-4B93-8DB0-8AE8329FE0BF}" type="datetime1">
              <a:rPr lang="ru-RU" smtClean="0"/>
              <a:t>30.03.2011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30A8E4-11CF-4589-85F7-1FCBF5590CA2}" type="datetime1">
              <a:rPr lang="ru-RU" smtClean="0"/>
              <a:t>30.03.2011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8C2A-7D6F-4ECF-866E-C7012F01EEF2}" type="datetime1">
              <a:rPr lang="ru-RU" smtClean="0"/>
              <a:t>30.03.2011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69EB72-FEA7-4E31-A9EB-9E7FFCFE4A21}" type="datetime1">
              <a:rPr lang="ru-RU" smtClean="0"/>
              <a:t>30.03.2011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27C2B6-8D16-4FA4-87A6-19079F2C78A1}" type="datetime1">
              <a:rPr lang="ru-RU" smtClean="0"/>
              <a:t>30.03.2011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542407-303F-469F-B0EA-27A0EF607C0D}" type="datetime1">
              <a:rPr lang="ru-RU" smtClean="0"/>
              <a:t>30.03.2011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2110702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 smtClean="0"/>
              <a:t>Objektorientētas programmēšanas praktikums</a:t>
            </a:r>
            <a:br>
              <a:rPr lang="lv-LV" dirty="0" smtClean="0"/>
            </a:br>
            <a:r>
              <a:rPr lang="lv-LV" dirty="0"/>
              <a:t/>
            </a:r>
            <a:br>
              <a:rPr lang="lv-LV" dirty="0"/>
            </a:br>
            <a:r>
              <a:rPr lang="lv-LV" sz="3600" dirty="0" smtClean="0"/>
              <a:t>Bakalaura darba tēmas izvēles atbalsta sistēma</a:t>
            </a:r>
            <a:br>
              <a:rPr lang="lv-LV" sz="3600" dirty="0" smtClean="0"/>
            </a:br>
            <a:r>
              <a:rPr lang="lv-LV" sz="3600" dirty="0"/>
              <a:t/>
            </a:r>
            <a:br>
              <a:rPr lang="lv-LV" sz="3600" dirty="0"/>
            </a:br>
            <a:r>
              <a:rPr lang="lv-LV" sz="3100" dirty="0" smtClean="0"/>
              <a:t>Vides konfigurācija</a:t>
            </a: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lv-LV" dirty="0" smtClean="0"/>
          </a:p>
          <a:p>
            <a:pPr algn="r"/>
            <a:endParaRPr lang="lv-LV" dirty="0"/>
          </a:p>
          <a:p>
            <a:pPr algn="r"/>
            <a:r>
              <a:rPr lang="lv-LV" dirty="0" smtClean="0"/>
              <a:t>Deniss Kotovičs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09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(2)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8800" y="1382077"/>
            <a:ext cx="4724400" cy="4617720"/>
          </a:xfrm>
          <a:prstGeom prst="rect">
            <a:avLst/>
          </a:prstGeom>
        </p:spPr>
      </p:pic>
      <p:sp>
        <p:nvSpPr>
          <p:cNvPr id="5" name="Стрелка влево 4"/>
          <p:cNvSpPr/>
          <p:nvPr/>
        </p:nvSpPr>
        <p:spPr>
          <a:xfrm>
            <a:off x="3995936" y="4077072"/>
            <a:ext cx="1584176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337270" y="5301208"/>
            <a:ext cx="115212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42422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7270" y="546641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3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(3)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484784"/>
            <a:ext cx="5334000" cy="4191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39552" y="2132856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483768" y="5013176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26206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4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1780" y="51423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5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(4)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908720"/>
            <a:ext cx="5334000" cy="4191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67544" y="1734171"/>
            <a:ext cx="122413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555776" y="4398467"/>
            <a:ext cx="122413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3548" y="189938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6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1780" y="452767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7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551723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6 – ievadam esošā SVN linku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(5)</a:t>
            </a:r>
            <a:endParaRPr lang="ru-RU" dirty="0"/>
          </a:p>
        </p:txBody>
      </p:sp>
      <p:pic>
        <p:nvPicPr>
          <p:cNvPr id="7" name="Объект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00808"/>
            <a:ext cx="4361274" cy="230560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2812594" y="3143666"/>
            <a:ext cx="1152128" cy="862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1403648" y="2278221"/>
            <a:ext cx="1152128" cy="862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403648" y="247876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8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2594" y="334420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9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4581128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8 – ievadam sava SVN lietotājvārdu un paroli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7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34" y="1124744"/>
            <a:ext cx="66675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(6)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51520" y="2060848"/>
            <a:ext cx="122413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699792" y="5536160"/>
            <a:ext cx="122413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524" y="22260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8514" y="57373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11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4"/>
            <a:ext cx="66675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(7)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152961" y="2672741"/>
            <a:ext cx="122413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2699792" y="5499398"/>
            <a:ext cx="122413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1602" y="283795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57006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13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6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(8)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379413"/>
            <a:ext cx="5334000" cy="4191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635896" y="4797152"/>
            <a:ext cx="115212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16</a:t>
            </a:fld>
            <a:endParaRPr lang="ru-RU" sz="2800"/>
          </a:p>
        </p:txBody>
      </p:sp>
      <p:sp>
        <p:nvSpPr>
          <p:cNvPr id="7" name="TextBox 6"/>
          <p:cNvSpPr txBox="1"/>
          <p:nvPr/>
        </p:nvSpPr>
        <p:spPr>
          <a:xfrm>
            <a:off x="3635896" y="499836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14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5" y="762337"/>
            <a:ext cx="640080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</a:t>
            </a:r>
            <a:r>
              <a:rPr lang="lv-LV" dirty="0"/>
              <a:t>lejuplāde </a:t>
            </a:r>
            <a:r>
              <a:rPr lang="lv-LV" dirty="0" smtClean="0"/>
              <a:t>(9)</a:t>
            </a:r>
            <a:endParaRPr lang="ru-RU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2699792" y="1268760"/>
            <a:ext cx="6048672" cy="4680520"/>
          </a:xfrm>
          <a:prstGeom prst="leftArrow">
            <a:avLst>
              <a:gd name="adj1" fmla="val 50000"/>
              <a:gd name="adj2" fmla="val 37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1600" b="1" dirty="0" smtClean="0"/>
              <a:t>Failu struktūra:</a:t>
            </a:r>
          </a:p>
          <a:p>
            <a:r>
              <a:rPr lang="lv-LV" sz="1600" b="1" dirty="0" smtClean="0"/>
              <a:t>css</a:t>
            </a:r>
            <a:r>
              <a:rPr lang="lv-LV" sz="1600" dirty="0" smtClean="0"/>
              <a:t>: stilu tabulas;</a:t>
            </a:r>
          </a:p>
          <a:p>
            <a:r>
              <a:rPr lang="lv-LV" sz="1600" b="1" dirty="0" smtClean="0"/>
              <a:t>dao</a:t>
            </a:r>
            <a:r>
              <a:rPr lang="lv-LV" sz="1600" dirty="0" smtClean="0"/>
              <a:t>: datu izgūšana no DB;</a:t>
            </a:r>
          </a:p>
          <a:p>
            <a:r>
              <a:rPr lang="lv-LV" sz="1600" b="1" dirty="0" smtClean="0"/>
              <a:t>images</a:t>
            </a:r>
            <a:r>
              <a:rPr lang="lv-LV" sz="1600" dirty="0" smtClean="0"/>
              <a:t>: projekta bildes;</a:t>
            </a:r>
          </a:p>
          <a:p>
            <a:r>
              <a:rPr lang="lv-LV" sz="1600" b="1" dirty="0" smtClean="0"/>
              <a:t>js</a:t>
            </a:r>
            <a:r>
              <a:rPr lang="lv-LV" sz="1600" dirty="0" smtClean="0"/>
              <a:t>: izmantojamie javaskripti;</a:t>
            </a:r>
          </a:p>
          <a:p>
            <a:r>
              <a:rPr lang="lv-LV" sz="1600" b="1" dirty="0" smtClean="0"/>
              <a:t>modules</a:t>
            </a:r>
            <a:r>
              <a:rPr lang="lv-LV" sz="1600" dirty="0" smtClean="0"/>
              <a:t>: moduļi, katrai lietotāju klasei savs modulis;</a:t>
            </a:r>
          </a:p>
          <a:p>
            <a:r>
              <a:rPr lang="lv-LV" sz="1600" b="1" dirty="0" smtClean="0"/>
              <a:t>utils</a:t>
            </a:r>
            <a:r>
              <a:rPr lang="lv-LV" sz="1600" dirty="0" smtClean="0"/>
              <a:t>: speciālās funkcijas (e-pastu un ziņojumu sūtīšana)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171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836712"/>
            <a:ext cx="6371817" cy="451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/>
              <a:t>Eclipse - </a:t>
            </a:r>
            <a:r>
              <a:rPr lang="lv-LV" dirty="0" smtClean="0"/>
              <a:t>Projekta sinhronizācija (1)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067944" y="692696"/>
            <a:ext cx="115212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/>
          <p:cNvSpPr/>
          <p:nvPr/>
        </p:nvSpPr>
        <p:spPr>
          <a:xfrm>
            <a:off x="5864504" y="909368"/>
            <a:ext cx="1260140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85145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38" y="10562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58924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1 – Commit – augšuplādēt izmaiņas uz SVN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5939988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2 – Update – lejuplādēt izmaiņas no SVN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71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856064"/>
            <a:ext cx="4305300" cy="566928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>
            <a:normAutofit fontScale="90000"/>
          </a:bodyPr>
          <a:lstStyle/>
          <a:p>
            <a:r>
              <a:rPr lang="lv-LV" dirty="0"/>
              <a:t>Eclipse - </a:t>
            </a:r>
            <a:r>
              <a:rPr lang="lv-LV" dirty="0" smtClean="0"/>
              <a:t>Projekta sinhronizācija - commit (2)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251520" y="3861048"/>
            <a:ext cx="1795353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683568" y="1628800"/>
            <a:ext cx="2232248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131840" y="5805264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98971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Komentējam izmaiņas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425796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Izvēlamies failus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598063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Upload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Vides konfigurācija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dirty="0" smtClean="0"/>
              <a:t>Eclipse IDE</a:t>
            </a:r>
          </a:p>
          <a:p>
            <a:r>
              <a:rPr lang="lv-LV" dirty="0" smtClean="0"/>
              <a:t>SVN Repository</a:t>
            </a:r>
          </a:p>
          <a:p>
            <a:r>
              <a:rPr lang="lv-LV" dirty="0" smtClean="0"/>
              <a:t>phpMyAdmin</a:t>
            </a:r>
          </a:p>
          <a:p>
            <a:r>
              <a:rPr lang="lv-LV" dirty="0" smtClean="0"/>
              <a:t>Google Docs (PPA dokuments)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803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>
            <a:normAutofit/>
          </a:bodyPr>
          <a:lstStyle/>
          <a:p>
            <a:r>
              <a:rPr lang="lv-LV" dirty="0" smtClean="0"/>
              <a:t>SVN: projekta struktūra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6470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https://www.assembla.com/spaces/bakatema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9884"/>
            <a:ext cx="75723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171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>
            <a:normAutofit/>
          </a:bodyPr>
          <a:lstStyle/>
          <a:p>
            <a:r>
              <a:rPr lang="lv-LV" dirty="0" smtClean="0"/>
              <a:t>SVN: izmaiņas (changeset)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3950"/>
            <a:ext cx="75723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627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SVN komanda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5533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171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phpMyAdmin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5851" y="812467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tools.rtu.lv/mysql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8543"/>
            <a:ext cx="8267067" cy="363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208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Failu augšuplāde uz serveri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24</a:t>
            </a:fld>
            <a:endParaRPr lang="ru-RU" sz="2800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73125"/>
            <a:ext cx="6400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68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Google Docs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556897" cy="58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4142084" y="5193195"/>
            <a:ext cx="1656184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1187624" y="1988840"/>
            <a:ext cx="151216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24478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PPA dokuments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517233"/>
            <a:ext cx="158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Projekta komanda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0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8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(1)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4"/>
            <a:ext cx="7799418" cy="409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2555776" y="3429000"/>
            <a:ext cx="172819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2" y="364502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(2)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692696"/>
            <a:ext cx="7416824" cy="5976664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>
            <a:off x="7452320" y="1340768"/>
            <a:ext cx="1152128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172400" y="150597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2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(3)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9632" y="1844824"/>
            <a:ext cx="6696744" cy="2638975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179512" y="2348880"/>
            <a:ext cx="129614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4067944" y="3608654"/>
            <a:ext cx="104411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5500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3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37738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4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977" y="4653136"/>
            <a:ext cx="588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3 – Eclipse plagina nosaukums un atrašanās vieta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(4)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67243"/>
            <a:ext cx="7467600" cy="4847389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107504" y="2852936"/>
            <a:ext cx="5760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3923928" y="5445224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29821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557443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6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(5)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62481"/>
            <a:ext cx="7467600" cy="3056912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851920" y="4581128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103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7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konfigurācija (6)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9672" y="980728"/>
            <a:ext cx="5288280" cy="220218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3717032"/>
            <a:ext cx="5288280" cy="145542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1979712" y="4509120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460232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8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580926"/>
          </a:xfrm>
        </p:spPr>
        <p:txBody>
          <a:bodyPr/>
          <a:lstStyle/>
          <a:p>
            <a:r>
              <a:rPr lang="lv-LV" dirty="0" smtClean="0"/>
              <a:t>Eclipse - Projekta lejuplāde (1)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000125"/>
            <a:ext cx="46386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83568" y="458112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74633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b="1" dirty="0" smtClean="0">
                <a:solidFill>
                  <a:schemeClr val="bg1"/>
                </a:solidFill>
              </a:rPr>
              <a:t>1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2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202</TotalTime>
  <Words>293</Words>
  <Application>Microsoft Office PowerPoint</Application>
  <PresentationFormat>Экран 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Эркер</vt:lpstr>
      <vt:lpstr>Objektorientētas programmēšanas praktikums  Bakalaura darba tēmas izvēles atbalsta sistēma  Vides konfigurācija</vt:lpstr>
      <vt:lpstr>Vides konfigurācija</vt:lpstr>
      <vt:lpstr>Eclipse konfigurācija (1)</vt:lpstr>
      <vt:lpstr>Eclipse konfigurācija (2)</vt:lpstr>
      <vt:lpstr>Eclipse konfigurācija (3)</vt:lpstr>
      <vt:lpstr>Eclipse konfigurācija (4)</vt:lpstr>
      <vt:lpstr>Eclipse konfigurācija (5)</vt:lpstr>
      <vt:lpstr>Eclipse konfigurācija (6)</vt:lpstr>
      <vt:lpstr>Eclipse - Projekta lejuplāde (1)</vt:lpstr>
      <vt:lpstr>Eclipse - Projekta lejuplāde (2)</vt:lpstr>
      <vt:lpstr>Eclipse - Projekta lejuplāde (3)</vt:lpstr>
      <vt:lpstr>Eclipse - Projekta lejuplāde (4)</vt:lpstr>
      <vt:lpstr>Eclipse - Projekta lejuplāde (5)</vt:lpstr>
      <vt:lpstr>Eclipse - Projekta lejuplāde (6)</vt:lpstr>
      <vt:lpstr>Eclipse - Projekta lejuplāde (7)</vt:lpstr>
      <vt:lpstr>Eclipse - Projekta lejuplāde (8)</vt:lpstr>
      <vt:lpstr>Eclipse - Projekta lejuplāde (9)</vt:lpstr>
      <vt:lpstr>Eclipse - Projekta sinhronizācija (1)</vt:lpstr>
      <vt:lpstr>Eclipse - Projekta sinhronizācija - commit (2)</vt:lpstr>
      <vt:lpstr>SVN: projekta struktūra</vt:lpstr>
      <vt:lpstr>SVN: izmaiņas (changeset)</vt:lpstr>
      <vt:lpstr>SVN komanda</vt:lpstr>
      <vt:lpstr>phpMyAdmin</vt:lpstr>
      <vt:lpstr>Failu augšuplāde uz serveri</vt:lpstr>
      <vt:lpstr>Google Docs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Objektorientētas programmēšanas praktikums  Bakalaura darba tēmas izvēles atbalsta sistēma  Vides konfigurācija</dc:title>
  <dc:creator>Deniss</dc:creator>
  <cp:lastModifiedBy>Deniss</cp:lastModifiedBy>
  <cp:revision>55</cp:revision>
  <dcterms:created xsi:type="dcterms:W3CDTF">2011-03-30T17:44:27Z</dcterms:created>
  <dcterms:modified xsi:type="dcterms:W3CDTF">2011-03-30T21:17:12Z</dcterms:modified>
</cp:coreProperties>
</file>