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01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4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18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69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9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4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7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33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84AE-6062-4AF8-B8AA-BE83864E2158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BA9D-18BF-45A2-9809-F24A67FE2A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3" y="328695"/>
            <a:ext cx="3596043" cy="359604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00" y="382310"/>
            <a:ext cx="3307312" cy="330731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513" y="269192"/>
            <a:ext cx="3414542" cy="34145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237" y="4075062"/>
            <a:ext cx="2321565" cy="232156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8090922" y="696502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 err="1" smtClean="0"/>
              <a:t>chordDiagram</a:t>
            </a:r>
            <a:r>
              <a:rPr lang="de-DE" sz="1100" dirty="0" smtClean="0"/>
              <a:t>(</a:t>
            </a:r>
          </a:p>
          <a:p>
            <a:r>
              <a:rPr lang="de-DE" sz="1100" dirty="0" smtClean="0"/>
              <a:t>  x = </a:t>
            </a:r>
            <a:r>
              <a:rPr lang="de-DE" sz="1100" dirty="0" err="1" smtClean="0"/>
              <a:t>data_long</a:t>
            </a:r>
            <a:r>
              <a:rPr lang="de-DE" sz="1100" dirty="0" smtClean="0"/>
              <a:t>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grid.col</a:t>
            </a:r>
            <a:r>
              <a:rPr lang="de-DE" sz="1100" dirty="0" smtClean="0"/>
              <a:t> = </a:t>
            </a:r>
            <a:r>
              <a:rPr lang="de-DE" sz="1100" dirty="0" err="1" smtClean="0"/>
              <a:t>mycolor</a:t>
            </a:r>
            <a:r>
              <a:rPr lang="de-DE" sz="1100" dirty="0" smtClean="0"/>
              <a:t>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transparency</a:t>
            </a:r>
            <a:r>
              <a:rPr lang="de-DE" sz="1100" dirty="0" smtClean="0"/>
              <a:t> = 0.6,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directional</a:t>
            </a:r>
            <a:r>
              <a:rPr lang="de-DE" sz="1100" dirty="0" smtClean="0"/>
              <a:t> = 1,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direction.type</a:t>
            </a:r>
            <a:r>
              <a:rPr lang="de-DE" sz="1100" dirty="0" smtClean="0"/>
              <a:t> = c("</a:t>
            </a:r>
            <a:r>
              <a:rPr lang="de-DE" sz="1100" dirty="0" err="1" smtClean="0"/>
              <a:t>arrows</a:t>
            </a:r>
            <a:r>
              <a:rPr lang="de-DE" sz="1100" dirty="0" smtClean="0"/>
              <a:t>", "</a:t>
            </a:r>
            <a:r>
              <a:rPr lang="de-DE" sz="1100" dirty="0" err="1" smtClean="0"/>
              <a:t>diffHeight</a:t>
            </a:r>
            <a:r>
              <a:rPr lang="de-DE" sz="1100" dirty="0" smtClean="0"/>
              <a:t>"),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diffHeight</a:t>
            </a:r>
            <a:r>
              <a:rPr lang="de-DE" sz="1100" dirty="0" smtClean="0"/>
              <a:t>  = -0.03,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annotationTrack</a:t>
            </a:r>
            <a:r>
              <a:rPr lang="de-DE" sz="1100" dirty="0" smtClean="0"/>
              <a:t> = "</a:t>
            </a:r>
            <a:r>
              <a:rPr lang="de-DE" sz="1100" dirty="0" err="1" smtClean="0"/>
              <a:t>grid</a:t>
            </a:r>
            <a:r>
              <a:rPr lang="de-DE" sz="1100" dirty="0" smtClean="0"/>
              <a:t>",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annotationTrackHeight</a:t>
            </a:r>
            <a:r>
              <a:rPr lang="de-DE" sz="1100" dirty="0" smtClean="0"/>
              <a:t> = c(0.2, 40),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link.arr.type</a:t>
            </a:r>
            <a:r>
              <a:rPr lang="de-DE" sz="1100" dirty="0" smtClean="0"/>
              <a:t> = "</a:t>
            </a:r>
            <a:r>
              <a:rPr lang="de-DE" sz="1100" dirty="0" err="1" smtClean="0"/>
              <a:t>big.arrow</a:t>
            </a:r>
            <a:r>
              <a:rPr lang="de-DE" sz="1100" dirty="0" smtClean="0"/>
              <a:t>",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link.sort</a:t>
            </a:r>
            <a:r>
              <a:rPr lang="de-DE" sz="1100" dirty="0" smtClean="0"/>
              <a:t> = TRUE,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link.largest.ontop</a:t>
            </a:r>
            <a:r>
              <a:rPr lang="de-DE" sz="1100" dirty="0" smtClean="0"/>
              <a:t> = TRUE)</a:t>
            </a:r>
            <a:endParaRPr lang="de-DE" sz="1100" dirty="0"/>
          </a:p>
        </p:txBody>
      </p:sp>
      <p:sp>
        <p:nvSpPr>
          <p:cNvPr id="11" name="Rechteck 10"/>
          <p:cNvSpPr/>
          <p:nvPr/>
        </p:nvSpPr>
        <p:spPr>
          <a:xfrm>
            <a:off x="4232212" y="724800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50" dirty="0" err="1" smtClean="0"/>
              <a:t>chordDiagram</a:t>
            </a:r>
            <a:r>
              <a:rPr lang="de-DE" sz="1050" dirty="0" smtClean="0"/>
              <a:t>(</a:t>
            </a:r>
          </a:p>
          <a:p>
            <a:r>
              <a:rPr lang="de-DE" sz="1050" dirty="0" smtClean="0"/>
              <a:t>  x = </a:t>
            </a:r>
            <a:r>
              <a:rPr lang="de-DE" sz="1050" dirty="0" err="1" smtClean="0"/>
              <a:t>data_long</a:t>
            </a:r>
            <a:r>
              <a:rPr lang="de-DE" sz="1050" dirty="0" smtClean="0"/>
              <a:t>, 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grid.col</a:t>
            </a:r>
            <a:r>
              <a:rPr lang="de-DE" sz="1050" dirty="0" smtClean="0"/>
              <a:t> = </a:t>
            </a:r>
            <a:r>
              <a:rPr lang="de-DE" sz="1050" dirty="0" err="1" smtClean="0"/>
              <a:t>mycolor</a:t>
            </a:r>
            <a:r>
              <a:rPr lang="de-DE" sz="1050" dirty="0" smtClean="0"/>
              <a:t>,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transparency</a:t>
            </a:r>
            <a:r>
              <a:rPr lang="de-DE" sz="1050" dirty="0" smtClean="0"/>
              <a:t> = 0.6,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directional</a:t>
            </a:r>
            <a:r>
              <a:rPr lang="de-DE" sz="1050" dirty="0" smtClean="0"/>
              <a:t> = 1,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direction.type</a:t>
            </a:r>
            <a:r>
              <a:rPr lang="de-DE" sz="1050" dirty="0" smtClean="0"/>
              <a:t> = c("</a:t>
            </a:r>
            <a:r>
              <a:rPr lang="de-DE" sz="1050" dirty="0" err="1" smtClean="0"/>
              <a:t>arrows</a:t>
            </a:r>
            <a:r>
              <a:rPr lang="de-DE" sz="1050" dirty="0" smtClean="0"/>
              <a:t>", "</a:t>
            </a:r>
            <a:r>
              <a:rPr lang="de-DE" sz="1050" dirty="0" err="1" smtClean="0"/>
              <a:t>diffHeight</a:t>
            </a:r>
            <a:r>
              <a:rPr lang="de-DE" sz="1050" dirty="0" smtClean="0"/>
              <a:t>"), 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diffHeight</a:t>
            </a:r>
            <a:r>
              <a:rPr lang="de-DE" sz="1050" dirty="0" smtClean="0"/>
              <a:t>  = -0.03,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annotationTrack</a:t>
            </a:r>
            <a:r>
              <a:rPr lang="de-DE" sz="1050" dirty="0" smtClean="0"/>
              <a:t> = "</a:t>
            </a:r>
            <a:r>
              <a:rPr lang="de-DE" sz="1050" dirty="0" err="1" smtClean="0"/>
              <a:t>grid</a:t>
            </a:r>
            <a:r>
              <a:rPr lang="de-DE" sz="1050" dirty="0" smtClean="0"/>
              <a:t>", 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annotationTrackHeight</a:t>
            </a:r>
            <a:r>
              <a:rPr lang="de-DE" sz="1050" dirty="0" smtClean="0"/>
              <a:t> = c(0.05, 30),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link.arr.type</a:t>
            </a:r>
            <a:r>
              <a:rPr lang="de-DE" sz="1050" dirty="0" smtClean="0"/>
              <a:t> = "</a:t>
            </a:r>
            <a:r>
              <a:rPr lang="de-DE" sz="1050" dirty="0" err="1" smtClean="0"/>
              <a:t>big.arrow</a:t>
            </a:r>
            <a:r>
              <a:rPr lang="de-DE" sz="1050" dirty="0" smtClean="0"/>
              <a:t>", 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link.sort</a:t>
            </a:r>
            <a:r>
              <a:rPr lang="de-DE" sz="1050" dirty="0" smtClean="0"/>
              <a:t> = TRUE, </a:t>
            </a:r>
          </a:p>
          <a:p>
            <a:r>
              <a:rPr lang="de-DE" sz="1050" dirty="0" smtClean="0"/>
              <a:t>  </a:t>
            </a:r>
            <a:r>
              <a:rPr lang="de-DE" sz="1050" dirty="0" err="1" smtClean="0"/>
              <a:t>link.largest.ontop</a:t>
            </a:r>
            <a:r>
              <a:rPr lang="de-DE" sz="1050" dirty="0" smtClean="0"/>
              <a:t> = TRUE)</a:t>
            </a:r>
            <a:endParaRPr lang="de-DE" sz="105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28" y="3829626"/>
            <a:ext cx="2719842" cy="2719842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800669" y="7047799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 err="1" smtClean="0"/>
              <a:t>chordDiagram</a:t>
            </a:r>
            <a:r>
              <a:rPr lang="de-DE" sz="1100" dirty="0" smtClean="0"/>
              <a:t>(</a:t>
            </a:r>
          </a:p>
          <a:p>
            <a:r>
              <a:rPr lang="de-DE" sz="1100" dirty="0" smtClean="0"/>
              <a:t>  x = </a:t>
            </a:r>
            <a:r>
              <a:rPr lang="de-DE" sz="1100" dirty="0" err="1" smtClean="0"/>
              <a:t>data_long</a:t>
            </a:r>
            <a:r>
              <a:rPr lang="de-DE" sz="1100" dirty="0" smtClean="0"/>
              <a:t>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grid.col</a:t>
            </a:r>
            <a:r>
              <a:rPr lang="de-DE" sz="1100" dirty="0" smtClean="0"/>
              <a:t> = </a:t>
            </a:r>
            <a:r>
              <a:rPr lang="de-DE" sz="1100" dirty="0" err="1" smtClean="0"/>
              <a:t>mycolor</a:t>
            </a:r>
            <a:r>
              <a:rPr lang="de-DE" sz="1100" dirty="0" smtClean="0"/>
              <a:t>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transparency</a:t>
            </a:r>
            <a:r>
              <a:rPr lang="de-DE" sz="1100" dirty="0" smtClean="0"/>
              <a:t> = 0.6,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directional</a:t>
            </a:r>
            <a:r>
              <a:rPr lang="de-DE" sz="1100" dirty="0" smtClean="0"/>
              <a:t> = 1,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direction.type</a:t>
            </a:r>
            <a:r>
              <a:rPr lang="de-DE" sz="1100" dirty="0" smtClean="0"/>
              <a:t> = c("</a:t>
            </a:r>
            <a:r>
              <a:rPr lang="de-DE" sz="1100" dirty="0" err="1" smtClean="0"/>
              <a:t>arrows</a:t>
            </a:r>
            <a:r>
              <a:rPr lang="de-DE" sz="1100" dirty="0" smtClean="0"/>
              <a:t>", "</a:t>
            </a:r>
            <a:r>
              <a:rPr lang="de-DE" sz="1100" dirty="0" err="1" smtClean="0"/>
              <a:t>diffHeight</a:t>
            </a:r>
            <a:r>
              <a:rPr lang="de-DE" sz="1100" dirty="0" smtClean="0"/>
              <a:t>"),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diffHeight</a:t>
            </a:r>
            <a:r>
              <a:rPr lang="de-DE" sz="1100" dirty="0" smtClean="0"/>
              <a:t>  = -0.03,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annotationTrack</a:t>
            </a:r>
            <a:r>
              <a:rPr lang="de-DE" sz="1100" dirty="0" smtClean="0"/>
              <a:t> = "</a:t>
            </a:r>
            <a:r>
              <a:rPr lang="de-DE" sz="1100" dirty="0" err="1" smtClean="0"/>
              <a:t>grid</a:t>
            </a:r>
            <a:r>
              <a:rPr lang="de-DE" sz="1100" dirty="0" smtClean="0"/>
              <a:t>",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annotationTrackHeight</a:t>
            </a:r>
            <a:r>
              <a:rPr lang="de-DE" sz="1100" dirty="0" smtClean="0"/>
              <a:t> = c(0.1, 20),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link.arr.type</a:t>
            </a:r>
            <a:r>
              <a:rPr lang="de-DE" sz="1100" dirty="0" smtClean="0"/>
              <a:t> = "</a:t>
            </a:r>
            <a:r>
              <a:rPr lang="de-DE" sz="1100" dirty="0" err="1" smtClean="0"/>
              <a:t>big.arrow</a:t>
            </a:r>
            <a:r>
              <a:rPr lang="de-DE" sz="1100" dirty="0" smtClean="0"/>
              <a:t>",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link.sort</a:t>
            </a:r>
            <a:r>
              <a:rPr lang="de-DE" sz="1100" dirty="0" smtClean="0"/>
              <a:t> = TRUE, </a:t>
            </a:r>
          </a:p>
          <a:p>
            <a:r>
              <a:rPr lang="de-DE" sz="1100" dirty="0" smtClean="0"/>
              <a:t>  </a:t>
            </a:r>
            <a:r>
              <a:rPr lang="de-DE" sz="1100" dirty="0" err="1" smtClean="0"/>
              <a:t>link.largest.ontop</a:t>
            </a:r>
            <a:r>
              <a:rPr lang="de-DE" sz="1100" dirty="0" smtClean="0"/>
              <a:t> = TRUE)</a:t>
            </a:r>
            <a:endParaRPr lang="de-DE" sz="11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69" y="3889344"/>
            <a:ext cx="2474592" cy="24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EICT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Linek</dc:creator>
  <cp:lastModifiedBy>Elisabeth Linek</cp:lastModifiedBy>
  <cp:revision>4</cp:revision>
  <dcterms:created xsi:type="dcterms:W3CDTF">2021-09-07T09:53:52Z</dcterms:created>
  <dcterms:modified xsi:type="dcterms:W3CDTF">2021-10-15T15:08:21Z</dcterms:modified>
</cp:coreProperties>
</file>