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83" r:id="rId5"/>
    <p:sldId id="287" r:id="rId6"/>
    <p:sldId id="288" r:id="rId7"/>
    <p:sldId id="298" r:id="rId8"/>
    <p:sldId id="299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7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24923-95DF-4C9E-923E-172979389FEE}" v="1232" dt="2021-04-22T23:34:49.123"/>
  </p1510:revLst>
</p1510:revInfo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85732" autoAdjust="0"/>
  </p:normalViewPr>
  <p:slideViewPr>
    <p:cSldViewPr snapToGrid="0">
      <p:cViewPr>
        <p:scale>
          <a:sx n="68" d="100"/>
          <a:sy n="68" d="100"/>
        </p:scale>
        <p:origin x="-384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23551-CF8D-449D-B8D1-DE8E499B129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76457E9-852E-4DA3-88AC-CF3DF5C8B521}">
      <dgm:prSet/>
      <dgm:spPr/>
      <dgm:t>
        <a:bodyPr/>
        <a:lstStyle/>
        <a:p>
          <a:r>
            <a:rPr lang="en-US"/>
            <a:t>Pravljenje nove baze u Firebase</a:t>
          </a:r>
        </a:p>
      </dgm:t>
    </dgm:pt>
    <dgm:pt modelId="{A096FD89-9449-4578-BE16-CE515175F4FA}" type="parTrans" cxnId="{AB91C5A9-2484-4167-915C-1844BA5EB752}">
      <dgm:prSet/>
      <dgm:spPr/>
      <dgm:t>
        <a:bodyPr/>
        <a:lstStyle/>
        <a:p>
          <a:endParaRPr lang="en-US"/>
        </a:p>
      </dgm:t>
    </dgm:pt>
    <dgm:pt modelId="{119FEA8F-0408-4C19-B4D8-11E970080D19}" type="sibTrans" cxnId="{AB91C5A9-2484-4167-915C-1844BA5EB752}">
      <dgm:prSet/>
      <dgm:spPr/>
      <dgm:t>
        <a:bodyPr/>
        <a:lstStyle/>
        <a:p>
          <a:endParaRPr lang="en-US"/>
        </a:p>
      </dgm:t>
    </dgm:pt>
    <dgm:pt modelId="{3D6D8890-323C-4916-859C-91DB82875F64}">
      <dgm:prSet/>
      <dgm:spPr/>
      <dgm:t>
        <a:bodyPr/>
        <a:lstStyle/>
        <a:p>
          <a:r>
            <a:rPr lang="en-US"/>
            <a:t>Novi projekat u Android Studiju</a:t>
          </a:r>
        </a:p>
      </dgm:t>
    </dgm:pt>
    <dgm:pt modelId="{FB6009CB-1E0C-4545-9C34-0352FF604369}" type="parTrans" cxnId="{05D0B4F8-2EE8-41BA-B507-B7C0FA9697C2}">
      <dgm:prSet/>
      <dgm:spPr/>
      <dgm:t>
        <a:bodyPr/>
        <a:lstStyle/>
        <a:p>
          <a:endParaRPr lang="en-US"/>
        </a:p>
      </dgm:t>
    </dgm:pt>
    <dgm:pt modelId="{1AD59FC7-E5F4-4507-897A-7E4108E3BE46}" type="sibTrans" cxnId="{05D0B4F8-2EE8-41BA-B507-B7C0FA9697C2}">
      <dgm:prSet/>
      <dgm:spPr/>
      <dgm:t>
        <a:bodyPr/>
        <a:lstStyle/>
        <a:p>
          <a:endParaRPr lang="en-US"/>
        </a:p>
      </dgm:t>
    </dgm:pt>
    <dgm:pt modelId="{3561C271-232C-40D8-BD58-BB9FFE1F156C}">
      <dgm:prSet/>
      <dgm:spPr/>
      <dgm:t>
        <a:bodyPr/>
        <a:lstStyle/>
        <a:p>
          <a:r>
            <a:rPr lang="en-US"/>
            <a:t>Povezivanje projekta sa bazom putem e-mail-a</a:t>
          </a:r>
        </a:p>
      </dgm:t>
    </dgm:pt>
    <dgm:pt modelId="{4DCDCC83-E08B-4FF5-9056-1A96D2D782E4}" type="parTrans" cxnId="{29CF5D74-2AC7-4BDA-97BC-BD519D812E07}">
      <dgm:prSet/>
      <dgm:spPr/>
      <dgm:t>
        <a:bodyPr/>
        <a:lstStyle/>
        <a:p>
          <a:endParaRPr lang="en-US"/>
        </a:p>
      </dgm:t>
    </dgm:pt>
    <dgm:pt modelId="{B323B6D0-D84E-4EEC-989A-5842AB7519AB}" type="sibTrans" cxnId="{29CF5D74-2AC7-4BDA-97BC-BD519D812E07}">
      <dgm:prSet/>
      <dgm:spPr/>
      <dgm:t>
        <a:bodyPr/>
        <a:lstStyle/>
        <a:p>
          <a:endParaRPr lang="en-US"/>
        </a:p>
      </dgm:t>
    </dgm:pt>
    <dgm:pt modelId="{7A756E73-C9BF-438B-B956-5897E7264E9E}">
      <dgm:prSet/>
      <dgm:spPr/>
      <dgm:t>
        <a:bodyPr/>
        <a:lstStyle/>
        <a:p>
          <a:r>
            <a:rPr lang="en-US"/>
            <a:t>Početak pravljenja Chat App aplikacije</a:t>
          </a:r>
        </a:p>
      </dgm:t>
    </dgm:pt>
    <dgm:pt modelId="{F549E5DB-E0E1-423E-94DD-8E6C42945775}" type="parTrans" cxnId="{3F3E713D-0035-4D42-8EB8-F1D93AC23712}">
      <dgm:prSet/>
      <dgm:spPr/>
      <dgm:t>
        <a:bodyPr/>
        <a:lstStyle/>
        <a:p>
          <a:endParaRPr lang="en-US"/>
        </a:p>
      </dgm:t>
    </dgm:pt>
    <dgm:pt modelId="{DCDB8321-7204-4C6F-BF16-15B0BE0A18B5}" type="sibTrans" cxnId="{3F3E713D-0035-4D42-8EB8-F1D93AC23712}">
      <dgm:prSet/>
      <dgm:spPr/>
      <dgm:t>
        <a:bodyPr/>
        <a:lstStyle/>
        <a:p>
          <a:endParaRPr lang="en-US"/>
        </a:p>
      </dgm:t>
    </dgm:pt>
    <dgm:pt modelId="{54B3A0CC-6E43-4902-B855-5449A9424253}" type="pres">
      <dgm:prSet presAssocID="{25A23551-CF8D-449D-B8D1-DE8E499B129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BBFD3E18-AB91-48C8-9F14-10B713E34FA3}" type="pres">
      <dgm:prSet presAssocID="{276457E9-852E-4DA3-88AC-CF3DF5C8B521}" presName="compNode" presStyleCnt="0"/>
      <dgm:spPr/>
    </dgm:pt>
    <dgm:pt modelId="{C5A5F3A2-B1A3-43F8-AAA9-653376271CCB}" type="pres">
      <dgm:prSet presAssocID="{276457E9-852E-4DA3-88AC-CF3DF5C8B521}" presName="bgRect" presStyleLbl="bgShp" presStyleIdx="0" presStyleCnt="4"/>
      <dgm:spPr/>
    </dgm:pt>
    <dgm:pt modelId="{CBDCB6AB-FFDC-4B70-87A4-D0ED8FB64014}" type="pres">
      <dgm:prSet presAssocID="{276457E9-852E-4DA3-88AC-CF3DF5C8B5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heckmark"/>
        </a:ext>
      </dgm:extLst>
    </dgm:pt>
    <dgm:pt modelId="{86720259-0CFD-451C-A123-AE5498D11EB5}" type="pres">
      <dgm:prSet presAssocID="{276457E9-852E-4DA3-88AC-CF3DF5C8B521}" presName="spaceRect" presStyleCnt="0"/>
      <dgm:spPr/>
    </dgm:pt>
    <dgm:pt modelId="{B459B3C1-CDBA-4084-B827-675278477D36}" type="pres">
      <dgm:prSet presAssocID="{276457E9-852E-4DA3-88AC-CF3DF5C8B521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sv-SE"/>
        </a:p>
      </dgm:t>
    </dgm:pt>
    <dgm:pt modelId="{D6238431-1238-4EF5-92A1-5AD90E5EA3F4}" type="pres">
      <dgm:prSet presAssocID="{119FEA8F-0408-4C19-B4D8-11E970080D19}" presName="sibTrans" presStyleCnt="0"/>
      <dgm:spPr/>
    </dgm:pt>
    <dgm:pt modelId="{F5670457-E9B4-4E64-83EE-2B975838A4CE}" type="pres">
      <dgm:prSet presAssocID="{3D6D8890-323C-4916-859C-91DB82875F64}" presName="compNode" presStyleCnt="0"/>
      <dgm:spPr/>
    </dgm:pt>
    <dgm:pt modelId="{7C51E872-9371-4108-933B-25A567FCBA09}" type="pres">
      <dgm:prSet presAssocID="{3D6D8890-323C-4916-859C-91DB82875F64}" presName="bgRect" presStyleLbl="bgShp" presStyleIdx="1" presStyleCnt="4"/>
      <dgm:spPr/>
    </dgm:pt>
    <dgm:pt modelId="{5E2B2557-DEBA-4976-A74E-9291859CF30A}" type="pres">
      <dgm:prSet presAssocID="{3D6D8890-323C-4916-859C-91DB82875F6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mart Phone"/>
        </a:ext>
      </dgm:extLst>
    </dgm:pt>
    <dgm:pt modelId="{6E49504A-468F-46D0-939A-3B2C0D2720CB}" type="pres">
      <dgm:prSet presAssocID="{3D6D8890-323C-4916-859C-91DB82875F64}" presName="spaceRect" presStyleCnt="0"/>
      <dgm:spPr/>
    </dgm:pt>
    <dgm:pt modelId="{73664F2B-7A8C-4293-97A2-73F431FBA3BB}" type="pres">
      <dgm:prSet presAssocID="{3D6D8890-323C-4916-859C-91DB82875F64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sv-SE"/>
        </a:p>
      </dgm:t>
    </dgm:pt>
    <dgm:pt modelId="{9165469C-DFFA-4CA4-AD1F-0AED9A70C163}" type="pres">
      <dgm:prSet presAssocID="{1AD59FC7-E5F4-4507-897A-7E4108E3BE46}" presName="sibTrans" presStyleCnt="0"/>
      <dgm:spPr/>
    </dgm:pt>
    <dgm:pt modelId="{748E0921-7D3D-49EB-9E15-F798C1B0F248}" type="pres">
      <dgm:prSet presAssocID="{3561C271-232C-40D8-BD58-BB9FFE1F156C}" presName="compNode" presStyleCnt="0"/>
      <dgm:spPr/>
    </dgm:pt>
    <dgm:pt modelId="{BC85E5BC-99B4-44B2-8830-5D8FC8232C31}" type="pres">
      <dgm:prSet presAssocID="{3561C271-232C-40D8-BD58-BB9FFE1F156C}" presName="bgRect" presStyleLbl="bgShp" presStyleIdx="2" presStyleCnt="4"/>
      <dgm:spPr/>
    </dgm:pt>
    <dgm:pt modelId="{042EA7A9-D72E-4938-98D1-968393F0D155}" type="pres">
      <dgm:prSet presAssocID="{3561C271-232C-40D8-BD58-BB9FFE1F15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Email"/>
        </a:ext>
      </dgm:extLst>
    </dgm:pt>
    <dgm:pt modelId="{AEA7AF26-340F-4514-989B-B3E1B1B69F92}" type="pres">
      <dgm:prSet presAssocID="{3561C271-232C-40D8-BD58-BB9FFE1F156C}" presName="spaceRect" presStyleCnt="0"/>
      <dgm:spPr/>
    </dgm:pt>
    <dgm:pt modelId="{1B779E21-84D2-474E-9A71-541260F95A12}" type="pres">
      <dgm:prSet presAssocID="{3561C271-232C-40D8-BD58-BB9FFE1F156C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sv-SE"/>
        </a:p>
      </dgm:t>
    </dgm:pt>
    <dgm:pt modelId="{DA117DE1-6284-492F-AF43-5784E5B10074}" type="pres">
      <dgm:prSet presAssocID="{B323B6D0-D84E-4EEC-989A-5842AB7519AB}" presName="sibTrans" presStyleCnt="0"/>
      <dgm:spPr/>
    </dgm:pt>
    <dgm:pt modelId="{6E93D547-558D-4758-AB23-7A8129B76CED}" type="pres">
      <dgm:prSet presAssocID="{7A756E73-C9BF-438B-B956-5897E7264E9E}" presName="compNode" presStyleCnt="0"/>
      <dgm:spPr/>
    </dgm:pt>
    <dgm:pt modelId="{AA4BF7D1-4B06-411D-847A-36CAEB6685F0}" type="pres">
      <dgm:prSet presAssocID="{7A756E73-C9BF-438B-B956-5897E7264E9E}" presName="bgRect" presStyleLbl="bgShp" presStyleIdx="3" presStyleCnt="4"/>
      <dgm:spPr/>
    </dgm:pt>
    <dgm:pt modelId="{C5E63280-55BF-4F6A-A5C4-08D9DCE267D0}" type="pres">
      <dgm:prSet presAssocID="{7A756E73-C9BF-438B-B956-5897E7264E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hat"/>
        </a:ext>
      </dgm:extLst>
    </dgm:pt>
    <dgm:pt modelId="{3A932241-990F-4D26-A803-A762EE70CE7A}" type="pres">
      <dgm:prSet presAssocID="{7A756E73-C9BF-438B-B956-5897E7264E9E}" presName="spaceRect" presStyleCnt="0"/>
      <dgm:spPr/>
    </dgm:pt>
    <dgm:pt modelId="{EAFB830F-0C2A-4D24-9CC6-55422AF549C1}" type="pres">
      <dgm:prSet presAssocID="{7A756E73-C9BF-438B-B956-5897E7264E9E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sv-SE"/>
        </a:p>
      </dgm:t>
    </dgm:pt>
  </dgm:ptLst>
  <dgm:cxnLst>
    <dgm:cxn modelId="{840B2A3A-D718-4EC2-9E45-71995AFA70AD}" type="presOf" srcId="{3561C271-232C-40D8-BD58-BB9FFE1F156C}" destId="{1B779E21-84D2-474E-9A71-541260F95A12}" srcOrd="0" destOrd="0" presId="urn:microsoft.com/office/officeart/2018/2/layout/IconVerticalSolidList"/>
    <dgm:cxn modelId="{81FEEBF8-609B-4660-9E78-DC572A638064}" type="presOf" srcId="{25A23551-CF8D-449D-B8D1-DE8E499B1297}" destId="{54B3A0CC-6E43-4902-B855-5449A9424253}" srcOrd="0" destOrd="0" presId="urn:microsoft.com/office/officeart/2018/2/layout/IconVerticalSolidList"/>
    <dgm:cxn modelId="{05D0B4F8-2EE8-41BA-B507-B7C0FA9697C2}" srcId="{25A23551-CF8D-449D-B8D1-DE8E499B1297}" destId="{3D6D8890-323C-4916-859C-91DB82875F64}" srcOrd="1" destOrd="0" parTransId="{FB6009CB-1E0C-4545-9C34-0352FF604369}" sibTransId="{1AD59FC7-E5F4-4507-897A-7E4108E3BE46}"/>
    <dgm:cxn modelId="{29CF5D74-2AC7-4BDA-97BC-BD519D812E07}" srcId="{25A23551-CF8D-449D-B8D1-DE8E499B1297}" destId="{3561C271-232C-40D8-BD58-BB9FFE1F156C}" srcOrd="2" destOrd="0" parTransId="{4DCDCC83-E08B-4FF5-9056-1A96D2D782E4}" sibTransId="{B323B6D0-D84E-4EEC-989A-5842AB7519AB}"/>
    <dgm:cxn modelId="{AB91C5A9-2484-4167-915C-1844BA5EB752}" srcId="{25A23551-CF8D-449D-B8D1-DE8E499B1297}" destId="{276457E9-852E-4DA3-88AC-CF3DF5C8B521}" srcOrd="0" destOrd="0" parTransId="{A096FD89-9449-4578-BE16-CE515175F4FA}" sibTransId="{119FEA8F-0408-4C19-B4D8-11E970080D19}"/>
    <dgm:cxn modelId="{FF26FB83-1807-4874-B347-EBC752A95D85}" type="presOf" srcId="{7A756E73-C9BF-438B-B956-5897E7264E9E}" destId="{EAFB830F-0C2A-4D24-9CC6-55422AF549C1}" srcOrd="0" destOrd="0" presId="urn:microsoft.com/office/officeart/2018/2/layout/IconVerticalSolidList"/>
    <dgm:cxn modelId="{F8C70044-52D5-473F-98E0-EBCFB5D363A6}" type="presOf" srcId="{3D6D8890-323C-4916-859C-91DB82875F64}" destId="{73664F2B-7A8C-4293-97A2-73F431FBA3BB}" srcOrd="0" destOrd="0" presId="urn:microsoft.com/office/officeart/2018/2/layout/IconVerticalSolidList"/>
    <dgm:cxn modelId="{89DB80F6-50CE-4697-821F-C3C61B1D17BD}" type="presOf" srcId="{276457E9-852E-4DA3-88AC-CF3DF5C8B521}" destId="{B459B3C1-CDBA-4084-B827-675278477D36}" srcOrd="0" destOrd="0" presId="urn:microsoft.com/office/officeart/2018/2/layout/IconVerticalSolidList"/>
    <dgm:cxn modelId="{3F3E713D-0035-4D42-8EB8-F1D93AC23712}" srcId="{25A23551-CF8D-449D-B8D1-DE8E499B1297}" destId="{7A756E73-C9BF-438B-B956-5897E7264E9E}" srcOrd="3" destOrd="0" parTransId="{F549E5DB-E0E1-423E-94DD-8E6C42945775}" sibTransId="{DCDB8321-7204-4C6F-BF16-15B0BE0A18B5}"/>
    <dgm:cxn modelId="{8BB030E0-8F7E-426A-9EA1-E7295D3B9441}" type="presParOf" srcId="{54B3A0CC-6E43-4902-B855-5449A9424253}" destId="{BBFD3E18-AB91-48C8-9F14-10B713E34FA3}" srcOrd="0" destOrd="0" presId="urn:microsoft.com/office/officeart/2018/2/layout/IconVerticalSolidList"/>
    <dgm:cxn modelId="{2354A0B6-ABDA-4EF6-B866-E57E6FB22655}" type="presParOf" srcId="{BBFD3E18-AB91-48C8-9F14-10B713E34FA3}" destId="{C5A5F3A2-B1A3-43F8-AAA9-653376271CCB}" srcOrd="0" destOrd="0" presId="urn:microsoft.com/office/officeart/2018/2/layout/IconVerticalSolidList"/>
    <dgm:cxn modelId="{1AACBF31-1C29-497D-A535-5C1F1929E0C9}" type="presParOf" srcId="{BBFD3E18-AB91-48C8-9F14-10B713E34FA3}" destId="{CBDCB6AB-FFDC-4B70-87A4-D0ED8FB64014}" srcOrd="1" destOrd="0" presId="urn:microsoft.com/office/officeart/2018/2/layout/IconVerticalSolidList"/>
    <dgm:cxn modelId="{C1CB39A7-228A-4488-A59E-4B879209EA45}" type="presParOf" srcId="{BBFD3E18-AB91-48C8-9F14-10B713E34FA3}" destId="{86720259-0CFD-451C-A123-AE5498D11EB5}" srcOrd="2" destOrd="0" presId="urn:microsoft.com/office/officeart/2018/2/layout/IconVerticalSolidList"/>
    <dgm:cxn modelId="{95190B5B-2D69-4B27-AD8F-F8CCE71CF496}" type="presParOf" srcId="{BBFD3E18-AB91-48C8-9F14-10B713E34FA3}" destId="{B459B3C1-CDBA-4084-B827-675278477D36}" srcOrd="3" destOrd="0" presId="urn:microsoft.com/office/officeart/2018/2/layout/IconVerticalSolidList"/>
    <dgm:cxn modelId="{BA1DB995-F0F0-4628-B9DE-05FA0AA57DB2}" type="presParOf" srcId="{54B3A0CC-6E43-4902-B855-5449A9424253}" destId="{D6238431-1238-4EF5-92A1-5AD90E5EA3F4}" srcOrd="1" destOrd="0" presId="urn:microsoft.com/office/officeart/2018/2/layout/IconVerticalSolidList"/>
    <dgm:cxn modelId="{619638E1-B2A2-487C-8007-90CCEDEAE476}" type="presParOf" srcId="{54B3A0CC-6E43-4902-B855-5449A9424253}" destId="{F5670457-E9B4-4E64-83EE-2B975838A4CE}" srcOrd="2" destOrd="0" presId="urn:microsoft.com/office/officeart/2018/2/layout/IconVerticalSolidList"/>
    <dgm:cxn modelId="{7827264D-CC06-4A49-814D-0E8BD6CD0829}" type="presParOf" srcId="{F5670457-E9B4-4E64-83EE-2B975838A4CE}" destId="{7C51E872-9371-4108-933B-25A567FCBA09}" srcOrd="0" destOrd="0" presId="urn:microsoft.com/office/officeart/2018/2/layout/IconVerticalSolidList"/>
    <dgm:cxn modelId="{2B371772-4F7D-435B-9709-0179233463BE}" type="presParOf" srcId="{F5670457-E9B4-4E64-83EE-2B975838A4CE}" destId="{5E2B2557-DEBA-4976-A74E-9291859CF30A}" srcOrd="1" destOrd="0" presId="urn:microsoft.com/office/officeart/2018/2/layout/IconVerticalSolidList"/>
    <dgm:cxn modelId="{4212E57F-70BB-49DA-9676-B3C7559B7316}" type="presParOf" srcId="{F5670457-E9B4-4E64-83EE-2B975838A4CE}" destId="{6E49504A-468F-46D0-939A-3B2C0D2720CB}" srcOrd="2" destOrd="0" presId="urn:microsoft.com/office/officeart/2018/2/layout/IconVerticalSolidList"/>
    <dgm:cxn modelId="{032E90AC-9559-4514-8063-705DFF455316}" type="presParOf" srcId="{F5670457-E9B4-4E64-83EE-2B975838A4CE}" destId="{73664F2B-7A8C-4293-97A2-73F431FBA3BB}" srcOrd="3" destOrd="0" presId="urn:microsoft.com/office/officeart/2018/2/layout/IconVerticalSolidList"/>
    <dgm:cxn modelId="{C53F6029-0480-4189-A1F8-2C6460AA290D}" type="presParOf" srcId="{54B3A0CC-6E43-4902-B855-5449A9424253}" destId="{9165469C-DFFA-4CA4-AD1F-0AED9A70C163}" srcOrd="3" destOrd="0" presId="urn:microsoft.com/office/officeart/2018/2/layout/IconVerticalSolidList"/>
    <dgm:cxn modelId="{F098A4CE-B5A5-43B5-AAB4-578378147642}" type="presParOf" srcId="{54B3A0CC-6E43-4902-B855-5449A9424253}" destId="{748E0921-7D3D-49EB-9E15-F798C1B0F248}" srcOrd="4" destOrd="0" presId="urn:microsoft.com/office/officeart/2018/2/layout/IconVerticalSolidList"/>
    <dgm:cxn modelId="{C0169EE5-98DC-4F48-9A8E-40C2F07BE9C2}" type="presParOf" srcId="{748E0921-7D3D-49EB-9E15-F798C1B0F248}" destId="{BC85E5BC-99B4-44B2-8830-5D8FC8232C31}" srcOrd="0" destOrd="0" presId="urn:microsoft.com/office/officeart/2018/2/layout/IconVerticalSolidList"/>
    <dgm:cxn modelId="{EEA85A60-C3F7-4262-B172-F096E569AC2C}" type="presParOf" srcId="{748E0921-7D3D-49EB-9E15-F798C1B0F248}" destId="{042EA7A9-D72E-4938-98D1-968393F0D155}" srcOrd="1" destOrd="0" presId="urn:microsoft.com/office/officeart/2018/2/layout/IconVerticalSolidList"/>
    <dgm:cxn modelId="{08B2FB2A-70F6-456A-A7FA-0128167D8FD9}" type="presParOf" srcId="{748E0921-7D3D-49EB-9E15-F798C1B0F248}" destId="{AEA7AF26-340F-4514-989B-B3E1B1B69F92}" srcOrd="2" destOrd="0" presId="urn:microsoft.com/office/officeart/2018/2/layout/IconVerticalSolidList"/>
    <dgm:cxn modelId="{06E3D7DA-56F9-4C6E-A0E4-159721861180}" type="presParOf" srcId="{748E0921-7D3D-49EB-9E15-F798C1B0F248}" destId="{1B779E21-84D2-474E-9A71-541260F95A12}" srcOrd="3" destOrd="0" presId="urn:microsoft.com/office/officeart/2018/2/layout/IconVerticalSolidList"/>
    <dgm:cxn modelId="{02927E83-A284-4889-9625-7DD025600CE4}" type="presParOf" srcId="{54B3A0CC-6E43-4902-B855-5449A9424253}" destId="{DA117DE1-6284-492F-AF43-5784E5B10074}" srcOrd="5" destOrd="0" presId="urn:microsoft.com/office/officeart/2018/2/layout/IconVerticalSolidList"/>
    <dgm:cxn modelId="{1222435D-AFB8-4C42-ABA2-213C288B6ADD}" type="presParOf" srcId="{54B3A0CC-6E43-4902-B855-5449A9424253}" destId="{6E93D547-558D-4758-AB23-7A8129B76CED}" srcOrd="6" destOrd="0" presId="urn:microsoft.com/office/officeart/2018/2/layout/IconVerticalSolidList"/>
    <dgm:cxn modelId="{3C0E6B1F-467D-44F2-BB5D-5A5BA4CD8D57}" type="presParOf" srcId="{6E93D547-558D-4758-AB23-7A8129B76CED}" destId="{AA4BF7D1-4B06-411D-847A-36CAEB6685F0}" srcOrd="0" destOrd="0" presId="urn:microsoft.com/office/officeart/2018/2/layout/IconVerticalSolidList"/>
    <dgm:cxn modelId="{3BC4EECC-C3DC-4233-8477-D6A222F779E7}" type="presParOf" srcId="{6E93D547-558D-4758-AB23-7A8129B76CED}" destId="{C5E63280-55BF-4F6A-A5C4-08D9DCE267D0}" srcOrd="1" destOrd="0" presId="urn:microsoft.com/office/officeart/2018/2/layout/IconVerticalSolidList"/>
    <dgm:cxn modelId="{43B57723-14BD-403B-BC48-52732D802FC1}" type="presParOf" srcId="{6E93D547-558D-4758-AB23-7A8129B76CED}" destId="{3A932241-990F-4D26-A803-A762EE70CE7A}" srcOrd="2" destOrd="0" presId="urn:microsoft.com/office/officeart/2018/2/layout/IconVerticalSolidList"/>
    <dgm:cxn modelId="{7F83CA7A-C9CB-476B-A8BC-0123C2878437}" type="presParOf" srcId="{6E93D547-558D-4758-AB23-7A8129B76CED}" destId="{EAFB830F-0C2A-4D24-9CC6-55422AF549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A5F3A2-B1A3-43F8-AAA9-653376271CCB}">
      <dsp:nvSpPr>
        <dsp:cNvPr id="0" name=""/>
        <dsp:cNvSpPr/>
      </dsp:nvSpPr>
      <dsp:spPr>
        <a:xfrm>
          <a:off x="0" y="2392"/>
          <a:ext cx="6579707" cy="12126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CB6AB-FFDC-4B70-87A4-D0ED8FB64014}">
      <dsp:nvSpPr>
        <dsp:cNvPr id="0" name=""/>
        <dsp:cNvSpPr/>
      </dsp:nvSpPr>
      <dsp:spPr>
        <a:xfrm>
          <a:off x="366830" y="275242"/>
          <a:ext cx="666965" cy="666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9B3C1-CDBA-4084-B827-675278477D36}">
      <dsp:nvSpPr>
        <dsp:cNvPr id="0" name=""/>
        <dsp:cNvSpPr/>
      </dsp:nvSpPr>
      <dsp:spPr>
        <a:xfrm>
          <a:off x="1400626" y="2392"/>
          <a:ext cx="5179080" cy="1212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40" tIns="128340" rIns="128340" bIns="1283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Pravljenje nove baze u Firebase</a:t>
          </a:r>
        </a:p>
      </dsp:txBody>
      <dsp:txXfrm>
        <a:off x="1400626" y="2392"/>
        <a:ext cx="5179080" cy="1212663"/>
      </dsp:txXfrm>
    </dsp:sp>
    <dsp:sp modelId="{7C51E872-9371-4108-933B-25A567FCBA09}">
      <dsp:nvSpPr>
        <dsp:cNvPr id="0" name=""/>
        <dsp:cNvSpPr/>
      </dsp:nvSpPr>
      <dsp:spPr>
        <a:xfrm>
          <a:off x="0" y="1518222"/>
          <a:ext cx="6579707" cy="12126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B2557-DEBA-4976-A74E-9291859CF30A}">
      <dsp:nvSpPr>
        <dsp:cNvPr id="0" name=""/>
        <dsp:cNvSpPr/>
      </dsp:nvSpPr>
      <dsp:spPr>
        <a:xfrm>
          <a:off x="366830" y="1791071"/>
          <a:ext cx="666965" cy="666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64F2B-7A8C-4293-97A2-73F431FBA3BB}">
      <dsp:nvSpPr>
        <dsp:cNvPr id="0" name=""/>
        <dsp:cNvSpPr/>
      </dsp:nvSpPr>
      <dsp:spPr>
        <a:xfrm>
          <a:off x="1400626" y="1518222"/>
          <a:ext cx="5179080" cy="1212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40" tIns="128340" rIns="128340" bIns="1283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Novi projekat u Android Studiju</a:t>
          </a:r>
        </a:p>
      </dsp:txBody>
      <dsp:txXfrm>
        <a:off x="1400626" y="1518222"/>
        <a:ext cx="5179080" cy="1212663"/>
      </dsp:txXfrm>
    </dsp:sp>
    <dsp:sp modelId="{BC85E5BC-99B4-44B2-8830-5D8FC8232C31}">
      <dsp:nvSpPr>
        <dsp:cNvPr id="0" name=""/>
        <dsp:cNvSpPr/>
      </dsp:nvSpPr>
      <dsp:spPr>
        <a:xfrm>
          <a:off x="0" y="3034052"/>
          <a:ext cx="6579707" cy="12126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EA7A9-D72E-4938-98D1-968393F0D155}">
      <dsp:nvSpPr>
        <dsp:cNvPr id="0" name=""/>
        <dsp:cNvSpPr/>
      </dsp:nvSpPr>
      <dsp:spPr>
        <a:xfrm>
          <a:off x="366830" y="3306901"/>
          <a:ext cx="666965" cy="666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79E21-84D2-474E-9A71-541260F95A12}">
      <dsp:nvSpPr>
        <dsp:cNvPr id="0" name=""/>
        <dsp:cNvSpPr/>
      </dsp:nvSpPr>
      <dsp:spPr>
        <a:xfrm>
          <a:off x="1400626" y="3034052"/>
          <a:ext cx="5179080" cy="1212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40" tIns="128340" rIns="128340" bIns="1283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Povezivanje projekta sa bazom putem e-mail-a</a:t>
          </a:r>
        </a:p>
      </dsp:txBody>
      <dsp:txXfrm>
        <a:off x="1400626" y="3034052"/>
        <a:ext cx="5179080" cy="1212663"/>
      </dsp:txXfrm>
    </dsp:sp>
    <dsp:sp modelId="{AA4BF7D1-4B06-411D-847A-36CAEB6685F0}">
      <dsp:nvSpPr>
        <dsp:cNvPr id="0" name=""/>
        <dsp:cNvSpPr/>
      </dsp:nvSpPr>
      <dsp:spPr>
        <a:xfrm>
          <a:off x="0" y="4549882"/>
          <a:ext cx="6579707" cy="12126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63280-55BF-4F6A-A5C4-08D9DCE267D0}">
      <dsp:nvSpPr>
        <dsp:cNvPr id="0" name=""/>
        <dsp:cNvSpPr/>
      </dsp:nvSpPr>
      <dsp:spPr>
        <a:xfrm>
          <a:off x="366830" y="4822731"/>
          <a:ext cx="666965" cy="6669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B830F-0C2A-4D24-9CC6-55422AF549C1}">
      <dsp:nvSpPr>
        <dsp:cNvPr id="0" name=""/>
        <dsp:cNvSpPr/>
      </dsp:nvSpPr>
      <dsp:spPr>
        <a:xfrm>
          <a:off x="1400626" y="4549882"/>
          <a:ext cx="5179080" cy="1212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40" tIns="128340" rIns="128340" bIns="1283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Početak pravljenja Chat App aplikacije</a:t>
          </a:r>
        </a:p>
      </dsp:txBody>
      <dsp:txXfrm>
        <a:off x="1400626" y="4549882"/>
        <a:ext cx="5179080" cy="1212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pPr/>
              <a:t>10/12/2022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3786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0"/>
          </a:effectLst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</a:t>
            </a:r>
            <a:br>
              <a:rPr lang="en-US" noProof="0" dirty="0"/>
            </a:br>
            <a:r>
              <a:rPr lang="en-US" noProof="0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xmlns="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xmlns="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xmlns="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xmlns="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xmlns="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xmlns="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xmlns="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xmlns="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xmlns="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xmlns="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xmlns="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xmlns="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xmlns="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xmlns="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xmlns="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xmlns="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xmlns="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xmlns="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xmlns="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xmlns="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xmlns="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xmlns="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xmlns="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xmlns="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xmlns="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xmlns="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xmlns="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xmlns="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xmlns="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48933" y="3811660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48933" y="4217830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48933" y="4604193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xmlns="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49076" y="4990557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xmlns="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softEdge rad="317500"/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xmlns="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softEdge rad="317500"/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xmlns="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xmlns="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xmlns="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xmlns="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xmlns="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xmlns="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xmlns="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xmlns="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xmlns="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xmlns="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xmlns="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xmlns="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xmlns="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xmlns="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xmlns="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xmlns="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xmlns="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xmlns="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xmlns="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xmlns="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xmlns="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xmlns="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xmlns="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xmlns="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xmlns="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xmlns="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xmlns="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xmlns="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xmlns="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xmlns="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xmlns="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xmlns="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xmlns="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xmlns="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xmlns="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xmlns="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xmlns="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xmlns="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xmlns="" id="{551B3958-3394-4790-BE99-52664DBCD31E}"/>
              </a:ext>
            </a:extLst>
          </p:cNvPr>
          <p:cNvSpPr>
            <a:spLocks noChangeAspect="1"/>
          </p:cNvSpPr>
          <p:nvPr userDrawn="1"/>
        </p:nvSpPr>
        <p:spPr>
          <a:xfrm>
            <a:off x="4656428" y="2651872"/>
            <a:ext cx="791896" cy="2303810"/>
          </a:xfrm>
          <a:custGeom>
            <a:avLst/>
            <a:gdLst>
              <a:gd name="connsiteX0" fmla="*/ 323315 w 791896"/>
              <a:gd name="connsiteY0" fmla="*/ 0 h 2303810"/>
              <a:gd name="connsiteX1" fmla="*/ 331046 w 791896"/>
              <a:gd name="connsiteY1" fmla="*/ 12386 h 2303810"/>
              <a:gd name="connsiteX2" fmla="*/ 317496 w 791896"/>
              <a:gd name="connsiteY2" fmla="*/ 31199 h 2303810"/>
              <a:gd name="connsiteX3" fmla="*/ 295541 w 791896"/>
              <a:gd name="connsiteY3" fmla="*/ 68105 h 2303810"/>
              <a:gd name="connsiteX4" fmla="*/ 308915 w 791896"/>
              <a:gd name="connsiteY4" fmla="*/ 46930 h 2303810"/>
              <a:gd name="connsiteX5" fmla="*/ 327508 w 791896"/>
              <a:gd name="connsiteY5" fmla="*/ 19756 h 2303810"/>
              <a:gd name="connsiteX6" fmla="*/ 331763 w 791896"/>
              <a:gd name="connsiteY6" fmla="*/ 13536 h 2303810"/>
              <a:gd name="connsiteX7" fmla="*/ 339476 w 791896"/>
              <a:gd name="connsiteY7" fmla="*/ 25894 h 2303810"/>
              <a:gd name="connsiteX8" fmla="*/ 375261 w 791896"/>
              <a:gd name="connsiteY8" fmla="*/ 102568 h 2303810"/>
              <a:gd name="connsiteX9" fmla="*/ 311775 w 791896"/>
              <a:gd name="connsiteY9" fmla="*/ 217118 h 2303810"/>
              <a:gd name="connsiteX10" fmla="*/ 334658 w 791896"/>
              <a:gd name="connsiteY10" fmla="*/ 178505 h 2303810"/>
              <a:gd name="connsiteX11" fmla="*/ 361831 w 791896"/>
              <a:gd name="connsiteY11" fmla="*/ 137029 h 2303810"/>
              <a:gd name="connsiteX12" fmla="*/ 379066 w 791896"/>
              <a:gd name="connsiteY12" fmla="*/ 110723 h 2303810"/>
              <a:gd name="connsiteX13" fmla="*/ 452722 w 791896"/>
              <a:gd name="connsiteY13" fmla="*/ 268540 h 2303810"/>
              <a:gd name="connsiteX14" fmla="*/ 605751 w 791896"/>
              <a:gd name="connsiteY14" fmla="*/ 1077491 h 2303810"/>
              <a:gd name="connsiteX15" fmla="*/ 605022 w 791896"/>
              <a:gd name="connsiteY15" fmla="*/ 1091915 h 2303810"/>
              <a:gd name="connsiteX16" fmla="*/ 624710 w 791896"/>
              <a:gd name="connsiteY16" fmla="*/ 1094727 h 2303810"/>
              <a:gd name="connsiteX17" fmla="*/ 643668 w 791896"/>
              <a:gd name="connsiteY17" fmla="*/ 1108516 h 2303810"/>
              <a:gd name="connsiteX18" fmla="*/ 652287 w 791896"/>
              <a:gd name="connsiteY18" fmla="*/ 1155051 h 2303810"/>
              <a:gd name="connsiteX19" fmla="*/ 685034 w 791896"/>
              <a:gd name="connsiteY19" fmla="*/ 1210206 h 2303810"/>
              <a:gd name="connsiteX20" fmla="*/ 698824 w 791896"/>
              <a:gd name="connsiteY20" fmla="*/ 1211460 h 2303810"/>
              <a:gd name="connsiteX21" fmla="*/ 698824 w 791896"/>
              <a:gd name="connsiteY21" fmla="*/ 1198142 h 2303810"/>
              <a:gd name="connsiteX22" fmla="*/ 712836 w 791896"/>
              <a:gd name="connsiteY22" fmla="*/ 1159220 h 2303810"/>
              <a:gd name="connsiteX23" fmla="*/ 712611 w 791896"/>
              <a:gd name="connsiteY23" fmla="*/ 1151606 h 2303810"/>
              <a:gd name="connsiteX24" fmla="*/ 726400 w 791896"/>
              <a:gd name="connsiteY24" fmla="*/ 1105068 h 2303810"/>
              <a:gd name="connsiteX25" fmla="*/ 745360 w 791896"/>
              <a:gd name="connsiteY25" fmla="*/ 1105068 h 2303810"/>
              <a:gd name="connsiteX26" fmla="*/ 774660 w 791896"/>
              <a:gd name="connsiteY26" fmla="*/ 1086110 h 2303810"/>
              <a:gd name="connsiteX27" fmla="*/ 778107 w 791896"/>
              <a:gd name="connsiteY27" fmla="*/ 1161947 h 2303810"/>
              <a:gd name="connsiteX28" fmla="*/ 769490 w 791896"/>
              <a:gd name="connsiteY28" fmla="*/ 1198142 h 2303810"/>
              <a:gd name="connsiteX29" fmla="*/ 759149 w 791896"/>
              <a:gd name="connsiteY29" fmla="*/ 1232613 h 2303810"/>
              <a:gd name="connsiteX30" fmla="*/ 753977 w 791896"/>
              <a:gd name="connsiteY30" fmla="*/ 1289492 h 2303810"/>
              <a:gd name="connsiteX31" fmla="*/ 752254 w 791896"/>
              <a:gd name="connsiteY31" fmla="*/ 1318792 h 2303810"/>
              <a:gd name="connsiteX32" fmla="*/ 748807 w 791896"/>
              <a:gd name="connsiteY32" fmla="*/ 1348094 h 2303810"/>
              <a:gd name="connsiteX33" fmla="*/ 741457 w 791896"/>
              <a:gd name="connsiteY33" fmla="*/ 1352994 h 2303810"/>
              <a:gd name="connsiteX34" fmla="*/ 741913 w 791896"/>
              <a:gd name="connsiteY34" fmla="*/ 1354986 h 2303810"/>
              <a:gd name="connsiteX35" fmla="*/ 748954 w 791896"/>
              <a:gd name="connsiteY35" fmla="*/ 1350293 h 2303810"/>
              <a:gd name="connsiteX36" fmla="*/ 752254 w 791896"/>
              <a:gd name="connsiteY36" fmla="*/ 1322239 h 2303810"/>
              <a:gd name="connsiteX37" fmla="*/ 753977 w 791896"/>
              <a:gd name="connsiteY37" fmla="*/ 1292939 h 2303810"/>
              <a:gd name="connsiteX38" fmla="*/ 759149 w 791896"/>
              <a:gd name="connsiteY38" fmla="*/ 1236060 h 2303810"/>
              <a:gd name="connsiteX39" fmla="*/ 769490 w 791896"/>
              <a:gd name="connsiteY39" fmla="*/ 1201589 h 2303810"/>
              <a:gd name="connsiteX40" fmla="*/ 778107 w 791896"/>
              <a:gd name="connsiteY40" fmla="*/ 1165395 h 2303810"/>
              <a:gd name="connsiteX41" fmla="*/ 791896 w 791896"/>
              <a:gd name="connsiteY41" fmla="*/ 1175736 h 2303810"/>
              <a:gd name="connsiteX42" fmla="*/ 790173 w 791896"/>
              <a:gd name="connsiteY42" fmla="*/ 1201589 h 2303810"/>
              <a:gd name="connsiteX43" fmla="*/ 786726 w 791896"/>
              <a:gd name="connsiteY43" fmla="*/ 1227443 h 2303810"/>
              <a:gd name="connsiteX44" fmla="*/ 785002 w 791896"/>
              <a:gd name="connsiteY44" fmla="*/ 1275704 h 2303810"/>
              <a:gd name="connsiteX45" fmla="*/ 781554 w 791896"/>
              <a:gd name="connsiteY45" fmla="*/ 1332581 h 2303810"/>
              <a:gd name="connsiteX46" fmla="*/ 772937 w 791896"/>
              <a:gd name="connsiteY46" fmla="*/ 1392907 h 2303810"/>
              <a:gd name="connsiteX47" fmla="*/ 762596 w 791896"/>
              <a:gd name="connsiteY47" fmla="*/ 1456679 h 2303810"/>
              <a:gd name="connsiteX48" fmla="*/ 750530 w 791896"/>
              <a:gd name="connsiteY48" fmla="*/ 1518727 h 2303810"/>
              <a:gd name="connsiteX49" fmla="*/ 728124 w 791896"/>
              <a:gd name="connsiteY49" fmla="*/ 1649719 h 2303810"/>
              <a:gd name="connsiteX50" fmla="*/ 707441 w 791896"/>
              <a:gd name="connsiteY50" fmla="*/ 1661785 h 2303810"/>
              <a:gd name="connsiteX51" fmla="*/ 681587 w 791896"/>
              <a:gd name="connsiteY51" fmla="*/ 1737623 h 2303810"/>
              <a:gd name="connsiteX52" fmla="*/ 674692 w 791896"/>
              <a:gd name="connsiteY52" fmla="*/ 1810013 h 2303810"/>
              <a:gd name="connsiteX53" fmla="*/ 671245 w 791896"/>
              <a:gd name="connsiteY53" fmla="*/ 1820355 h 2303810"/>
              <a:gd name="connsiteX54" fmla="*/ 641945 w 791896"/>
              <a:gd name="connsiteY54" fmla="*/ 1899639 h 2303810"/>
              <a:gd name="connsiteX55" fmla="*/ 633327 w 791896"/>
              <a:gd name="connsiteY55" fmla="*/ 1906534 h 2303810"/>
              <a:gd name="connsiteX56" fmla="*/ 597132 w 791896"/>
              <a:gd name="connsiteY56" fmla="*/ 1990988 h 2303810"/>
              <a:gd name="connsiteX57" fmla="*/ 635051 w 791896"/>
              <a:gd name="connsiteY57" fmla="*/ 1906534 h 2303810"/>
              <a:gd name="connsiteX58" fmla="*/ 643668 w 791896"/>
              <a:gd name="connsiteY58" fmla="*/ 1899639 h 2303810"/>
              <a:gd name="connsiteX59" fmla="*/ 588513 w 791896"/>
              <a:gd name="connsiteY59" fmla="*/ 2056484 h 2303810"/>
              <a:gd name="connsiteX60" fmla="*/ 559214 w 791896"/>
              <a:gd name="connsiteY60" fmla="*/ 2071997 h 2303810"/>
              <a:gd name="connsiteX61" fmla="*/ 553137 w 791896"/>
              <a:gd name="connsiteY61" fmla="*/ 2084152 h 2303810"/>
              <a:gd name="connsiteX62" fmla="*/ 554044 w 791896"/>
              <a:gd name="connsiteY62" fmla="*/ 2085784 h 2303810"/>
              <a:gd name="connsiteX63" fmla="*/ 560938 w 791896"/>
              <a:gd name="connsiteY63" fmla="*/ 2071996 h 2303810"/>
              <a:gd name="connsiteX64" fmla="*/ 590238 w 791896"/>
              <a:gd name="connsiteY64" fmla="*/ 2056484 h 2303810"/>
              <a:gd name="connsiteX65" fmla="*/ 569555 w 791896"/>
              <a:gd name="connsiteY65" fmla="*/ 2115086 h 2303810"/>
              <a:gd name="connsiteX66" fmla="*/ 531636 w 791896"/>
              <a:gd name="connsiteY66" fmla="*/ 2184029 h 2303810"/>
              <a:gd name="connsiteX67" fmla="*/ 512678 w 791896"/>
              <a:gd name="connsiteY67" fmla="*/ 2218501 h 2303810"/>
              <a:gd name="connsiteX68" fmla="*/ 491995 w 791896"/>
              <a:gd name="connsiteY68" fmla="*/ 2252972 h 2303810"/>
              <a:gd name="connsiteX69" fmla="*/ 476482 w 791896"/>
              <a:gd name="connsiteY69" fmla="*/ 2278825 h 2303810"/>
              <a:gd name="connsiteX70" fmla="*/ 465282 w 791896"/>
              <a:gd name="connsiteY70" fmla="*/ 2303810 h 2303810"/>
              <a:gd name="connsiteX71" fmla="*/ 390435 w 791896"/>
              <a:gd name="connsiteY71" fmla="*/ 2210761 h 2303810"/>
              <a:gd name="connsiteX72" fmla="*/ 388540 w 791896"/>
              <a:gd name="connsiteY72" fmla="*/ 2207971 h 2303810"/>
              <a:gd name="connsiteX73" fmla="*/ 405816 w 791896"/>
              <a:gd name="connsiteY73" fmla="*/ 2177135 h 2303810"/>
              <a:gd name="connsiteX74" fmla="*/ 452352 w 791896"/>
              <a:gd name="connsiteY74" fmla="*/ 2094403 h 2303810"/>
              <a:gd name="connsiteX75" fmla="*/ 469587 w 791896"/>
              <a:gd name="connsiteY75" fmla="*/ 2063379 h 2303810"/>
              <a:gd name="connsiteX76" fmla="*/ 483376 w 791896"/>
              <a:gd name="connsiteY76" fmla="*/ 2034079 h 2303810"/>
              <a:gd name="connsiteX77" fmla="*/ 505783 w 791896"/>
              <a:gd name="connsiteY77" fmla="*/ 1978924 h 2303810"/>
              <a:gd name="connsiteX78" fmla="*/ 554044 w 791896"/>
              <a:gd name="connsiteY78" fmla="*/ 1873785 h 2303810"/>
              <a:gd name="connsiteX79" fmla="*/ 573002 w 791896"/>
              <a:gd name="connsiteY79" fmla="*/ 1803119 h 2303810"/>
              <a:gd name="connsiteX80" fmla="*/ 619540 w 791896"/>
              <a:gd name="connsiteY80" fmla="*/ 1661785 h 2303810"/>
              <a:gd name="connsiteX81" fmla="*/ 640223 w 791896"/>
              <a:gd name="connsiteY81" fmla="*/ 1551476 h 2303810"/>
              <a:gd name="connsiteX82" fmla="*/ 667800 w 791896"/>
              <a:gd name="connsiteY82" fmla="*/ 1418760 h 2303810"/>
              <a:gd name="connsiteX83" fmla="*/ 674018 w 791896"/>
              <a:gd name="connsiteY83" fmla="*/ 1395448 h 2303810"/>
              <a:gd name="connsiteX84" fmla="*/ 669523 w 791896"/>
              <a:gd name="connsiteY84" fmla="*/ 1394630 h 2303810"/>
              <a:gd name="connsiteX85" fmla="*/ 671245 w 791896"/>
              <a:gd name="connsiteY85" fmla="*/ 1351541 h 2303810"/>
              <a:gd name="connsiteX86" fmla="*/ 672163 w 791896"/>
              <a:gd name="connsiteY86" fmla="*/ 1348329 h 2303810"/>
              <a:gd name="connsiteX87" fmla="*/ 670959 w 791896"/>
              <a:gd name="connsiteY87" fmla="*/ 1348396 h 2303810"/>
              <a:gd name="connsiteX88" fmla="*/ 668779 w 791896"/>
              <a:gd name="connsiteY88" fmla="*/ 1348517 h 2303810"/>
              <a:gd name="connsiteX89" fmla="*/ 669523 w 791896"/>
              <a:gd name="connsiteY89" fmla="*/ 1356711 h 2303810"/>
              <a:gd name="connsiteX90" fmla="*/ 667800 w 791896"/>
              <a:gd name="connsiteY90" fmla="*/ 1399801 h 2303810"/>
              <a:gd name="connsiteX91" fmla="*/ 660906 w 791896"/>
              <a:gd name="connsiteY91" fmla="*/ 1425654 h 2303810"/>
              <a:gd name="connsiteX92" fmla="*/ 619540 w 791896"/>
              <a:gd name="connsiteY92" fmla="*/ 1491150 h 2303810"/>
              <a:gd name="connsiteX93" fmla="*/ 609198 w 791896"/>
              <a:gd name="connsiteY93" fmla="*/ 1548029 h 2303810"/>
              <a:gd name="connsiteX94" fmla="*/ 598857 w 791896"/>
              <a:gd name="connsiteY94" fmla="*/ 1566988 h 2303810"/>
              <a:gd name="connsiteX95" fmla="*/ 581621 w 791896"/>
              <a:gd name="connsiteY95" fmla="*/ 1649719 h 2303810"/>
              <a:gd name="connsiteX96" fmla="*/ 562661 w 791896"/>
              <a:gd name="connsiteY96" fmla="*/ 1715215 h 2303810"/>
              <a:gd name="connsiteX97" fmla="*/ 541978 w 791896"/>
              <a:gd name="connsiteY97" fmla="*/ 1778989 h 2303810"/>
              <a:gd name="connsiteX98" fmla="*/ 529914 w 791896"/>
              <a:gd name="connsiteY98" fmla="*/ 1828972 h 2303810"/>
              <a:gd name="connsiteX99" fmla="*/ 516125 w 791896"/>
              <a:gd name="connsiteY99" fmla="*/ 1880679 h 2303810"/>
              <a:gd name="connsiteX100" fmla="*/ 527121 w 791896"/>
              <a:gd name="connsiteY100" fmla="*/ 1863574 h 2303810"/>
              <a:gd name="connsiteX101" fmla="*/ 536808 w 791896"/>
              <a:gd name="connsiteY101" fmla="*/ 1827247 h 2303810"/>
              <a:gd name="connsiteX102" fmla="*/ 545425 w 791896"/>
              <a:gd name="connsiteY102" fmla="*/ 1775540 h 2303810"/>
              <a:gd name="connsiteX103" fmla="*/ 566108 w 791896"/>
              <a:gd name="connsiteY103" fmla="*/ 1711768 h 2303810"/>
              <a:gd name="connsiteX104" fmla="*/ 585068 w 791896"/>
              <a:gd name="connsiteY104" fmla="*/ 1646272 h 2303810"/>
              <a:gd name="connsiteX105" fmla="*/ 602304 w 791896"/>
              <a:gd name="connsiteY105" fmla="*/ 1563540 h 2303810"/>
              <a:gd name="connsiteX106" fmla="*/ 612645 w 791896"/>
              <a:gd name="connsiteY106" fmla="*/ 1544580 h 2303810"/>
              <a:gd name="connsiteX107" fmla="*/ 622987 w 791896"/>
              <a:gd name="connsiteY107" fmla="*/ 1487703 h 2303810"/>
              <a:gd name="connsiteX108" fmla="*/ 664353 w 791896"/>
              <a:gd name="connsiteY108" fmla="*/ 1422207 h 2303810"/>
              <a:gd name="connsiteX109" fmla="*/ 636776 w 791896"/>
              <a:gd name="connsiteY109" fmla="*/ 1554922 h 2303810"/>
              <a:gd name="connsiteX110" fmla="*/ 616093 w 791896"/>
              <a:gd name="connsiteY110" fmla="*/ 1665231 h 2303810"/>
              <a:gd name="connsiteX111" fmla="*/ 569555 w 791896"/>
              <a:gd name="connsiteY111" fmla="*/ 1806564 h 2303810"/>
              <a:gd name="connsiteX112" fmla="*/ 560348 w 791896"/>
              <a:gd name="connsiteY112" fmla="*/ 1820885 h 2303810"/>
              <a:gd name="connsiteX113" fmla="*/ 556412 w 791896"/>
              <a:gd name="connsiteY113" fmla="*/ 1842330 h 2303810"/>
              <a:gd name="connsiteX114" fmla="*/ 543702 w 791896"/>
              <a:gd name="connsiteY114" fmla="*/ 1878956 h 2303810"/>
              <a:gd name="connsiteX115" fmla="*/ 495442 w 791896"/>
              <a:gd name="connsiteY115" fmla="*/ 1984094 h 2303810"/>
              <a:gd name="connsiteX116" fmla="*/ 473034 w 791896"/>
              <a:gd name="connsiteY116" fmla="*/ 2039248 h 2303810"/>
              <a:gd name="connsiteX117" fmla="*/ 459246 w 791896"/>
              <a:gd name="connsiteY117" fmla="*/ 2068550 h 2303810"/>
              <a:gd name="connsiteX118" fmla="*/ 442010 w 791896"/>
              <a:gd name="connsiteY118" fmla="*/ 2099575 h 2303810"/>
              <a:gd name="connsiteX119" fmla="*/ 395474 w 791896"/>
              <a:gd name="connsiteY119" fmla="*/ 2182306 h 2303810"/>
              <a:gd name="connsiteX120" fmla="*/ 384460 w 791896"/>
              <a:gd name="connsiteY120" fmla="*/ 2201965 h 2303810"/>
              <a:gd name="connsiteX121" fmla="*/ 366366 w 791896"/>
              <a:gd name="connsiteY121" fmla="*/ 2175324 h 2303810"/>
              <a:gd name="connsiteX122" fmla="*/ 385983 w 791896"/>
              <a:gd name="connsiteY122" fmla="*/ 2146987 h 2303810"/>
              <a:gd name="connsiteX123" fmla="*/ 392027 w 791896"/>
              <a:gd name="connsiteY123" fmla="*/ 2139216 h 2303810"/>
              <a:gd name="connsiteX124" fmla="*/ 392890 w 791896"/>
              <a:gd name="connsiteY124" fmla="*/ 2137010 h 2303810"/>
              <a:gd name="connsiteX125" fmla="*/ 385983 w 791896"/>
              <a:gd name="connsiteY125" fmla="*/ 2146987 h 2303810"/>
              <a:gd name="connsiteX126" fmla="*/ 369405 w 791896"/>
              <a:gd name="connsiteY126" fmla="*/ 2168302 h 2303810"/>
              <a:gd name="connsiteX127" fmla="*/ 365656 w 791896"/>
              <a:gd name="connsiteY127" fmla="*/ 2174279 h 2303810"/>
              <a:gd name="connsiteX128" fmla="*/ 342348 w 791896"/>
              <a:gd name="connsiteY128" fmla="*/ 2139962 h 2303810"/>
              <a:gd name="connsiteX129" fmla="*/ 353460 w 791896"/>
              <a:gd name="connsiteY129" fmla="*/ 2118317 h 2303810"/>
              <a:gd name="connsiteX130" fmla="*/ 386855 w 791896"/>
              <a:gd name="connsiteY130" fmla="*/ 2044418 h 2303810"/>
              <a:gd name="connsiteX131" fmla="*/ 455799 w 791896"/>
              <a:gd name="connsiteY131" fmla="*/ 1887573 h 2303810"/>
              <a:gd name="connsiteX132" fmla="*/ 476051 w 791896"/>
              <a:gd name="connsiteY132" fmla="*/ 1823800 h 2303810"/>
              <a:gd name="connsiteX133" fmla="*/ 482661 w 791896"/>
              <a:gd name="connsiteY133" fmla="*/ 1798854 h 2303810"/>
              <a:gd name="connsiteX134" fmla="*/ 432378 w 791896"/>
              <a:gd name="connsiteY134" fmla="*/ 1936237 h 2303810"/>
              <a:gd name="connsiteX135" fmla="*/ 336746 w 791896"/>
              <a:gd name="connsiteY135" fmla="*/ 2131714 h 2303810"/>
              <a:gd name="connsiteX136" fmla="*/ 312848 w 791896"/>
              <a:gd name="connsiteY136" fmla="*/ 2096527 h 2303810"/>
              <a:gd name="connsiteX137" fmla="*/ 241698 w 791896"/>
              <a:gd name="connsiteY137" fmla="*/ 1970494 h 2303810"/>
              <a:gd name="connsiteX138" fmla="*/ 130146 w 791896"/>
              <a:gd name="connsiteY138" fmla="*/ 1695903 h 2303810"/>
              <a:gd name="connsiteX139" fmla="*/ 65788 w 791896"/>
              <a:gd name="connsiteY139" fmla="*/ 1428464 h 2303810"/>
              <a:gd name="connsiteX140" fmla="*/ 57207 w 791896"/>
              <a:gd name="connsiteY140" fmla="*/ 1366967 h 2303810"/>
              <a:gd name="connsiteX141" fmla="*/ 50057 w 791896"/>
              <a:gd name="connsiteY141" fmla="*/ 1309760 h 2303810"/>
              <a:gd name="connsiteX142" fmla="*/ 44336 w 791896"/>
              <a:gd name="connsiteY142" fmla="*/ 1256845 h 2303810"/>
              <a:gd name="connsiteX143" fmla="*/ 41476 w 791896"/>
              <a:gd name="connsiteY143" fmla="*/ 1232532 h 2303810"/>
              <a:gd name="connsiteX144" fmla="*/ 40045 w 791896"/>
              <a:gd name="connsiteY144" fmla="*/ 1209649 h 2303810"/>
              <a:gd name="connsiteX145" fmla="*/ 34324 w 791896"/>
              <a:gd name="connsiteY145" fmla="*/ 1130991 h 2303810"/>
              <a:gd name="connsiteX146" fmla="*/ 30034 w 791896"/>
              <a:gd name="connsiteY146" fmla="*/ 1079505 h 2303810"/>
              <a:gd name="connsiteX147" fmla="*/ 23599 w 791896"/>
              <a:gd name="connsiteY147" fmla="*/ 1058411 h 2303810"/>
              <a:gd name="connsiteX148" fmla="*/ 12872 w 791896"/>
              <a:gd name="connsiteY148" fmla="*/ 1073785 h 2303810"/>
              <a:gd name="connsiteX149" fmla="*/ 62927 w 791896"/>
              <a:gd name="connsiteY149" fmla="*/ 1517134 h 2303810"/>
              <a:gd name="connsiteX150" fmla="*/ 200223 w 791896"/>
              <a:gd name="connsiteY150" fmla="*/ 1927589 h 2303810"/>
              <a:gd name="connsiteX151" fmla="*/ 307485 w 791896"/>
              <a:gd name="connsiteY151" fmla="*/ 2122091 h 2303810"/>
              <a:gd name="connsiteX152" fmla="*/ 327552 w 791896"/>
              <a:gd name="connsiteY152" fmla="*/ 2150508 h 2303810"/>
              <a:gd name="connsiteX153" fmla="*/ 326603 w 791896"/>
              <a:gd name="connsiteY153" fmla="*/ 2152447 h 2303810"/>
              <a:gd name="connsiteX154" fmla="*/ 318895 w 791896"/>
              <a:gd name="connsiteY154" fmla="*/ 2164633 h 2303810"/>
              <a:gd name="connsiteX155" fmla="*/ 289505 w 791896"/>
              <a:gd name="connsiteY155" fmla="*/ 2123617 h 2303810"/>
              <a:gd name="connsiteX156" fmla="*/ 169363 w 791896"/>
              <a:gd name="connsiteY156" fmla="*/ 1898316 h 2303810"/>
              <a:gd name="connsiteX157" fmla="*/ 133618 w 791896"/>
              <a:gd name="connsiteY157" fmla="*/ 1809378 h 2303810"/>
              <a:gd name="connsiteX158" fmla="*/ 128715 w 791896"/>
              <a:gd name="connsiteY158" fmla="*/ 1791725 h 2303810"/>
              <a:gd name="connsiteX159" fmla="*/ 118704 w 791896"/>
              <a:gd name="connsiteY159" fmla="*/ 1760261 h 2303810"/>
              <a:gd name="connsiteX160" fmla="*/ 97251 w 791896"/>
              <a:gd name="connsiteY160" fmla="*/ 1698764 h 2303810"/>
              <a:gd name="connsiteX161" fmla="*/ 78660 w 791896"/>
              <a:gd name="connsiteY161" fmla="*/ 1637267 h 2303810"/>
              <a:gd name="connsiteX162" fmla="*/ 67167 w 791896"/>
              <a:gd name="connsiteY162" fmla="*/ 1592343 h 2303810"/>
              <a:gd name="connsiteX163" fmla="*/ 42792 w 791896"/>
              <a:gd name="connsiteY163" fmla="*/ 1477612 h 2303810"/>
              <a:gd name="connsiteX164" fmla="*/ 28603 w 791896"/>
              <a:gd name="connsiteY164" fmla="*/ 1388420 h 2303810"/>
              <a:gd name="connsiteX165" fmla="*/ 21453 w 791896"/>
              <a:gd name="connsiteY165" fmla="*/ 1325493 h 2303810"/>
              <a:gd name="connsiteX166" fmla="*/ 17162 w 791896"/>
              <a:gd name="connsiteY166" fmla="*/ 1262566 h 2303810"/>
              <a:gd name="connsiteX167" fmla="*/ 14302 w 791896"/>
              <a:gd name="connsiteY167" fmla="*/ 1231102 h 2303810"/>
              <a:gd name="connsiteX168" fmla="*/ 12872 w 791896"/>
              <a:gd name="connsiteY168" fmla="*/ 1199639 h 2303810"/>
              <a:gd name="connsiteX169" fmla="*/ 10012 w 791896"/>
              <a:gd name="connsiteY169" fmla="*/ 1138141 h 2303810"/>
              <a:gd name="connsiteX170" fmla="*/ 17520 w 791896"/>
              <a:gd name="connsiteY170" fmla="*/ 903774 h 2303810"/>
              <a:gd name="connsiteX171" fmla="*/ 38928 w 791896"/>
              <a:gd name="connsiteY171" fmla="*/ 702431 h 2303810"/>
              <a:gd name="connsiteX172" fmla="*/ 38614 w 791896"/>
              <a:gd name="connsiteY172" fmla="*/ 703374 h 2303810"/>
              <a:gd name="connsiteX173" fmla="*/ 0 w 791896"/>
              <a:gd name="connsiteY173" fmla="*/ 1063774 h 2303810"/>
              <a:gd name="connsiteX174" fmla="*/ 157318 w 791896"/>
              <a:gd name="connsiteY174" fmla="*/ 321521 h 2303810"/>
              <a:gd name="connsiteX175" fmla="*/ 238836 w 791896"/>
              <a:gd name="connsiteY175" fmla="*/ 142751 h 2303810"/>
              <a:gd name="connsiteX176" fmla="*/ 291886 w 791896"/>
              <a:gd name="connsiteY176" fmla="*/ 48181 h 2303810"/>
              <a:gd name="connsiteX177" fmla="*/ 323315 w 791896"/>
              <a:gd name="connsiteY177" fmla="*/ 0 h 2303810"/>
              <a:gd name="connsiteX178" fmla="*/ 296223 w 791896"/>
              <a:gd name="connsiteY178" fmla="*/ 73499 h 2303810"/>
              <a:gd name="connsiteX179" fmla="*/ 291993 w 791896"/>
              <a:gd name="connsiteY179" fmla="*/ 74071 h 2303810"/>
              <a:gd name="connsiteX180" fmla="*/ 226502 w 791896"/>
              <a:gd name="connsiteY180" fmla="*/ 184159 h 2303810"/>
              <a:gd name="connsiteX181" fmla="*/ 87418 w 791896"/>
              <a:gd name="connsiteY181" fmla="*/ 516895 h 2303810"/>
              <a:gd name="connsiteX182" fmla="*/ 47497 w 791896"/>
              <a:gd name="connsiteY182" fmla="*/ 671472 h 2303810"/>
              <a:gd name="connsiteX183" fmla="*/ 49876 w 791896"/>
              <a:gd name="connsiteY183" fmla="*/ 664938 h 2303810"/>
              <a:gd name="connsiteX184" fmla="*/ 58638 w 791896"/>
              <a:gd name="connsiteY184" fmla="*/ 639016 h 2303810"/>
              <a:gd name="connsiteX185" fmla="*/ 153028 w 791896"/>
              <a:gd name="connsiteY185" fmla="*/ 367286 h 2303810"/>
              <a:gd name="connsiteX186" fmla="*/ 268870 w 791896"/>
              <a:gd name="connsiteY186" fmla="*/ 125588 h 2303810"/>
              <a:gd name="connsiteX187" fmla="*/ 296223 w 791896"/>
              <a:gd name="connsiteY187" fmla="*/ 73499 h 2303810"/>
              <a:gd name="connsiteX188" fmla="*/ 650562 w 791896"/>
              <a:gd name="connsiteY188" fmla="*/ 1220547 h 2303810"/>
              <a:gd name="connsiteX189" fmla="*/ 639267 w 791896"/>
              <a:gd name="connsiteY189" fmla="*/ 1247245 h 2303810"/>
              <a:gd name="connsiteX190" fmla="*/ 635051 w 791896"/>
              <a:gd name="connsiteY190" fmla="*/ 1286045 h 2303810"/>
              <a:gd name="connsiteX191" fmla="*/ 629613 w 791896"/>
              <a:gd name="connsiteY191" fmla="*/ 1267919 h 2303810"/>
              <a:gd name="connsiteX192" fmla="*/ 627625 w 791896"/>
              <a:gd name="connsiteY192" fmla="*/ 1270478 h 2303810"/>
              <a:gd name="connsiteX193" fmla="*/ 633328 w 791896"/>
              <a:gd name="connsiteY193" fmla="*/ 1289492 h 2303810"/>
              <a:gd name="connsiteX194" fmla="*/ 629881 w 791896"/>
              <a:gd name="connsiteY194" fmla="*/ 1317070 h 2303810"/>
              <a:gd name="connsiteX195" fmla="*/ 636776 w 791896"/>
              <a:gd name="connsiteY195" fmla="*/ 1339475 h 2303810"/>
              <a:gd name="connsiteX196" fmla="*/ 642119 w 791896"/>
              <a:gd name="connsiteY196" fmla="*/ 1339178 h 2303810"/>
              <a:gd name="connsiteX197" fmla="*/ 638498 w 791896"/>
              <a:gd name="connsiteY197" fmla="*/ 1327409 h 2303810"/>
              <a:gd name="connsiteX198" fmla="*/ 641945 w 791896"/>
              <a:gd name="connsiteY198" fmla="*/ 1299832 h 2303810"/>
              <a:gd name="connsiteX199" fmla="*/ 650562 w 791896"/>
              <a:gd name="connsiteY199" fmla="*/ 1220547 h 2303810"/>
              <a:gd name="connsiteX200" fmla="*/ 724677 w 791896"/>
              <a:gd name="connsiteY200" fmla="*/ 1294662 h 2303810"/>
              <a:gd name="connsiteX201" fmla="*/ 714336 w 791896"/>
              <a:gd name="connsiteY201" fmla="*/ 1317070 h 2303810"/>
              <a:gd name="connsiteX202" fmla="*/ 711965 w 791896"/>
              <a:gd name="connsiteY202" fmla="*/ 1364036 h 2303810"/>
              <a:gd name="connsiteX203" fmla="*/ 710889 w 791896"/>
              <a:gd name="connsiteY203" fmla="*/ 1408418 h 2303810"/>
              <a:gd name="connsiteX204" fmla="*/ 693653 w 791896"/>
              <a:gd name="connsiteY204" fmla="*/ 1461454 h 2303810"/>
              <a:gd name="connsiteX205" fmla="*/ 693653 w 791896"/>
              <a:gd name="connsiteY205" fmla="*/ 1467512 h 2303810"/>
              <a:gd name="connsiteX206" fmla="*/ 714336 w 791896"/>
              <a:gd name="connsiteY206" fmla="*/ 1408418 h 2303810"/>
              <a:gd name="connsiteX207" fmla="*/ 717783 w 791896"/>
              <a:gd name="connsiteY207" fmla="*/ 1317068 h 2303810"/>
              <a:gd name="connsiteX208" fmla="*/ 725819 w 791896"/>
              <a:gd name="connsiteY208" fmla="*/ 1299658 h 2303810"/>
              <a:gd name="connsiteX209" fmla="*/ 724677 w 791896"/>
              <a:gd name="connsiteY209" fmla="*/ 1294662 h 2303810"/>
              <a:gd name="connsiteX210" fmla="*/ 709164 w 791896"/>
              <a:gd name="connsiteY210" fmla="*/ 1311898 h 2303810"/>
              <a:gd name="connsiteX211" fmla="*/ 689093 w 791896"/>
              <a:gd name="connsiteY211" fmla="*/ 1395525 h 2303810"/>
              <a:gd name="connsiteX212" fmla="*/ 689095 w 791896"/>
              <a:gd name="connsiteY212" fmla="*/ 1395525 h 2303810"/>
              <a:gd name="connsiteX213" fmla="*/ 709166 w 791896"/>
              <a:gd name="connsiteY213" fmla="*/ 1311900 h 2303810"/>
              <a:gd name="connsiteX214" fmla="*/ 709164 w 791896"/>
              <a:gd name="connsiteY214" fmla="*/ 1311898 h 2303810"/>
              <a:gd name="connsiteX215" fmla="*/ 459716 w 791896"/>
              <a:gd name="connsiteY215" fmla="*/ 1965619 h 2303810"/>
              <a:gd name="connsiteX216" fmla="*/ 417880 w 791896"/>
              <a:gd name="connsiteY216" fmla="*/ 2039248 h 2303810"/>
              <a:gd name="connsiteX217" fmla="*/ 417111 w 791896"/>
              <a:gd name="connsiteY217" fmla="*/ 2041018 h 2303810"/>
              <a:gd name="connsiteX218" fmla="*/ 459246 w 791896"/>
              <a:gd name="connsiteY218" fmla="*/ 1966858 h 2303810"/>
              <a:gd name="connsiteX219" fmla="*/ 459716 w 791896"/>
              <a:gd name="connsiteY219" fmla="*/ 1965619 h 2303810"/>
              <a:gd name="connsiteX220" fmla="*/ 687526 w 791896"/>
              <a:gd name="connsiteY220" fmla="*/ 1544122 h 2303810"/>
              <a:gd name="connsiteX221" fmla="*/ 686907 w 791896"/>
              <a:gd name="connsiteY221" fmla="*/ 1547171 h 2303810"/>
              <a:gd name="connsiteX222" fmla="*/ 691928 w 791896"/>
              <a:gd name="connsiteY222" fmla="*/ 1553199 h 2303810"/>
              <a:gd name="connsiteX223" fmla="*/ 707441 w 791896"/>
              <a:gd name="connsiteY223" fmla="*/ 1570435 h 2303810"/>
              <a:gd name="connsiteX224" fmla="*/ 717783 w 791896"/>
              <a:gd name="connsiteY224" fmla="*/ 1563540 h 2303810"/>
              <a:gd name="connsiteX225" fmla="*/ 718043 w 791896"/>
              <a:gd name="connsiteY225" fmla="*/ 1562218 h 2303810"/>
              <a:gd name="connsiteX226" fmla="*/ 710889 w 791896"/>
              <a:gd name="connsiteY226" fmla="*/ 1566988 h 2303810"/>
              <a:gd name="connsiteX227" fmla="*/ 693653 w 791896"/>
              <a:gd name="connsiteY227" fmla="*/ 1551475 h 2303810"/>
              <a:gd name="connsiteX228" fmla="*/ 687526 w 791896"/>
              <a:gd name="connsiteY228" fmla="*/ 1544122 h 230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</a:cxnLst>
            <a:rect l="l" t="t" r="r" b="b"/>
            <a:pathLst>
              <a:path w="791896" h="2303810">
                <a:moveTo>
                  <a:pt x="323315" y="0"/>
                </a:moveTo>
                <a:lnTo>
                  <a:pt x="331046" y="12386"/>
                </a:lnTo>
                <a:lnTo>
                  <a:pt x="317496" y="31199"/>
                </a:lnTo>
                <a:lnTo>
                  <a:pt x="295541" y="68105"/>
                </a:lnTo>
                <a:lnTo>
                  <a:pt x="308915" y="46930"/>
                </a:lnTo>
                <a:cubicBezTo>
                  <a:pt x="314635" y="38349"/>
                  <a:pt x="321787" y="29768"/>
                  <a:pt x="327508" y="19756"/>
                </a:cubicBezTo>
                <a:lnTo>
                  <a:pt x="331763" y="13536"/>
                </a:lnTo>
                <a:lnTo>
                  <a:pt x="339476" y="25894"/>
                </a:lnTo>
                <a:lnTo>
                  <a:pt x="375261" y="102568"/>
                </a:lnTo>
                <a:lnTo>
                  <a:pt x="311775" y="217118"/>
                </a:lnTo>
                <a:cubicBezTo>
                  <a:pt x="318927" y="205677"/>
                  <a:pt x="326077" y="192806"/>
                  <a:pt x="334658" y="178505"/>
                </a:cubicBezTo>
                <a:cubicBezTo>
                  <a:pt x="343239" y="165632"/>
                  <a:pt x="351820" y="151331"/>
                  <a:pt x="361831" y="137029"/>
                </a:cubicBezTo>
                <a:lnTo>
                  <a:pt x="379066" y="110723"/>
                </a:lnTo>
                <a:lnTo>
                  <a:pt x="452722" y="268540"/>
                </a:lnTo>
                <a:cubicBezTo>
                  <a:pt x="551492" y="519020"/>
                  <a:pt x="605751" y="791919"/>
                  <a:pt x="605751" y="1077491"/>
                </a:cubicBezTo>
                <a:lnTo>
                  <a:pt x="605022" y="1091915"/>
                </a:lnTo>
                <a:lnTo>
                  <a:pt x="624710" y="1094727"/>
                </a:lnTo>
                <a:cubicBezTo>
                  <a:pt x="631604" y="1099897"/>
                  <a:pt x="636774" y="1103344"/>
                  <a:pt x="643668" y="1108516"/>
                </a:cubicBezTo>
                <a:cubicBezTo>
                  <a:pt x="645393" y="1127474"/>
                  <a:pt x="648840" y="1132646"/>
                  <a:pt x="652287" y="1155051"/>
                </a:cubicBezTo>
                <a:cubicBezTo>
                  <a:pt x="662628" y="1175734"/>
                  <a:pt x="674692" y="1192970"/>
                  <a:pt x="685034" y="1210206"/>
                </a:cubicBezTo>
                <a:lnTo>
                  <a:pt x="698824" y="1211460"/>
                </a:lnTo>
                <a:lnTo>
                  <a:pt x="698824" y="1198142"/>
                </a:lnTo>
                <a:lnTo>
                  <a:pt x="712836" y="1159220"/>
                </a:lnTo>
                <a:lnTo>
                  <a:pt x="712611" y="1151606"/>
                </a:lnTo>
                <a:cubicBezTo>
                  <a:pt x="717783" y="1099899"/>
                  <a:pt x="721230" y="1101621"/>
                  <a:pt x="726400" y="1105068"/>
                </a:cubicBezTo>
                <a:cubicBezTo>
                  <a:pt x="733294" y="1103346"/>
                  <a:pt x="740189" y="1103346"/>
                  <a:pt x="745360" y="1105068"/>
                </a:cubicBezTo>
                <a:cubicBezTo>
                  <a:pt x="755702" y="1098174"/>
                  <a:pt x="764319" y="1089557"/>
                  <a:pt x="774660" y="1086110"/>
                </a:cubicBezTo>
                <a:cubicBezTo>
                  <a:pt x="776385" y="1111963"/>
                  <a:pt x="776385" y="1134370"/>
                  <a:pt x="778107" y="1161947"/>
                </a:cubicBezTo>
                <a:cubicBezTo>
                  <a:pt x="774660" y="1174012"/>
                  <a:pt x="772937" y="1186077"/>
                  <a:pt x="769490" y="1198142"/>
                </a:cubicBezTo>
                <a:cubicBezTo>
                  <a:pt x="766043" y="1210208"/>
                  <a:pt x="762596" y="1222272"/>
                  <a:pt x="759149" y="1232613"/>
                </a:cubicBezTo>
                <a:cubicBezTo>
                  <a:pt x="757424" y="1251574"/>
                  <a:pt x="755702" y="1270532"/>
                  <a:pt x="753977" y="1289492"/>
                </a:cubicBezTo>
                <a:lnTo>
                  <a:pt x="752254" y="1318792"/>
                </a:lnTo>
                <a:cubicBezTo>
                  <a:pt x="750530" y="1329134"/>
                  <a:pt x="750530" y="1337752"/>
                  <a:pt x="748807" y="1348094"/>
                </a:cubicBezTo>
                <a:lnTo>
                  <a:pt x="741457" y="1352994"/>
                </a:lnTo>
                <a:lnTo>
                  <a:pt x="741913" y="1354986"/>
                </a:lnTo>
                <a:lnTo>
                  <a:pt x="748954" y="1350293"/>
                </a:lnTo>
                <a:lnTo>
                  <a:pt x="752254" y="1322239"/>
                </a:lnTo>
                <a:lnTo>
                  <a:pt x="753977" y="1292939"/>
                </a:lnTo>
                <a:cubicBezTo>
                  <a:pt x="755702" y="1273979"/>
                  <a:pt x="757424" y="1255021"/>
                  <a:pt x="759149" y="1236060"/>
                </a:cubicBezTo>
                <a:cubicBezTo>
                  <a:pt x="762596" y="1225719"/>
                  <a:pt x="766043" y="1213655"/>
                  <a:pt x="769490" y="1201589"/>
                </a:cubicBezTo>
                <a:cubicBezTo>
                  <a:pt x="772937" y="1189525"/>
                  <a:pt x="776385" y="1177459"/>
                  <a:pt x="778107" y="1165395"/>
                </a:cubicBezTo>
                <a:cubicBezTo>
                  <a:pt x="783279" y="1168842"/>
                  <a:pt x="786726" y="1172289"/>
                  <a:pt x="791896" y="1175736"/>
                </a:cubicBezTo>
                <a:cubicBezTo>
                  <a:pt x="791896" y="1184353"/>
                  <a:pt x="791896" y="1192972"/>
                  <a:pt x="790173" y="1201589"/>
                </a:cubicBezTo>
                <a:cubicBezTo>
                  <a:pt x="788449" y="1210208"/>
                  <a:pt x="788449" y="1218825"/>
                  <a:pt x="786726" y="1227443"/>
                </a:cubicBezTo>
                <a:cubicBezTo>
                  <a:pt x="785002" y="1244679"/>
                  <a:pt x="783279" y="1260190"/>
                  <a:pt x="785002" y="1275704"/>
                </a:cubicBezTo>
                <a:cubicBezTo>
                  <a:pt x="783279" y="1292939"/>
                  <a:pt x="783279" y="1311898"/>
                  <a:pt x="781554" y="1332581"/>
                </a:cubicBezTo>
                <a:cubicBezTo>
                  <a:pt x="778107" y="1351541"/>
                  <a:pt x="776385" y="1372224"/>
                  <a:pt x="772937" y="1392907"/>
                </a:cubicBezTo>
                <a:cubicBezTo>
                  <a:pt x="769490" y="1413590"/>
                  <a:pt x="767766" y="1434273"/>
                  <a:pt x="762596" y="1456679"/>
                </a:cubicBezTo>
                <a:cubicBezTo>
                  <a:pt x="759149" y="1477362"/>
                  <a:pt x="753977" y="1498044"/>
                  <a:pt x="750530" y="1518727"/>
                </a:cubicBezTo>
                <a:cubicBezTo>
                  <a:pt x="738466" y="1565265"/>
                  <a:pt x="741913" y="1580776"/>
                  <a:pt x="728124" y="1649719"/>
                </a:cubicBezTo>
                <a:cubicBezTo>
                  <a:pt x="721230" y="1653167"/>
                  <a:pt x="714336" y="1656614"/>
                  <a:pt x="707441" y="1661785"/>
                </a:cubicBezTo>
                <a:cubicBezTo>
                  <a:pt x="700547" y="1685916"/>
                  <a:pt x="690206" y="1713493"/>
                  <a:pt x="681587" y="1737623"/>
                </a:cubicBezTo>
                <a:cubicBezTo>
                  <a:pt x="669523" y="1777264"/>
                  <a:pt x="678140" y="1782436"/>
                  <a:pt x="674692" y="1810013"/>
                </a:cubicBezTo>
                <a:cubicBezTo>
                  <a:pt x="672970" y="1813460"/>
                  <a:pt x="671245" y="1818630"/>
                  <a:pt x="671245" y="1820355"/>
                </a:cubicBezTo>
                <a:cubicBezTo>
                  <a:pt x="660904" y="1847932"/>
                  <a:pt x="650562" y="1875509"/>
                  <a:pt x="641945" y="1899639"/>
                </a:cubicBezTo>
                <a:cubicBezTo>
                  <a:pt x="638498" y="1903087"/>
                  <a:pt x="636774" y="1904809"/>
                  <a:pt x="633327" y="1906534"/>
                </a:cubicBezTo>
                <a:cubicBezTo>
                  <a:pt x="621262" y="1934111"/>
                  <a:pt x="609196" y="1963411"/>
                  <a:pt x="597132" y="1990988"/>
                </a:cubicBezTo>
                <a:cubicBezTo>
                  <a:pt x="610921" y="1963411"/>
                  <a:pt x="622985" y="1934111"/>
                  <a:pt x="635051" y="1906534"/>
                </a:cubicBezTo>
                <a:cubicBezTo>
                  <a:pt x="638498" y="1903087"/>
                  <a:pt x="640221" y="1903087"/>
                  <a:pt x="643668" y="1899639"/>
                </a:cubicBezTo>
                <a:cubicBezTo>
                  <a:pt x="629879" y="1973752"/>
                  <a:pt x="607474" y="2020290"/>
                  <a:pt x="588513" y="2056484"/>
                </a:cubicBezTo>
                <a:lnTo>
                  <a:pt x="559214" y="2071997"/>
                </a:lnTo>
                <a:lnTo>
                  <a:pt x="553137" y="2084152"/>
                </a:lnTo>
                <a:lnTo>
                  <a:pt x="554044" y="2085784"/>
                </a:lnTo>
                <a:cubicBezTo>
                  <a:pt x="555766" y="2082337"/>
                  <a:pt x="557491" y="2077167"/>
                  <a:pt x="560938" y="2071996"/>
                </a:cubicBezTo>
                <a:cubicBezTo>
                  <a:pt x="569555" y="2068548"/>
                  <a:pt x="579896" y="2063379"/>
                  <a:pt x="590238" y="2056484"/>
                </a:cubicBezTo>
                <a:cubicBezTo>
                  <a:pt x="591962" y="2075443"/>
                  <a:pt x="578174" y="2099573"/>
                  <a:pt x="569555" y="2115086"/>
                </a:cubicBezTo>
                <a:cubicBezTo>
                  <a:pt x="557491" y="2139216"/>
                  <a:pt x="543702" y="2161622"/>
                  <a:pt x="531636" y="2184029"/>
                </a:cubicBezTo>
                <a:cubicBezTo>
                  <a:pt x="524742" y="2196093"/>
                  <a:pt x="519572" y="2206435"/>
                  <a:pt x="512678" y="2218501"/>
                </a:cubicBezTo>
                <a:cubicBezTo>
                  <a:pt x="505783" y="2230565"/>
                  <a:pt x="498889" y="2240906"/>
                  <a:pt x="491995" y="2252972"/>
                </a:cubicBezTo>
                <a:cubicBezTo>
                  <a:pt x="486823" y="2259867"/>
                  <a:pt x="483376" y="2268484"/>
                  <a:pt x="476482" y="2278825"/>
                </a:cubicBezTo>
                <a:lnTo>
                  <a:pt x="465282" y="2303810"/>
                </a:lnTo>
                <a:lnTo>
                  <a:pt x="390435" y="2210761"/>
                </a:lnTo>
                <a:lnTo>
                  <a:pt x="388540" y="2207971"/>
                </a:lnTo>
                <a:lnTo>
                  <a:pt x="405816" y="2177135"/>
                </a:lnTo>
                <a:cubicBezTo>
                  <a:pt x="421327" y="2151282"/>
                  <a:pt x="436840" y="2120258"/>
                  <a:pt x="452352" y="2094403"/>
                </a:cubicBezTo>
                <a:cubicBezTo>
                  <a:pt x="459246" y="2084061"/>
                  <a:pt x="464418" y="2073720"/>
                  <a:pt x="469587" y="2063379"/>
                </a:cubicBezTo>
                <a:cubicBezTo>
                  <a:pt x="474759" y="2053037"/>
                  <a:pt x="478206" y="2042696"/>
                  <a:pt x="483376" y="2034079"/>
                </a:cubicBezTo>
                <a:cubicBezTo>
                  <a:pt x="491995" y="2015118"/>
                  <a:pt x="498889" y="1996160"/>
                  <a:pt x="505783" y="1978924"/>
                </a:cubicBezTo>
                <a:cubicBezTo>
                  <a:pt x="519572" y="1942728"/>
                  <a:pt x="531636" y="1908256"/>
                  <a:pt x="554044" y="1873785"/>
                </a:cubicBezTo>
                <a:cubicBezTo>
                  <a:pt x="569555" y="1846208"/>
                  <a:pt x="566108" y="1825525"/>
                  <a:pt x="573002" y="1803119"/>
                </a:cubicBezTo>
                <a:cubicBezTo>
                  <a:pt x="591962" y="1756581"/>
                  <a:pt x="604027" y="1710046"/>
                  <a:pt x="619540" y="1661785"/>
                </a:cubicBezTo>
                <a:cubicBezTo>
                  <a:pt x="612645" y="1647997"/>
                  <a:pt x="636776" y="1592842"/>
                  <a:pt x="640223" y="1551476"/>
                </a:cubicBezTo>
                <a:cubicBezTo>
                  <a:pt x="650564" y="1508386"/>
                  <a:pt x="659181" y="1463573"/>
                  <a:pt x="667800" y="1418760"/>
                </a:cubicBezTo>
                <a:lnTo>
                  <a:pt x="674018" y="1395448"/>
                </a:lnTo>
                <a:lnTo>
                  <a:pt x="669523" y="1394630"/>
                </a:lnTo>
                <a:cubicBezTo>
                  <a:pt x="671245" y="1380841"/>
                  <a:pt x="671245" y="1368777"/>
                  <a:pt x="671245" y="1351541"/>
                </a:cubicBezTo>
                <a:lnTo>
                  <a:pt x="672163" y="1348329"/>
                </a:lnTo>
                <a:lnTo>
                  <a:pt x="670959" y="1348396"/>
                </a:lnTo>
                <a:lnTo>
                  <a:pt x="668779" y="1348517"/>
                </a:lnTo>
                <a:lnTo>
                  <a:pt x="669523" y="1356711"/>
                </a:lnTo>
                <a:cubicBezTo>
                  <a:pt x="669523" y="1372224"/>
                  <a:pt x="669523" y="1384288"/>
                  <a:pt x="667800" y="1399801"/>
                </a:cubicBezTo>
                <a:cubicBezTo>
                  <a:pt x="666075" y="1408418"/>
                  <a:pt x="664353" y="1415313"/>
                  <a:pt x="660906" y="1425654"/>
                </a:cubicBezTo>
                <a:cubicBezTo>
                  <a:pt x="647117" y="1448062"/>
                  <a:pt x="633328" y="1470467"/>
                  <a:pt x="619540" y="1491150"/>
                </a:cubicBezTo>
                <a:cubicBezTo>
                  <a:pt x="616093" y="1511833"/>
                  <a:pt x="614368" y="1529069"/>
                  <a:pt x="609198" y="1548029"/>
                </a:cubicBezTo>
                <a:lnTo>
                  <a:pt x="598857" y="1566988"/>
                </a:lnTo>
                <a:cubicBezTo>
                  <a:pt x="593685" y="1594565"/>
                  <a:pt x="588515" y="1620420"/>
                  <a:pt x="581621" y="1649719"/>
                </a:cubicBezTo>
                <a:cubicBezTo>
                  <a:pt x="574727" y="1672127"/>
                  <a:pt x="569555" y="1692810"/>
                  <a:pt x="562661" y="1715215"/>
                </a:cubicBezTo>
                <a:cubicBezTo>
                  <a:pt x="555766" y="1737623"/>
                  <a:pt x="550597" y="1758306"/>
                  <a:pt x="541978" y="1778989"/>
                </a:cubicBezTo>
                <a:cubicBezTo>
                  <a:pt x="538531" y="1796225"/>
                  <a:pt x="535083" y="1811736"/>
                  <a:pt x="529914" y="1828972"/>
                </a:cubicBezTo>
                <a:cubicBezTo>
                  <a:pt x="526466" y="1846208"/>
                  <a:pt x="523019" y="1863443"/>
                  <a:pt x="516125" y="1880679"/>
                </a:cubicBezTo>
                <a:lnTo>
                  <a:pt x="527121" y="1863574"/>
                </a:lnTo>
                <a:lnTo>
                  <a:pt x="536808" y="1827247"/>
                </a:lnTo>
                <a:cubicBezTo>
                  <a:pt x="538531" y="1808289"/>
                  <a:pt x="541978" y="1792776"/>
                  <a:pt x="545425" y="1775540"/>
                </a:cubicBezTo>
                <a:cubicBezTo>
                  <a:pt x="552319" y="1754857"/>
                  <a:pt x="559214" y="1732451"/>
                  <a:pt x="566108" y="1711768"/>
                </a:cubicBezTo>
                <a:cubicBezTo>
                  <a:pt x="573002" y="1689361"/>
                  <a:pt x="578174" y="1668678"/>
                  <a:pt x="585068" y="1646272"/>
                </a:cubicBezTo>
                <a:cubicBezTo>
                  <a:pt x="591962" y="1618695"/>
                  <a:pt x="595410" y="1592840"/>
                  <a:pt x="602304" y="1563540"/>
                </a:cubicBezTo>
                <a:lnTo>
                  <a:pt x="612645" y="1544580"/>
                </a:lnTo>
                <a:cubicBezTo>
                  <a:pt x="617815" y="1525622"/>
                  <a:pt x="619540" y="1508386"/>
                  <a:pt x="622987" y="1487703"/>
                </a:cubicBezTo>
                <a:cubicBezTo>
                  <a:pt x="636776" y="1465296"/>
                  <a:pt x="650564" y="1444613"/>
                  <a:pt x="664353" y="1422207"/>
                </a:cubicBezTo>
                <a:cubicBezTo>
                  <a:pt x="655734" y="1467020"/>
                  <a:pt x="647117" y="1510109"/>
                  <a:pt x="636776" y="1554922"/>
                </a:cubicBezTo>
                <a:cubicBezTo>
                  <a:pt x="633328" y="1596288"/>
                  <a:pt x="609198" y="1653167"/>
                  <a:pt x="616093" y="1665231"/>
                </a:cubicBezTo>
                <a:cubicBezTo>
                  <a:pt x="600579" y="1713491"/>
                  <a:pt x="586791" y="1760029"/>
                  <a:pt x="569555" y="1806564"/>
                </a:cubicBezTo>
                <a:lnTo>
                  <a:pt x="560348" y="1820885"/>
                </a:lnTo>
                <a:lnTo>
                  <a:pt x="556412" y="1842330"/>
                </a:lnTo>
                <a:cubicBezTo>
                  <a:pt x="554474" y="1853534"/>
                  <a:pt x="551458" y="1865168"/>
                  <a:pt x="543702" y="1878956"/>
                </a:cubicBezTo>
                <a:cubicBezTo>
                  <a:pt x="519572" y="1913428"/>
                  <a:pt x="507506" y="1947900"/>
                  <a:pt x="495442" y="1984094"/>
                </a:cubicBezTo>
                <a:cubicBezTo>
                  <a:pt x="488548" y="2001330"/>
                  <a:pt x="481653" y="2020290"/>
                  <a:pt x="473034" y="2039248"/>
                </a:cubicBezTo>
                <a:cubicBezTo>
                  <a:pt x="469587" y="2049590"/>
                  <a:pt x="464418" y="2058209"/>
                  <a:pt x="459246" y="2068550"/>
                </a:cubicBezTo>
                <a:cubicBezTo>
                  <a:pt x="454076" y="2078892"/>
                  <a:pt x="448904" y="2089233"/>
                  <a:pt x="442010" y="2099575"/>
                </a:cubicBezTo>
                <a:cubicBezTo>
                  <a:pt x="426499" y="2127152"/>
                  <a:pt x="410986" y="2156452"/>
                  <a:pt x="395474" y="2182306"/>
                </a:cubicBezTo>
                <a:lnTo>
                  <a:pt x="384460" y="2201965"/>
                </a:lnTo>
                <a:lnTo>
                  <a:pt x="366366" y="2175324"/>
                </a:lnTo>
                <a:lnTo>
                  <a:pt x="385983" y="2146987"/>
                </a:lnTo>
                <a:lnTo>
                  <a:pt x="392027" y="2139216"/>
                </a:lnTo>
                <a:lnTo>
                  <a:pt x="392890" y="2137010"/>
                </a:lnTo>
                <a:lnTo>
                  <a:pt x="385983" y="2146987"/>
                </a:lnTo>
                <a:lnTo>
                  <a:pt x="369405" y="2168302"/>
                </a:lnTo>
                <a:lnTo>
                  <a:pt x="365656" y="2174279"/>
                </a:lnTo>
                <a:lnTo>
                  <a:pt x="342348" y="2139962"/>
                </a:lnTo>
                <a:lnTo>
                  <a:pt x="353460" y="2118317"/>
                </a:lnTo>
                <a:cubicBezTo>
                  <a:pt x="364879" y="2093972"/>
                  <a:pt x="375651" y="2069411"/>
                  <a:pt x="386855" y="2044418"/>
                </a:cubicBezTo>
                <a:cubicBezTo>
                  <a:pt x="407538" y="1994435"/>
                  <a:pt x="429944" y="1944451"/>
                  <a:pt x="455799" y="1887573"/>
                </a:cubicBezTo>
                <a:cubicBezTo>
                  <a:pt x="458385" y="1872062"/>
                  <a:pt x="468726" y="1845777"/>
                  <a:pt x="476051" y="1823800"/>
                </a:cubicBezTo>
                <a:lnTo>
                  <a:pt x="482661" y="1798854"/>
                </a:lnTo>
                <a:lnTo>
                  <a:pt x="432378" y="1936237"/>
                </a:lnTo>
                <a:lnTo>
                  <a:pt x="336746" y="2131714"/>
                </a:lnTo>
                <a:lnTo>
                  <a:pt x="312848" y="2096527"/>
                </a:lnTo>
                <a:cubicBezTo>
                  <a:pt x="287820" y="2056304"/>
                  <a:pt x="263865" y="2014114"/>
                  <a:pt x="241698" y="1970494"/>
                </a:cubicBezTo>
                <a:cubicBezTo>
                  <a:pt x="197362" y="1881824"/>
                  <a:pt x="158749" y="1788864"/>
                  <a:pt x="130146" y="1695903"/>
                </a:cubicBezTo>
                <a:cubicBezTo>
                  <a:pt x="101542" y="1602944"/>
                  <a:pt x="80089" y="1511413"/>
                  <a:pt x="65788" y="1428464"/>
                </a:cubicBezTo>
                <a:cubicBezTo>
                  <a:pt x="62927" y="1407011"/>
                  <a:pt x="60067" y="1386989"/>
                  <a:pt x="57207" y="1366967"/>
                </a:cubicBezTo>
                <a:cubicBezTo>
                  <a:pt x="54346" y="1346944"/>
                  <a:pt x="51486" y="1328353"/>
                  <a:pt x="50057" y="1309760"/>
                </a:cubicBezTo>
                <a:cubicBezTo>
                  <a:pt x="48626" y="1291169"/>
                  <a:pt x="47196" y="1274007"/>
                  <a:pt x="44336" y="1256845"/>
                </a:cubicBezTo>
                <a:cubicBezTo>
                  <a:pt x="42905" y="1248264"/>
                  <a:pt x="42905" y="1239683"/>
                  <a:pt x="41476" y="1232532"/>
                </a:cubicBezTo>
                <a:cubicBezTo>
                  <a:pt x="41476" y="1223951"/>
                  <a:pt x="40045" y="1216801"/>
                  <a:pt x="40045" y="1209649"/>
                </a:cubicBezTo>
                <a:cubicBezTo>
                  <a:pt x="38615" y="1179616"/>
                  <a:pt x="35755" y="1153874"/>
                  <a:pt x="34324" y="1130991"/>
                </a:cubicBezTo>
                <a:cubicBezTo>
                  <a:pt x="32895" y="1109538"/>
                  <a:pt x="31464" y="1092376"/>
                  <a:pt x="30034" y="1079505"/>
                </a:cubicBezTo>
                <a:cubicBezTo>
                  <a:pt x="28603" y="1066635"/>
                  <a:pt x="26459" y="1059483"/>
                  <a:pt x="23599" y="1058411"/>
                </a:cubicBezTo>
                <a:cubicBezTo>
                  <a:pt x="20739" y="1057337"/>
                  <a:pt x="17162" y="1062343"/>
                  <a:pt x="12872" y="1073785"/>
                </a:cubicBezTo>
                <a:cubicBezTo>
                  <a:pt x="14302" y="1218230"/>
                  <a:pt x="30034" y="1371258"/>
                  <a:pt x="62927" y="1517134"/>
                </a:cubicBezTo>
                <a:cubicBezTo>
                  <a:pt x="95822" y="1663010"/>
                  <a:pt x="144447" y="1803166"/>
                  <a:pt x="200223" y="1927589"/>
                </a:cubicBezTo>
                <a:cubicBezTo>
                  <a:pt x="223105" y="1977645"/>
                  <a:pt x="260289" y="2047723"/>
                  <a:pt x="307485" y="2122091"/>
                </a:cubicBezTo>
                <a:lnTo>
                  <a:pt x="327552" y="2150508"/>
                </a:lnTo>
                <a:lnTo>
                  <a:pt x="326603" y="2152447"/>
                </a:lnTo>
                <a:lnTo>
                  <a:pt x="318895" y="2164633"/>
                </a:lnTo>
                <a:lnTo>
                  <a:pt x="289505" y="2123617"/>
                </a:lnTo>
                <a:cubicBezTo>
                  <a:pt x="244530" y="2051132"/>
                  <a:pt x="204457" y="1975881"/>
                  <a:pt x="169363" y="1898316"/>
                </a:cubicBezTo>
                <a:lnTo>
                  <a:pt x="133618" y="1809378"/>
                </a:lnTo>
                <a:lnTo>
                  <a:pt x="128715" y="1791725"/>
                </a:lnTo>
                <a:lnTo>
                  <a:pt x="118704" y="1760261"/>
                </a:lnTo>
                <a:cubicBezTo>
                  <a:pt x="111553" y="1740239"/>
                  <a:pt x="104403" y="1718786"/>
                  <a:pt x="97251" y="1698764"/>
                </a:cubicBezTo>
                <a:cubicBezTo>
                  <a:pt x="91530" y="1678741"/>
                  <a:pt x="85810" y="1657290"/>
                  <a:pt x="78660" y="1637267"/>
                </a:cubicBezTo>
                <a:lnTo>
                  <a:pt x="67167" y="1592343"/>
                </a:lnTo>
                <a:lnTo>
                  <a:pt x="42792" y="1477612"/>
                </a:lnTo>
                <a:lnTo>
                  <a:pt x="28603" y="1388420"/>
                </a:lnTo>
                <a:cubicBezTo>
                  <a:pt x="25743" y="1366967"/>
                  <a:pt x="22883" y="1346944"/>
                  <a:pt x="21453" y="1325493"/>
                </a:cubicBezTo>
                <a:cubicBezTo>
                  <a:pt x="20023" y="1304040"/>
                  <a:pt x="18593" y="1284017"/>
                  <a:pt x="17162" y="1262566"/>
                </a:cubicBezTo>
                <a:cubicBezTo>
                  <a:pt x="15733" y="1252554"/>
                  <a:pt x="15733" y="1242543"/>
                  <a:pt x="14302" y="1231102"/>
                </a:cubicBezTo>
                <a:cubicBezTo>
                  <a:pt x="14302" y="1221090"/>
                  <a:pt x="14302" y="1211080"/>
                  <a:pt x="12872" y="1199639"/>
                </a:cubicBezTo>
                <a:cubicBezTo>
                  <a:pt x="11442" y="1179616"/>
                  <a:pt x="11442" y="1158163"/>
                  <a:pt x="10012" y="1138141"/>
                </a:cubicBezTo>
                <a:cubicBezTo>
                  <a:pt x="8581" y="1057337"/>
                  <a:pt x="11799" y="978679"/>
                  <a:pt x="17520" y="903774"/>
                </a:cubicBezTo>
                <a:lnTo>
                  <a:pt x="38928" y="702431"/>
                </a:lnTo>
                <a:lnTo>
                  <a:pt x="38614" y="703374"/>
                </a:lnTo>
                <a:cubicBezTo>
                  <a:pt x="14302" y="824937"/>
                  <a:pt x="1430" y="945070"/>
                  <a:pt x="0" y="1063774"/>
                </a:cubicBezTo>
                <a:cubicBezTo>
                  <a:pt x="1430" y="816356"/>
                  <a:pt x="48626" y="563218"/>
                  <a:pt x="157318" y="321521"/>
                </a:cubicBezTo>
                <a:cubicBezTo>
                  <a:pt x="180200" y="271466"/>
                  <a:pt x="213093" y="192806"/>
                  <a:pt x="238836" y="142751"/>
                </a:cubicBezTo>
                <a:cubicBezTo>
                  <a:pt x="255283" y="110930"/>
                  <a:pt x="272981" y="79377"/>
                  <a:pt x="291886" y="48181"/>
                </a:cubicBezTo>
                <a:lnTo>
                  <a:pt x="323315" y="0"/>
                </a:lnTo>
                <a:close/>
                <a:moveTo>
                  <a:pt x="296223" y="73499"/>
                </a:moveTo>
                <a:lnTo>
                  <a:pt x="291993" y="74071"/>
                </a:lnTo>
                <a:lnTo>
                  <a:pt x="226502" y="184159"/>
                </a:lnTo>
                <a:cubicBezTo>
                  <a:pt x="170367" y="289320"/>
                  <a:pt x="123530" y="400649"/>
                  <a:pt x="87418" y="516895"/>
                </a:cubicBezTo>
                <a:lnTo>
                  <a:pt x="47497" y="671472"/>
                </a:lnTo>
                <a:lnTo>
                  <a:pt x="49876" y="664938"/>
                </a:lnTo>
                <a:cubicBezTo>
                  <a:pt x="52558" y="658324"/>
                  <a:pt x="55061" y="651888"/>
                  <a:pt x="58638" y="639016"/>
                </a:cubicBezTo>
                <a:cubicBezTo>
                  <a:pt x="82950" y="544626"/>
                  <a:pt x="117273" y="453095"/>
                  <a:pt x="153028" y="367286"/>
                </a:cubicBezTo>
                <a:cubicBezTo>
                  <a:pt x="188781" y="281476"/>
                  <a:pt x="230257" y="201387"/>
                  <a:pt x="268870" y="125588"/>
                </a:cubicBezTo>
                <a:cubicBezTo>
                  <a:pt x="266725" y="124516"/>
                  <a:pt x="291931" y="84829"/>
                  <a:pt x="296223" y="73499"/>
                </a:cubicBezTo>
                <a:close/>
                <a:moveTo>
                  <a:pt x="650562" y="1220547"/>
                </a:moveTo>
                <a:lnTo>
                  <a:pt x="639267" y="1247245"/>
                </a:lnTo>
                <a:lnTo>
                  <a:pt x="635051" y="1286045"/>
                </a:lnTo>
                <a:lnTo>
                  <a:pt x="629613" y="1267919"/>
                </a:lnTo>
                <a:lnTo>
                  <a:pt x="627625" y="1270478"/>
                </a:lnTo>
                <a:lnTo>
                  <a:pt x="633328" y="1289492"/>
                </a:lnTo>
                <a:cubicBezTo>
                  <a:pt x="631604" y="1298109"/>
                  <a:pt x="631604" y="1306728"/>
                  <a:pt x="629881" y="1317070"/>
                </a:cubicBezTo>
                <a:cubicBezTo>
                  <a:pt x="633328" y="1322239"/>
                  <a:pt x="635051" y="1330858"/>
                  <a:pt x="636776" y="1339475"/>
                </a:cubicBezTo>
                <a:lnTo>
                  <a:pt x="642119" y="1339178"/>
                </a:lnTo>
                <a:lnTo>
                  <a:pt x="638498" y="1327409"/>
                </a:lnTo>
                <a:cubicBezTo>
                  <a:pt x="640221" y="1317068"/>
                  <a:pt x="640221" y="1308451"/>
                  <a:pt x="641945" y="1299832"/>
                </a:cubicBezTo>
                <a:cubicBezTo>
                  <a:pt x="645393" y="1275702"/>
                  <a:pt x="647115" y="1248125"/>
                  <a:pt x="650562" y="1220547"/>
                </a:cubicBezTo>
                <a:close/>
                <a:moveTo>
                  <a:pt x="724677" y="1294662"/>
                </a:moveTo>
                <a:cubicBezTo>
                  <a:pt x="721230" y="1301556"/>
                  <a:pt x="717783" y="1306728"/>
                  <a:pt x="714336" y="1317070"/>
                </a:cubicBezTo>
                <a:lnTo>
                  <a:pt x="711965" y="1364036"/>
                </a:lnTo>
                <a:cubicBezTo>
                  <a:pt x="711752" y="1377394"/>
                  <a:pt x="711752" y="1390321"/>
                  <a:pt x="710889" y="1408418"/>
                </a:cubicBezTo>
                <a:lnTo>
                  <a:pt x="693653" y="1461454"/>
                </a:lnTo>
                <a:lnTo>
                  <a:pt x="693653" y="1467512"/>
                </a:lnTo>
                <a:lnTo>
                  <a:pt x="714336" y="1408418"/>
                </a:lnTo>
                <a:cubicBezTo>
                  <a:pt x="716060" y="1372222"/>
                  <a:pt x="714336" y="1356711"/>
                  <a:pt x="717783" y="1317068"/>
                </a:cubicBezTo>
                <a:lnTo>
                  <a:pt x="725819" y="1299658"/>
                </a:lnTo>
                <a:lnTo>
                  <a:pt x="724677" y="1294662"/>
                </a:lnTo>
                <a:close/>
                <a:moveTo>
                  <a:pt x="709164" y="1311898"/>
                </a:moveTo>
                <a:lnTo>
                  <a:pt x="689093" y="1395525"/>
                </a:lnTo>
                <a:lnTo>
                  <a:pt x="689095" y="1395525"/>
                </a:lnTo>
                <a:lnTo>
                  <a:pt x="709166" y="1311900"/>
                </a:lnTo>
                <a:lnTo>
                  <a:pt x="709164" y="1311898"/>
                </a:lnTo>
                <a:close/>
                <a:moveTo>
                  <a:pt x="459716" y="1965619"/>
                </a:moveTo>
                <a:lnTo>
                  <a:pt x="417880" y="2039248"/>
                </a:lnTo>
                <a:lnTo>
                  <a:pt x="417111" y="2041018"/>
                </a:lnTo>
                <a:lnTo>
                  <a:pt x="459246" y="1966858"/>
                </a:lnTo>
                <a:lnTo>
                  <a:pt x="459716" y="1965619"/>
                </a:lnTo>
                <a:close/>
                <a:moveTo>
                  <a:pt x="687526" y="1544122"/>
                </a:moveTo>
                <a:lnTo>
                  <a:pt x="686907" y="1547171"/>
                </a:lnTo>
                <a:lnTo>
                  <a:pt x="691928" y="1553199"/>
                </a:lnTo>
                <a:cubicBezTo>
                  <a:pt x="697100" y="1558371"/>
                  <a:pt x="702270" y="1565265"/>
                  <a:pt x="707441" y="1570435"/>
                </a:cubicBezTo>
                <a:cubicBezTo>
                  <a:pt x="710889" y="1566988"/>
                  <a:pt x="714336" y="1563540"/>
                  <a:pt x="717783" y="1563540"/>
                </a:cubicBezTo>
                <a:lnTo>
                  <a:pt x="718043" y="1562218"/>
                </a:lnTo>
                <a:lnTo>
                  <a:pt x="710889" y="1566988"/>
                </a:lnTo>
                <a:cubicBezTo>
                  <a:pt x="703994" y="1563540"/>
                  <a:pt x="698824" y="1556646"/>
                  <a:pt x="693653" y="1551475"/>
                </a:cubicBezTo>
                <a:lnTo>
                  <a:pt x="687526" y="15441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xmlns="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xmlns="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xmlns="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1779" y="2213574"/>
            <a:ext cx="4099187" cy="2078700"/>
          </a:xfrm>
        </p:spPr>
        <p:txBody>
          <a:bodyPr/>
          <a:lstStyle/>
          <a:p>
            <a:r>
              <a:rPr lang="en-US" sz="6600" dirty="0"/>
              <a:t>Chat app </a:t>
            </a:r>
            <a:r>
              <a:rPr lang="en-US" sz="6600" err="1"/>
              <a:t>projekat</a:t>
            </a:r>
            <a:endParaRPr lang="en-US" sz="5400" dirty="0"/>
          </a:p>
        </p:txBody>
      </p:sp>
      <p:sp>
        <p:nvSpPr>
          <p:cNvPr id="7" name="Oval 6" descr="Shape">
            <a:extLst>
              <a:ext uri="{FF2B5EF4-FFF2-40B4-BE49-F238E27FC236}">
                <a16:creationId xmlns:a16="http://schemas.microsoft.com/office/drawing/2014/main" xmlns="" id="{DAE98AA7-EEC8-4349-B75F-8C7B0A80C3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31094" y="2213600"/>
            <a:ext cx="2430801" cy="2430801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xmlns="" id="{0B1FBA61-F297-4905-9EDC-C5BDBE70E6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467" r="13467"/>
          <a:stretch/>
        </p:blipFill>
        <p:spPr/>
      </p:pic>
    </p:spTree>
    <p:extLst>
      <p:ext uri="{BB962C8B-B14F-4D97-AF65-F5344CB8AC3E}">
        <p14:creationId xmlns:p14="http://schemas.microsoft.com/office/powerpoint/2010/main" xmlns="" val="8092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66BB1BE6-01F0-46B5-B0C3-54264CD96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312" y="1008226"/>
            <a:ext cx="8878046" cy="536992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F281D90A-6F8B-4A5A-86C9-6E974998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activity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433C65-DC74-4150-ADB2-EBD061CE7E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10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AA9C2D7-2AD0-4FAB-B016-8F3D8206B4F4}"/>
              </a:ext>
            </a:extLst>
          </p:cNvPr>
          <p:cNvSpPr txBox="1"/>
          <p:nvPr/>
        </p:nvSpPr>
        <p:spPr>
          <a:xfrm>
            <a:off x="9454551" y="2654060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- activity za slanje poruka</a:t>
            </a:r>
          </a:p>
          <a:p>
            <a:r>
              <a:rPr lang="en-US" sz="2800" dirty="0">
                <a:cs typeface="Calibri"/>
              </a:rPr>
              <a:t>- u dnu – strelica- </a:t>
            </a:r>
            <a:r>
              <a:rPr lang="en-US" sz="2800">
                <a:cs typeface="Calibri"/>
              </a:rPr>
              <a:t>image asset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025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xmlns="" id="{61BC33F4-7D47-47C0-A1D2-75F9C562D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192" y="1252641"/>
            <a:ext cx="8473873" cy="50392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D9CCDF38-7947-460A-BEC7-E3E2035F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2267F1-00A5-405C-9060-4C7C984C97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11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0815710-D14C-4DA5-ACC7-14B62CB01996}"/>
              </a:ext>
            </a:extLst>
          </p:cNvPr>
          <p:cNvSpPr txBox="1"/>
          <p:nvPr/>
        </p:nvSpPr>
        <p:spPr>
          <a:xfrm>
            <a:off x="9238891" y="2783457"/>
            <a:ext cx="287259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- prikazuje sliku pored username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- po kodu – gornji desni </a:t>
            </a:r>
            <a:r>
              <a:rPr lang="en-US" sz="2400">
                <a:cs typeface="Calibri"/>
              </a:rPr>
              <a:t>ugao screen-a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77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85FF4241-A763-4F2C-B511-802A6D727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890" y="1077231"/>
            <a:ext cx="3081607" cy="544758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9F0DB5FE-D39E-415A-9AD3-C9E341C3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Chat item – left i right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977B5E-1E50-4852-AF71-40867EFABF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12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881A64-E429-4779-ABAD-95FD872E88B8}"/>
              </a:ext>
            </a:extLst>
          </p:cNvPr>
          <p:cNvSpPr txBox="1"/>
          <p:nvPr/>
        </p:nvSpPr>
        <p:spPr>
          <a:xfrm>
            <a:off x="6162136" y="2639683"/>
            <a:ext cx="485667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- chat item - izgled za left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- right chat item – desni gornji ugao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- gornji lijevi ugao – </a:t>
            </a:r>
            <a:r>
              <a:rPr lang="en-US" sz="2400">
                <a:cs typeface="Calibri"/>
              </a:rPr>
              <a:t>profilna slika i poruka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009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01413BB3-1913-41A6-85A0-9CE739047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825" y="1022604"/>
            <a:ext cx="9073925" cy="526928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4A85ADF8-C5B1-4974-8C4F-54DF2453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Profile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8B53DF-B5CE-47E5-8876-6AA6C871CB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7309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xmlns="" id="{C1414EB1-79A6-4270-A24E-CA6498BF1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04" b="19361"/>
          <a:stretch/>
        </p:blipFill>
        <p:spPr>
          <a:xfrm>
            <a:off x="432000" y="1152000"/>
            <a:ext cx="11329200" cy="5039250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FC629A1A-562D-4D83-8095-7A0CFD4F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anchor="ctr">
            <a:normAutofit/>
          </a:bodyPr>
          <a:lstStyle/>
          <a:p>
            <a:r>
              <a:rPr lang="en-US" sz="3000"/>
              <a:t>Menu aplikacije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C817F7-5EA8-42B1-B61A-D64D4AF99E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85918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5BAF26-6B16-4A1F-A775-D369DC3FF2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8948" y="6385422"/>
            <a:ext cx="288000" cy="28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D8D771A-A152-474E-8EB6-BD0ACCF65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8276" y="3429000"/>
            <a:ext cx="3863221" cy="720000"/>
          </a:xfrm>
        </p:spPr>
        <p:txBody>
          <a:bodyPr anchor="b">
            <a:normAutofit/>
          </a:bodyPr>
          <a:lstStyle/>
          <a:p>
            <a:r>
              <a:rPr lang="en-US"/>
              <a:t>Korišteni alati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xmlns="" id="{3AF4D53B-7758-4D6C-8548-68F7FA464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Calibri"/>
              </a:rPr>
              <a:t>- Android Studio</a:t>
            </a:r>
          </a:p>
          <a:p>
            <a:r>
              <a:rPr lang="en-US">
                <a:cs typeface="Calibri"/>
              </a:rPr>
              <a:t>- Firebase</a:t>
            </a:r>
            <a:endParaRPr lang="en-US" dirty="0">
              <a:cs typeface="Calibri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xmlns="" id="{E37BFA09-5494-4DB9-989F-8C97288074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-1" y="948235"/>
            <a:ext cx="5703889" cy="2851944"/>
          </a:xfrm>
          <a:noFill/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2993069B-21D8-4161-A6A1-567A6B0BD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411" y="3013602"/>
            <a:ext cx="5934973" cy="304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792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76F8E2B-B29D-44C2-8ADD-2948938E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3928008" cy="3443359"/>
          </a:xfrm>
        </p:spPr>
        <p:txBody>
          <a:bodyPr anchor="b">
            <a:normAutofit/>
          </a:bodyPr>
          <a:lstStyle/>
          <a:p>
            <a:r>
              <a:rPr lang="en-US" sz="7200"/>
              <a:t>Chat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D6B0AE-17D1-43D0-8753-460929AF4E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xmlns="" id="{F9E39177-9364-4F7B-BF35-3052CF9C4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86758300"/>
              </p:ext>
            </p:extLst>
          </p:nvPr>
        </p:nvGraphicFramePr>
        <p:xfrm>
          <a:off x="5181292" y="359999"/>
          <a:ext cx="6579707" cy="5764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86647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FB5C8EE8-3AAD-4ECE-920D-06EA1CD83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894" y="862378"/>
            <a:ext cx="9645410" cy="580539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7FE3F0BC-E797-481E-A6AF-8E000DC4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Biblioteke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7ABC9D-7450-4E63-8EC4-9B7360678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0370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1865AC2B-432B-4735-AD19-2E62ABC8C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118" y="1022604"/>
            <a:ext cx="3126660" cy="56430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0D32845C-907F-4791-8413-11138D6D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Paketi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2DAFF0-9683-4C50-B959-526685D11A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5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ADA3CC-F89D-4144-B85A-7FFA206B986D}"/>
              </a:ext>
            </a:extLst>
          </p:cNvPr>
          <p:cNvSpPr txBox="1"/>
          <p:nvPr/>
        </p:nvSpPr>
        <p:spPr>
          <a:xfrm>
            <a:off x="6334664" y="2495910"/>
            <a:ext cx="5934973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Adapter – Message i </a:t>
            </a:r>
            <a:r>
              <a:rPr lang="en-US" sz="2400" dirty="0">
                <a:cs typeface="Calibri"/>
              </a:rPr>
              <a:t>User</a:t>
            </a:r>
          </a:p>
          <a:p>
            <a:r>
              <a:rPr lang="en-US" sz="2400">
                <a:cs typeface="Calibri"/>
              </a:rPr>
              <a:t>Fragments – Chats i Users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Model – Activity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Res – layout, drawable, menu, mipmap, values, </a:t>
            </a:r>
            <a:r>
              <a:rPr lang="en-US" sz="2400">
                <a:cs typeface="Calibri"/>
              </a:rPr>
              <a:t>themes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761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xmlns="" id="{B8F4F8F3-67C0-42FD-B1ED-24C2778FA9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67544" y="1005719"/>
            <a:ext cx="3115214" cy="551946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BE8B6FD2-DDA9-468D-8622-24858FC4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activity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2CBCD5-8952-4C2B-B0CF-7C59BDED736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6</a:t>
            </a:fld>
            <a:endParaRPr lang="en-US" noProof="0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xmlns="" id="{219B159D-D30E-44D0-8BEF-DC72C827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532" y="1009689"/>
            <a:ext cx="3864633" cy="551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808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92575DE0-9324-4CC6-9CDD-1C79237FD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9692" y="938219"/>
            <a:ext cx="3115214" cy="549556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E61ECE03-6E67-42CD-A2D7-27E67D96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 in activity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A10935-9EB8-4A4D-827C-8D40F07BB2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7</a:t>
            </a:fld>
            <a:endParaRPr lang="en-US" noProof="0" dirty="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xmlns="" id="{99616485-50DD-4DD9-B085-9BCF4B0AB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589" y="942092"/>
            <a:ext cx="4209690" cy="546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708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B50FCE2-129B-49D4-8471-0E0A76F1F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>
                <a:cs typeface="Calibri"/>
              </a:rPr>
              <a:t>Izgled register activity</a:t>
            </a:r>
          </a:p>
        </p:txBody>
      </p:sp>
      <p:pic>
        <p:nvPicPr>
          <p:cNvPr id="8" name="Picture 8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xmlns="" id="{7B013C96-4CF7-4780-8B56-F629DE814A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77800" y="1667417"/>
            <a:ext cx="2621531" cy="465682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8148A27-3E2A-455F-9AFA-6FA29D72B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Calibri"/>
              </a:rPr>
              <a:t>Register activity kod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C69A83D-4303-465C-9F2A-629436D9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activity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D18831-10B3-4B21-A0AE-D6D8CDB5465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8</a:t>
            </a:fld>
            <a:endParaRPr lang="en-US" noProof="0" dirty="0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xmlns="" id="{98EB2BD2-9912-4133-9B4D-9B96F8D1F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305" y="1590770"/>
            <a:ext cx="3749615" cy="474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243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660C0347-7D29-4047-869D-4B4E704B8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743" y="1080113"/>
            <a:ext cx="9024089" cy="544181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6572B844-5232-48EA-8F4B-E22F2E40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main - screen poslije prijave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66BE37-416E-4465-BDAF-3A00DF204A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8009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TF66873322_Rose suite pitch deck_RVA_v3" id="{A1173EBD-D547-46AD-95A9-9B7E4968ED1F}" vid="{F580D4A0-499F-4E77-AB0C-FFDC165FCD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ED210D-B626-4F4D-A7AA-C34A58570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5A380E-1A1D-4799-9C0D-F23A992E677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3DE458B-14F5-412A-A4E1-85DB49FCDB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TF66873322</Template>
  <TotalTime>1</TotalTime>
  <Words>157</Words>
  <Application>Microsoft Office PowerPoint</Application>
  <PresentationFormat>Anpassad</PresentationFormat>
  <Paragraphs>48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5" baseType="lpstr">
      <vt:lpstr>Office Theme</vt:lpstr>
      <vt:lpstr>Chat app projekat</vt:lpstr>
      <vt:lpstr>Korišteni alati</vt:lpstr>
      <vt:lpstr>Chat App</vt:lpstr>
      <vt:lpstr>Biblioteke</vt:lpstr>
      <vt:lpstr>Paketi</vt:lpstr>
      <vt:lpstr>Start activity</vt:lpstr>
      <vt:lpstr>Log in activity</vt:lpstr>
      <vt:lpstr>Register activity</vt:lpstr>
      <vt:lpstr>Activity main - screen poslije prijave</vt:lpstr>
      <vt:lpstr>Message activity</vt:lpstr>
      <vt:lpstr>User item</vt:lpstr>
      <vt:lpstr>Chat item – left i right </vt:lpstr>
      <vt:lpstr>Profile picture</vt:lpstr>
      <vt:lpstr>Menu aplikacije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/>
  <cp:lastModifiedBy>outway</cp:lastModifiedBy>
  <cp:revision>192</cp:revision>
  <dcterms:created xsi:type="dcterms:W3CDTF">2021-04-22T16:03:48Z</dcterms:created>
  <dcterms:modified xsi:type="dcterms:W3CDTF">2022-10-12T20:08:09Z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