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8D737D-3194-4007-A88B-9BEE7F3E3D2B}" v="16" dt="2020-02-23T23:13:25.639"/>
    <p1510:client id="{B399BEBA-E1EC-4DAF-90B6-172512D4ACB5}" v="1846" dt="2020-10-11T20:04:07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69" d="100"/>
          <a:sy n="69" d="100"/>
        </p:scale>
        <p:origin x="-78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2BA1780-A246-4C7F-9267-727EF2F4E7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  <a:latin typeface="Times New Roman"/>
                <a:cs typeface="Times New Roman"/>
              </a:rPr>
              <a:t>NIKE OUTLET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3527" y="3559226"/>
            <a:ext cx="4990735" cy="12641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Times New Roman"/>
                <a:cs typeface="Times New Roman"/>
              </a:rPr>
              <a:t>Uradila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Times New Roman"/>
                <a:cs typeface="Times New Roman"/>
              </a:rPr>
              <a:t>Mutilović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Anela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5" descr="A picture containing bird, sitting, light, air&#10;&#10;Description automatically generated">
            <a:extLst>
              <a:ext uri="{FF2B5EF4-FFF2-40B4-BE49-F238E27FC236}">
                <a16:creationId xmlns:a16="http://schemas.microsoft.com/office/drawing/2014/main" xmlns="" id="{D0BC4914-403B-4088-ADC2-F23CD435F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079" y="270833"/>
            <a:ext cx="4008407" cy="226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4A7A5B0-A86B-4B2D-B579-7DD9405944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92E8A20-C7E5-410C-8629-67A1466260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xmlns="" id="{93EDAD7E-E52C-4144-9296-37BC06FBE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94417"/>
            <a:ext cx="5291667" cy="30691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2086B15-B6D8-4064-B471-D6AA2151FDEF}"/>
              </a:ext>
            </a:extLst>
          </p:cNvPr>
          <p:cNvSpPr txBox="1"/>
          <p:nvPr/>
        </p:nvSpPr>
        <p:spPr>
          <a:xfrm>
            <a:off x="7239270" y="5041292"/>
            <a:ext cx="3714786" cy="55710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 err="1">
                <a:solidFill>
                  <a:srgbClr val="FFFFFF"/>
                </a:solidFill>
                <a:latin typeface="Times New Roman"/>
                <a:cs typeface="Times New Roman"/>
              </a:rPr>
              <a:t>Korišteni</a:t>
            </a:r>
            <a:r>
              <a:rPr lang="en-US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/>
                <a:cs typeface="Times New Roman"/>
              </a:rPr>
              <a:t>alat</a:t>
            </a:r>
            <a:r>
              <a:rPr lang="en-US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– </a:t>
            </a:r>
            <a:r>
              <a:rPr lang="bs-Latn-BA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Android Studio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5DC3F81-2A63-4A5F-B08B-1C8857D9F537}"/>
              </a:ext>
            </a:extLst>
          </p:cNvPr>
          <p:cNvSpPr txBox="1"/>
          <p:nvPr/>
        </p:nvSpPr>
        <p:spPr>
          <a:xfrm>
            <a:off x="643467" y="5073610"/>
            <a:ext cx="5291667" cy="42193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b="1">
                <a:solidFill>
                  <a:srgbClr val="FFFFFF"/>
                </a:solidFill>
                <a:latin typeface="Times New Roman"/>
                <a:cs typeface="Times New Roman"/>
              </a:rPr>
              <a:t>Izgled cijele aplikacije</a:t>
            </a:r>
          </a:p>
        </p:txBody>
      </p:sp>
      <p:pic>
        <p:nvPicPr>
          <p:cNvPr id="11" name="Platshållare för innehåll 10" descr="androids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52160" y="828820"/>
            <a:ext cx="3857206" cy="3849687"/>
          </a:xfrm>
        </p:spPr>
      </p:pic>
    </p:spTree>
    <p:extLst>
      <p:ext uri="{BB962C8B-B14F-4D97-AF65-F5344CB8AC3E}">
        <p14:creationId xmlns:p14="http://schemas.microsoft.com/office/powerpoint/2010/main" xmlns="" val="1535426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B949D8D-8E17-4DBF-BEA8-13C57BF638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BC6FC45-D4D9-4025-91DA-272D318D37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A284212-C175-4C82-B112-A5208F70CB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43809" y="393365"/>
            <a:ext cx="7328969" cy="6059273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CFE1B9-F908-4794-9FED-E8B3D285E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Početna stranica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FB4C05-937D-4000-998F-86EADB0AD6BD}"/>
              </a:ext>
            </a:extLst>
          </p:cNvPr>
          <p:cNvSpPr txBox="1"/>
          <p:nvPr/>
        </p:nvSpPr>
        <p:spPr>
          <a:xfrm>
            <a:off x="868680" y="2386584"/>
            <a:ext cx="6281928" cy="364845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2400" dirty="0">
                <a:latin typeface="Times New Roman"/>
                <a:cs typeface="Times New Roman"/>
              </a:rPr>
              <a:t>NIKE OUTLET </a:t>
            </a:r>
            <a:r>
              <a:rPr lang="en-US" sz="2400" dirty="0" smtClean="0">
                <a:latin typeface="Times New Roman"/>
                <a:cs typeface="Times New Roman"/>
              </a:rPr>
              <a:t>LOGO</a:t>
            </a:r>
            <a:r>
              <a:rPr lang="bs-Latn-BA" sz="2400" dirty="0" smtClean="0">
                <a:latin typeface="Times New Roman"/>
                <a:cs typeface="Times New Roman"/>
              </a:rPr>
              <a:t> (image view)</a:t>
            </a:r>
            <a:endParaRPr lang="en-US" dirty="0"/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sz="2400" dirty="0">
              <a:latin typeface="Times New Roman"/>
              <a:cs typeface="Times New Roman"/>
            </a:endParaRPr>
          </a:p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sz="2400" dirty="0">
              <a:latin typeface="Times New Roman"/>
              <a:cs typeface="Times New Roman"/>
            </a:endParaRPr>
          </a:p>
          <a:p>
            <a:pPr marL="28575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bs-Latn-BA" sz="2400" dirty="0" smtClean="0">
                <a:latin typeface="Times New Roman"/>
                <a:cs typeface="Times New Roman"/>
              </a:rPr>
              <a:t>Button Napusti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- </a:t>
            </a:r>
            <a:r>
              <a:rPr lang="en-US" sz="2400" dirty="0" err="1">
                <a:latin typeface="Times New Roman"/>
                <a:cs typeface="Times New Roman"/>
              </a:rPr>
              <a:t>napusti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aplikaciju</a:t>
            </a:r>
            <a:endParaRPr lang="en-US" dirty="0"/>
          </a:p>
          <a:p>
            <a:pPr marL="28575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sz="2400" dirty="0">
              <a:latin typeface="Times New Roman"/>
              <a:cs typeface="Times New Roman"/>
            </a:endParaRPr>
          </a:p>
          <a:p>
            <a:pPr marL="28575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sz="2400" dirty="0">
              <a:latin typeface="Times New Roman"/>
              <a:cs typeface="Times New Roman"/>
            </a:endParaRPr>
          </a:p>
          <a:p>
            <a:pPr marL="28575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bs-Latn-BA" sz="2400" dirty="0" smtClean="0">
                <a:latin typeface="Times New Roman"/>
                <a:cs typeface="Times New Roman"/>
              </a:rPr>
              <a:t>Button </a:t>
            </a:r>
            <a:r>
              <a:rPr lang="en-US" sz="2400" dirty="0" err="1" smtClean="0">
                <a:latin typeface="Times New Roman"/>
                <a:cs typeface="Times New Roman"/>
              </a:rPr>
              <a:t>Naruči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- </a:t>
            </a:r>
            <a:r>
              <a:rPr lang="en-US" sz="2400" dirty="0" err="1">
                <a:latin typeface="Times New Roman"/>
                <a:cs typeface="Times New Roman"/>
              </a:rPr>
              <a:t>počni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sa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narudžbom</a:t>
            </a:r>
            <a:r>
              <a:rPr lang="bs-Latn-BA" sz="2400" dirty="0" smtClean="0">
                <a:latin typeface="Times New Roman"/>
                <a:cs typeface="Times New Roman"/>
              </a:rPr>
              <a:t> ( prelazak na sljedeći screen)</a:t>
            </a:r>
            <a:endParaRPr lang="en-US" dirty="0"/>
          </a:p>
        </p:txBody>
      </p:sp>
      <p:pic>
        <p:nvPicPr>
          <p:cNvPr id="9" name="Platshållare för innehåll 8" descr="prvi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39868" y="267853"/>
            <a:ext cx="3567893" cy="6340765"/>
          </a:xfrm>
        </p:spPr>
      </p:pic>
    </p:spTree>
    <p:extLst>
      <p:ext uri="{BB962C8B-B14F-4D97-AF65-F5344CB8AC3E}">
        <p14:creationId xmlns:p14="http://schemas.microsoft.com/office/powerpoint/2010/main" xmlns="" val="4273238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F074B86-6A33-4EE9-A797-1152B2AAEF71}"/>
              </a:ext>
            </a:extLst>
          </p:cNvPr>
          <p:cNvSpPr txBox="1"/>
          <p:nvPr/>
        </p:nvSpPr>
        <p:spPr>
          <a:xfrm>
            <a:off x="698740" y="468702"/>
            <a:ext cx="3390181" cy="55399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Times New Roman"/>
                <a:cs typeface="Times New Roman"/>
              </a:rPr>
              <a:t>Kategorije</a:t>
            </a:r>
            <a:r>
              <a:rPr lang="en-US" sz="2400" dirty="0">
                <a:latin typeface="Times New Roman"/>
                <a:cs typeface="Times New Roman"/>
              </a:rPr>
              <a:t> u Nike </a:t>
            </a:r>
            <a:r>
              <a:rPr lang="en-US" sz="2400" dirty="0" err="1">
                <a:latin typeface="Times New Roman"/>
                <a:cs typeface="Times New Roman"/>
              </a:rPr>
              <a:t>outletu</a:t>
            </a:r>
            <a:r>
              <a:rPr lang="en-US" sz="2400" dirty="0">
                <a:latin typeface="Times New Roman"/>
                <a:cs typeface="Times New Roman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bs-Latn-BA" sz="2400" dirty="0" smtClean="0">
                <a:latin typeface="Times New Roman"/>
                <a:cs typeface="Times New Roman"/>
              </a:rPr>
              <a:t>Button </a:t>
            </a:r>
            <a:r>
              <a:rPr lang="en-US" sz="2400" dirty="0" err="1" smtClean="0">
                <a:latin typeface="Times New Roman"/>
                <a:cs typeface="Times New Roman"/>
              </a:rPr>
              <a:t>Patike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bs-Latn-BA" sz="2400" dirty="0" smtClean="0">
                <a:latin typeface="Times New Roman"/>
                <a:cs typeface="Times New Roman"/>
              </a:rPr>
              <a:t>Button </a:t>
            </a:r>
            <a:r>
              <a:rPr lang="en-US" sz="2400" dirty="0" err="1" smtClean="0">
                <a:latin typeface="Times New Roman"/>
                <a:cs typeface="Times New Roman"/>
              </a:rPr>
              <a:t>Dukserice</a:t>
            </a:r>
            <a:endParaRPr lang="en-US" sz="24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bs-Latn-BA" sz="2400" dirty="0" smtClean="0">
                <a:latin typeface="Times New Roman"/>
                <a:cs typeface="Times New Roman"/>
              </a:rPr>
              <a:t>Button </a:t>
            </a:r>
            <a:r>
              <a:rPr lang="en-US" sz="2400" dirty="0" err="1" smtClean="0">
                <a:latin typeface="Times New Roman"/>
                <a:cs typeface="Times New Roman"/>
              </a:rPr>
              <a:t>Jakne</a:t>
            </a:r>
            <a:endParaRPr lang="en-US" sz="24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bs-Latn-BA" sz="2400" dirty="0" smtClean="0">
                <a:latin typeface="Times New Roman"/>
                <a:cs typeface="Times New Roman"/>
              </a:rPr>
              <a:t>Button </a:t>
            </a:r>
            <a:r>
              <a:rPr lang="en-US" sz="2400" dirty="0" err="1" smtClean="0">
                <a:latin typeface="Times New Roman"/>
                <a:cs typeface="Times New Roman"/>
              </a:rPr>
              <a:t>Šorcevi</a:t>
            </a:r>
            <a:endParaRPr lang="en-US" sz="24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bs-Latn-BA" sz="2400" dirty="0" smtClean="0">
                <a:latin typeface="Times New Roman"/>
                <a:cs typeface="Times New Roman"/>
              </a:rPr>
              <a:t>Button </a:t>
            </a:r>
            <a:r>
              <a:rPr lang="en-US" sz="2400" dirty="0" smtClean="0">
                <a:latin typeface="Times New Roman"/>
                <a:cs typeface="Times New Roman"/>
              </a:rPr>
              <a:t>&lt; </a:t>
            </a:r>
            <a:r>
              <a:rPr lang="en-US" sz="2400" dirty="0">
                <a:latin typeface="Times New Roman"/>
                <a:cs typeface="Times New Roman"/>
              </a:rPr>
              <a:t>- </a:t>
            </a:r>
            <a:r>
              <a:rPr lang="en-US" sz="2400" dirty="0" err="1">
                <a:latin typeface="Times New Roman"/>
                <a:cs typeface="Times New Roman"/>
              </a:rPr>
              <a:t>povratak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na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 err="1">
                <a:latin typeface="Times New Roman"/>
                <a:cs typeface="Times New Roman"/>
              </a:rPr>
              <a:t>početnu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stranicu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bs-Latn-BA" sz="2400" dirty="0" smtClean="0">
                <a:latin typeface="Times New Roman"/>
                <a:cs typeface="Times New Roman"/>
              </a:rPr>
              <a:t>Button </a:t>
            </a:r>
            <a:r>
              <a:rPr lang="en-US" sz="2400" dirty="0" smtClean="0">
                <a:latin typeface="Times New Roman"/>
                <a:cs typeface="Times New Roman"/>
              </a:rPr>
              <a:t>&lt; </a:t>
            </a:r>
            <a:r>
              <a:rPr lang="en-US" sz="2400" dirty="0" err="1">
                <a:latin typeface="Times New Roman"/>
                <a:cs typeface="Times New Roman"/>
              </a:rPr>
              <a:t>na</a:t>
            </a:r>
            <a:r>
              <a:rPr lang="en-US" sz="2400" dirty="0">
                <a:latin typeface="Times New Roman"/>
                <a:cs typeface="Times New Roman"/>
              </a:rPr>
              <a:t> screen-u Nike </a:t>
            </a:r>
            <a:r>
              <a:rPr lang="en-US" sz="2400" dirty="0" err="1">
                <a:latin typeface="Times New Roman"/>
                <a:cs typeface="Times New Roman"/>
              </a:rPr>
              <a:t>patike</a:t>
            </a:r>
            <a:r>
              <a:rPr lang="en-US" sz="2400" dirty="0">
                <a:latin typeface="Times New Roman"/>
                <a:cs typeface="Times New Roman"/>
              </a:rPr>
              <a:t> – </a:t>
            </a:r>
            <a:r>
              <a:rPr lang="en-US" sz="2400" dirty="0" err="1">
                <a:latin typeface="Times New Roman"/>
                <a:cs typeface="Times New Roman"/>
              </a:rPr>
              <a:t>povratak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na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biranje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kategorija</a:t>
            </a:r>
            <a:endParaRPr lang="bs-Latn-BA" sz="2400" dirty="0" smtClean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bs-Latn-BA" sz="2400" dirty="0" smtClean="0">
                <a:latin typeface="Times New Roman"/>
                <a:cs typeface="Times New Roman"/>
              </a:rPr>
              <a:t>Text view – Izaberi kategoriju</a:t>
            </a:r>
            <a:endParaRPr lang="en-US" sz="24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9" name="Platshållare för innehåll 8" descr="drugi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9576" y="705126"/>
            <a:ext cx="2995733" cy="5362527"/>
          </a:xfrm>
        </p:spPr>
      </p:pic>
      <p:pic>
        <p:nvPicPr>
          <p:cNvPr id="11" name="Bildobjekt 10" descr="trec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2560" y="712424"/>
            <a:ext cx="3006512" cy="5355865"/>
          </a:xfrm>
          <a:prstGeom prst="rect">
            <a:avLst/>
          </a:prstGeom>
        </p:spPr>
      </p:pic>
      <p:cxnSp>
        <p:nvCxnSpPr>
          <p:cNvPr id="13" name="Rak pil 12"/>
          <p:cNvCxnSpPr/>
          <p:nvPr/>
        </p:nvCxnSpPr>
        <p:spPr>
          <a:xfrm flipV="1">
            <a:off x="6622473" y="1440873"/>
            <a:ext cx="2452254" cy="141316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19642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87D8C41-54C1-4241-A2AE-F5AE3234BB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5A89882-FBBA-49A4-AD75-D9A071492A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47762EC7-CEDE-41D1-8C8D-0BCCDC2870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2B3B3EC-7313-4CE0-8C5B-C1A3232A60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21732" y="5892800"/>
            <a:ext cx="11548535" cy="6434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latshållare för innehåll 11" descr="cetvrti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231" y="434544"/>
            <a:ext cx="2945078" cy="5242886"/>
          </a:xfrm>
        </p:spPr>
      </p:pic>
      <p:pic>
        <p:nvPicPr>
          <p:cNvPr id="14" name="Bildobjekt 13" descr="pet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144" y="398810"/>
            <a:ext cx="2951019" cy="5269677"/>
          </a:xfrm>
          <a:prstGeom prst="rect">
            <a:avLst/>
          </a:prstGeom>
        </p:spPr>
      </p:pic>
      <p:pic>
        <p:nvPicPr>
          <p:cNvPr id="16" name="Bildobjekt 15" descr="sor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7758" y="398535"/>
            <a:ext cx="2963695" cy="526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6181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BBB6B01-5B73-410C-B70E-8CF2FA470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712F587-12D0-435C-8E3F-F44C36EE71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6784757-BAA6-41B4-9A61-7051FA713DC9}"/>
              </a:ext>
            </a:extLst>
          </p:cNvPr>
          <p:cNvSpPr txBox="1"/>
          <p:nvPr/>
        </p:nvSpPr>
        <p:spPr>
          <a:xfrm>
            <a:off x="6306281" y="1417486"/>
            <a:ext cx="5230723" cy="458879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2400" dirty="0">
                <a:latin typeface="Times New Roman"/>
                <a:cs typeface="Times New Roman"/>
              </a:rPr>
              <a:t>Svaki od screen-ova sa izabranim </a:t>
            </a:r>
            <a:r>
              <a:rPr lang="en-US" sz="2400" dirty="0" err="1">
                <a:latin typeface="Times New Roman"/>
                <a:cs typeface="Times New Roman"/>
              </a:rPr>
              <a:t>kategorijama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rade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na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istom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principu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</a:p>
          <a:p>
            <a:pPr marL="28575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2400" dirty="0" err="1">
                <a:latin typeface="Times New Roman"/>
                <a:cs typeface="Times New Roman"/>
              </a:rPr>
              <a:t>Klikom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na</a:t>
            </a:r>
            <a:r>
              <a:rPr lang="bs-Latn-BA" sz="2400" dirty="0" smtClean="0">
                <a:latin typeface="Times New Roman"/>
                <a:cs typeface="Times New Roman"/>
              </a:rPr>
              <a:t> button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&lt; - </a:t>
            </a:r>
            <a:r>
              <a:rPr lang="en-US" sz="2400" dirty="0" err="1">
                <a:latin typeface="Times New Roman"/>
                <a:cs typeface="Times New Roman"/>
              </a:rPr>
              <a:t>povratak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na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biranje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kategorija</a:t>
            </a:r>
            <a:endParaRPr lang="en-US" sz="2400" dirty="0">
              <a:latin typeface="Times New Roman"/>
              <a:cs typeface="Times New Roman"/>
            </a:endParaRPr>
          </a:p>
          <a:p>
            <a:pPr marL="28575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2400" dirty="0" err="1">
                <a:latin typeface="Times New Roman"/>
                <a:cs typeface="Times New Roman"/>
              </a:rPr>
              <a:t>Klikom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na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bs-Latn-BA" sz="2400" dirty="0" smtClean="0">
                <a:latin typeface="Times New Roman"/>
                <a:cs typeface="Times New Roman"/>
              </a:rPr>
              <a:t>button </a:t>
            </a:r>
            <a:r>
              <a:rPr lang="en-US" sz="2400" dirty="0" err="1" smtClean="0">
                <a:latin typeface="Times New Roman"/>
                <a:cs typeface="Times New Roman"/>
              </a:rPr>
              <a:t>veličin</a:t>
            </a:r>
            <a:r>
              <a:rPr lang="bs-Latn-BA" sz="2400" dirty="0" smtClean="0"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(XS- XXL) </a:t>
            </a:r>
            <a:r>
              <a:rPr lang="en-US" sz="2400" dirty="0" err="1">
                <a:latin typeface="Times New Roman"/>
                <a:cs typeface="Times New Roman"/>
              </a:rPr>
              <a:t>ili</a:t>
            </a:r>
            <a:r>
              <a:rPr lang="en-US" sz="2400" dirty="0">
                <a:latin typeface="Times New Roman"/>
                <a:cs typeface="Times New Roman"/>
              </a:rPr>
              <a:t> (36-44) </a:t>
            </a:r>
            <a:r>
              <a:rPr lang="en-US" sz="2400" dirty="0" err="1">
                <a:latin typeface="Times New Roman"/>
                <a:cs typeface="Times New Roman"/>
              </a:rPr>
              <a:t>otvara</a:t>
            </a:r>
            <a:r>
              <a:rPr lang="en-US" sz="2400" dirty="0">
                <a:latin typeface="Times New Roman"/>
                <a:cs typeface="Times New Roman"/>
              </a:rPr>
              <a:t> se </a:t>
            </a:r>
            <a:r>
              <a:rPr lang="en-US" sz="2400" dirty="0" err="1">
                <a:latin typeface="Times New Roman"/>
                <a:cs typeface="Times New Roman"/>
              </a:rPr>
              <a:t>novi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prozor</a:t>
            </a:r>
            <a:endParaRPr lang="en-US" sz="2400" dirty="0">
              <a:latin typeface="Times New Roman"/>
              <a:cs typeface="Times New Roman"/>
            </a:endParaRPr>
          </a:p>
          <a:p>
            <a:pPr marL="28575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2400" dirty="0" err="1">
                <a:latin typeface="Times New Roman"/>
                <a:cs typeface="Times New Roman"/>
              </a:rPr>
              <a:t>Klikom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na</a:t>
            </a:r>
            <a:r>
              <a:rPr lang="bs-Latn-BA" sz="2400" dirty="0" smtClean="0">
                <a:latin typeface="Times New Roman"/>
                <a:cs typeface="Times New Roman"/>
              </a:rPr>
              <a:t> button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+ </a:t>
            </a:r>
            <a:r>
              <a:rPr lang="en-US" sz="2400" dirty="0" err="1">
                <a:latin typeface="Times New Roman"/>
                <a:cs typeface="Times New Roman"/>
              </a:rPr>
              <a:t>dodaje</a:t>
            </a:r>
            <a:r>
              <a:rPr lang="en-US" sz="2400" dirty="0">
                <a:latin typeface="Times New Roman"/>
                <a:cs typeface="Times New Roman"/>
              </a:rPr>
              <a:t> se </a:t>
            </a:r>
            <a:r>
              <a:rPr lang="en-US" sz="2400" dirty="0" err="1">
                <a:latin typeface="Times New Roman"/>
                <a:cs typeface="Times New Roman"/>
              </a:rPr>
              <a:t>artikal</a:t>
            </a:r>
            <a:r>
              <a:rPr lang="en-US" sz="2400" dirty="0">
                <a:latin typeface="Times New Roman"/>
                <a:cs typeface="Times New Roman"/>
              </a:rPr>
              <a:t> u </a:t>
            </a:r>
            <a:r>
              <a:rPr lang="en-US" sz="2400" dirty="0" err="1">
                <a:latin typeface="Times New Roman"/>
                <a:cs typeface="Times New Roman"/>
              </a:rPr>
              <a:t>korpu</a:t>
            </a:r>
            <a:endParaRPr lang="en-US" sz="2400" dirty="0">
              <a:latin typeface="Times New Roman"/>
              <a:cs typeface="Times New Roman"/>
            </a:endParaRPr>
          </a:p>
          <a:p>
            <a:pPr marL="28575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2400" dirty="0" err="1">
                <a:latin typeface="Times New Roman"/>
                <a:cs typeface="Times New Roman"/>
              </a:rPr>
              <a:t>Klikom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na</a:t>
            </a:r>
            <a:r>
              <a:rPr lang="bs-Latn-BA" sz="2400" dirty="0" smtClean="0">
                <a:latin typeface="Times New Roman"/>
                <a:cs typeface="Times New Roman"/>
              </a:rPr>
              <a:t> button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pogledaj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korpu</a:t>
            </a:r>
            <a:r>
              <a:rPr lang="en-US" sz="2400" dirty="0">
                <a:latin typeface="Times New Roman"/>
                <a:cs typeface="Times New Roman"/>
              </a:rPr>
              <a:t> – </a:t>
            </a:r>
            <a:r>
              <a:rPr lang="en-US" sz="2400" dirty="0" err="1">
                <a:latin typeface="Times New Roman"/>
                <a:cs typeface="Times New Roman"/>
              </a:rPr>
              <a:t>otvara</a:t>
            </a:r>
            <a:r>
              <a:rPr lang="en-US" sz="2400" dirty="0">
                <a:latin typeface="Times New Roman"/>
                <a:cs typeface="Times New Roman"/>
              </a:rPr>
              <a:t> se </a:t>
            </a:r>
            <a:r>
              <a:rPr lang="en-US" sz="2400" dirty="0" err="1">
                <a:latin typeface="Times New Roman"/>
                <a:cs typeface="Times New Roman"/>
              </a:rPr>
              <a:t>novi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prozor</a:t>
            </a:r>
            <a:endParaRPr lang="bs-Latn-BA" sz="2400" dirty="0" smtClean="0">
              <a:latin typeface="Times New Roman"/>
              <a:cs typeface="Times New Roman"/>
            </a:endParaRPr>
          </a:p>
          <a:p>
            <a:pPr marL="28575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bs-Latn-BA" sz="2400" dirty="0" smtClean="0">
                <a:latin typeface="Times New Roman"/>
                <a:cs typeface="Times New Roman"/>
              </a:rPr>
              <a:t> Mogućnost scroll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7" name="Platshållare för innehåll 6" descr="peti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994" y="1108652"/>
            <a:ext cx="2584859" cy="4615819"/>
          </a:xfrm>
        </p:spPr>
      </p:pic>
    </p:spTree>
    <p:extLst>
      <p:ext uri="{BB962C8B-B14F-4D97-AF65-F5344CB8AC3E}">
        <p14:creationId xmlns:p14="http://schemas.microsoft.com/office/powerpoint/2010/main" xmlns="" val="2642137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4A7A5B0-A86B-4B2D-B579-7DD9405944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92E8A20-C7E5-410C-8629-67A1466260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8B73B696-5822-48EF-A402-323BFB21F9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Garamond" panose="02020404030301010803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A7B69C2-7C78-4AC6-A64C-8CF1E6B962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5E89B2A-A4B6-457B-89C9-AC02A0F962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245690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latshållare för innehåll 12" descr="broj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103" y="822471"/>
            <a:ext cx="2912606" cy="5213725"/>
          </a:xfrm>
        </p:spPr>
      </p:pic>
      <p:pic>
        <p:nvPicPr>
          <p:cNvPr id="15" name="Bildobjekt 14" descr="velicin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086" y="786462"/>
            <a:ext cx="2963696" cy="526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19024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04DB13E-F722-4ED6-BB00-556651E952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66A413F7-FFE1-42E7-8C6C-E9CCC477F8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CE0B0FD-3413-40CC-A7D8-6A5058608D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0C4C044-5B1C-40C8-8C7B-AA5E6D879D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E26428D7-C6F3-473D-A360-A3F5C3E872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00163F5F-1439-4827-8F7A-B08BDDEFB9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BA677414-C3D2-4430-876D-9092D633F5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39181D20-1D81-447D-9854-10DDB10D54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7DBF84D-B6F7-4FF1-96FA-6EE0D5784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6A0D604F-D992-4E7E-AC12-BB9ABEB6D0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DD44EBC-15A8-4F99-B14E-6F1F43AEA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xmlns="" id="{DD5BDE09-E6AA-45EF-AD90-C3B69748CA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6116" y="809244"/>
            <a:ext cx="5943600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66121546-1A95-4587-8842-664C6813A8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29917919-FE20-47BF-BF4E-3E407660FD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93209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DB6C2F95-6201-4319-923C-08F54EB958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2373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1CD89C19-CEAF-435B-A08F-CD0FA5A076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932096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2D28E65F-0327-4FCA-935F-5E3DE9F1E6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56055" y="0"/>
            <a:ext cx="4636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20972EA-2754-40A1-AEB4-C048DF46D5F0}"/>
              </a:ext>
            </a:extLst>
          </p:cNvPr>
          <p:cNvSpPr txBox="1"/>
          <p:nvPr/>
        </p:nvSpPr>
        <p:spPr>
          <a:xfrm>
            <a:off x="1146529" y="1458126"/>
            <a:ext cx="5287991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err="1">
                <a:latin typeface="Times New Roman"/>
                <a:cs typeface="Times New Roman"/>
              </a:rPr>
              <a:t>Prozor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koji</a:t>
            </a:r>
            <a:r>
              <a:rPr lang="en-US" sz="2400" dirty="0">
                <a:latin typeface="Times New Roman"/>
                <a:cs typeface="Times New Roman"/>
              </a:rPr>
              <a:t> se </a:t>
            </a:r>
            <a:r>
              <a:rPr lang="en-US" sz="2400" dirty="0" err="1">
                <a:latin typeface="Times New Roman"/>
                <a:cs typeface="Times New Roman"/>
              </a:rPr>
              <a:t>otvara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za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pregled</a:t>
            </a:r>
            <a:r>
              <a:rPr lang="en-US" sz="2400" dirty="0">
                <a:latin typeface="Times New Roman"/>
                <a:cs typeface="Times New Roman"/>
              </a:rPr>
              <a:t> korpe ima mogućnost plaćanja ili </a:t>
            </a:r>
            <a:r>
              <a:rPr lang="en-US" sz="2400" dirty="0" err="1">
                <a:latin typeface="Times New Roman"/>
                <a:cs typeface="Times New Roman"/>
              </a:rPr>
              <a:t>izlaska</a:t>
            </a:r>
            <a:r>
              <a:rPr lang="en-US" sz="2400" dirty="0" smtClean="0">
                <a:latin typeface="Times New Roman"/>
                <a:cs typeface="Times New Roman"/>
              </a:rPr>
              <a:t>.</a:t>
            </a:r>
            <a:endParaRPr lang="bs-Latn-BA" sz="2400" dirty="0" smtClean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bs-Latn-BA" sz="2400" dirty="0" smtClean="0">
                <a:latin typeface="Times New Roman"/>
                <a:cs typeface="Times New Roman"/>
              </a:rPr>
              <a:t>Button izađi i button plati</a:t>
            </a:r>
            <a:endParaRPr lang="en-US" sz="24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Ukoliko korisnik izabere da plati, otvara se prozor sa potvrdom </a:t>
            </a:r>
            <a:r>
              <a:rPr lang="en-US" sz="2400" dirty="0" err="1">
                <a:latin typeface="Times New Roman"/>
                <a:cs typeface="Times New Roman"/>
              </a:rPr>
              <a:t>plaćanja</a:t>
            </a:r>
            <a:r>
              <a:rPr lang="en-US" sz="2400" dirty="0" smtClean="0">
                <a:latin typeface="Times New Roman"/>
                <a:cs typeface="Times New Roman"/>
              </a:rPr>
              <a:t>.</a:t>
            </a:r>
            <a:endParaRPr lang="bs-Latn-BA" sz="2400" dirty="0" smtClean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bs-Latn-BA" sz="2400" dirty="0" smtClean="0">
                <a:latin typeface="Times New Roman"/>
                <a:cs typeface="Times New Roman"/>
              </a:rPr>
              <a:t>Ukoliko korisnik izabere i klikne na button izađi, vraća se na početni screen aplikacije.</a:t>
            </a:r>
          </a:p>
          <a:p>
            <a:pPr marL="285750" indent="-285750">
              <a:buFont typeface="Arial"/>
              <a:buChar char="•"/>
            </a:pPr>
            <a:r>
              <a:rPr lang="bs-Latn-BA" sz="2400" dirty="0" smtClean="0">
                <a:latin typeface="Times New Roman"/>
                <a:cs typeface="Times New Roman"/>
              </a:rPr>
              <a:t>Mogućnost scroll</a:t>
            </a:r>
            <a:endParaRPr lang="en-US" sz="24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U sredini prozora "Vaša korpa" nalazili bi se artikli koje je kupac </a:t>
            </a:r>
            <a:r>
              <a:rPr lang="en-US" sz="2400" dirty="0" err="1">
                <a:latin typeface="Times New Roman"/>
                <a:cs typeface="Times New Roman"/>
              </a:rPr>
              <a:t>izabrao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24" name="Platshållare för innehåll 23" descr="korp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5612" y="558798"/>
            <a:ext cx="3245115" cy="5862721"/>
          </a:xfrm>
        </p:spPr>
      </p:pic>
    </p:spTree>
    <p:extLst>
      <p:ext uri="{BB962C8B-B14F-4D97-AF65-F5344CB8AC3E}">
        <p14:creationId xmlns:p14="http://schemas.microsoft.com/office/powerpoint/2010/main" xmlns="" val="3113150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386A44-1C1B-4A5B-88E3-9E597531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3"/>
            <a:ext cx="3685309" cy="2488533"/>
          </a:xfrm>
        </p:spPr>
        <p:txBody>
          <a:bodyPr>
            <a:normAutofit fontScale="90000"/>
          </a:bodyPr>
          <a:lstStyle/>
          <a:p>
            <a:r>
              <a:rPr lang="bs-Latn-BA" sz="4800" dirty="0" smtClean="0">
                <a:latin typeface="Times New Roman"/>
                <a:cs typeface="Times New Roman"/>
              </a:rPr>
              <a:t>Potvrda prilikom klika na button Plati</a:t>
            </a:r>
            <a:endParaRPr lang="en-US" sz="4800" dirty="0">
              <a:latin typeface="Times New Roman"/>
              <a:cs typeface="Times New Roman"/>
            </a:endParaRPr>
          </a:p>
        </p:txBody>
      </p:sp>
      <p:pic>
        <p:nvPicPr>
          <p:cNvPr id="6" name="Platshållare för innehåll 5" descr="kraj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4471" y="741556"/>
            <a:ext cx="3034145" cy="5368102"/>
          </a:xfrm>
        </p:spPr>
      </p:pic>
      <p:sp>
        <p:nvSpPr>
          <p:cNvPr id="7" name="textruta 6"/>
          <p:cNvSpPr txBox="1"/>
          <p:nvPr/>
        </p:nvSpPr>
        <p:spPr>
          <a:xfrm>
            <a:off x="2202874" y="2992582"/>
            <a:ext cx="41840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bs-Latn-BA" sz="2000" dirty="0" smtClean="0">
                <a:latin typeface="Times New Roman" pitchFamily="18" charset="0"/>
                <a:cs typeface="Times New Roman" pitchFamily="18" charset="0"/>
              </a:rPr>
              <a:t>Image view – Nike outlet logo</a:t>
            </a:r>
          </a:p>
          <a:p>
            <a:pPr>
              <a:buFont typeface="Arial" pitchFamily="34" charset="0"/>
              <a:buChar char="•"/>
            </a:pPr>
            <a:r>
              <a:rPr lang="bs-Latn-BA" sz="2000" dirty="0" smtClean="0">
                <a:latin typeface="Times New Roman" pitchFamily="18" charset="0"/>
                <a:cs typeface="Times New Roman" pitchFamily="18" charset="0"/>
              </a:rPr>
              <a:t>Text view – Vaša narudžba je uspješno obavljena</a:t>
            </a:r>
          </a:p>
          <a:p>
            <a:pPr>
              <a:buFont typeface="Arial" pitchFamily="34" charset="0"/>
              <a:buChar char="•"/>
            </a:pPr>
            <a:r>
              <a:rPr lang="bs-Latn-BA" sz="2000" dirty="0" smtClean="0">
                <a:latin typeface="Times New Roman" pitchFamily="18" charset="0"/>
                <a:cs typeface="Times New Roman" pitchFamily="18" charset="0"/>
              </a:rPr>
              <a:t>Image view – slika na dnu ekrana</a:t>
            </a:r>
          </a:p>
        </p:txBody>
      </p:sp>
    </p:spTree>
    <p:extLst>
      <p:ext uri="{BB962C8B-B14F-4D97-AF65-F5344CB8AC3E}">
        <p14:creationId xmlns:p14="http://schemas.microsoft.com/office/powerpoint/2010/main" xmlns="" val="2522745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79685D99A6C1458415C7C367E6D6B3" ma:contentTypeVersion="6" ma:contentTypeDescription="Create a new document." ma:contentTypeScope="" ma:versionID="64492753657535c3cd358a62da2c4928">
  <xsd:schema xmlns:xsd="http://www.w3.org/2001/XMLSchema" xmlns:xs="http://www.w3.org/2001/XMLSchema" xmlns:p="http://schemas.microsoft.com/office/2006/metadata/properties" xmlns:ns2="8f5cea04-091b-4a1a-be2f-9c3ffc90307e" targetNamespace="http://schemas.microsoft.com/office/2006/metadata/properties" ma:root="true" ma:fieldsID="11bd28aed305d49b3627941564cbe09f" ns2:_="">
    <xsd:import namespace="8f5cea04-091b-4a1a-be2f-9c3ffc9030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5cea04-091b-4a1a-be2f-9c3ffc9030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385B8C-3890-4E58-B0BD-1C8BE19C0E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A79338D-598E-43DC-8AF1-90636C7592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5cea04-091b-4a1a-be2f-9c3ffc9030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7443B73-E659-412B-AD49-3EDC60276A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198</Words>
  <Application>Microsoft Office PowerPoint</Application>
  <PresentationFormat>Anpassad</PresentationFormat>
  <Paragraphs>40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0" baseType="lpstr">
      <vt:lpstr>SavonVTI</vt:lpstr>
      <vt:lpstr>NIKE OUTLET</vt:lpstr>
      <vt:lpstr>Bild 2</vt:lpstr>
      <vt:lpstr>Početna stranica</vt:lpstr>
      <vt:lpstr>Bild 4</vt:lpstr>
      <vt:lpstr>Bild 5</vt:lpstr>
      <vt:lpstr>Bild 6</vt:lpstr>
      <vt:lpstr>Bild 7</vt:lpstr>
      <vt:lpstr>Bild 8</vt:lpstr>
      <vt:lpstr>Potvrda prilikom klika na button Plati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/>
  <cp:lastModifiedBy>outway</cp:lastModifiedBy>
  <cp:revision>303</cp:revision>
  <dcterms:created xsi:type="dcterms:W3CDTF">2020-10-11T13:59:56Z</dcterms:created>
  <dcterms:modified xsi:type="dcterms:W3CDTF">2022-10-12T19:47:21Z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0x0101006579685D99A6C1458415C7C367E6D6B3</vt:lpwstr>
  </property>
</Properties>
</file>