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Tomorrow" charset="1" panose="00000000000000000000"/>
      <p:regular r:id="rId15"/>
    </p:embeddedFont>
    <p:embeddedFont>
      <p:font typeface="Architype Van Der Leck" charset="1" panose="020006000300000200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66870" y="2293171"/>
            <a:ext cx="15020178" cy="5178539"/>
            <a:chOff x="0" y="0"/>
            <a:chExt cx="3955932" cy="136389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55932" cy="1363895"/>
            </a:xfrm>
            <a:custGeom>
              <a:avLst/>
              <a:gdLst/>
              <a:ahLst/>
              <a:cxnLst/>
              <a:rect r="r" b="b" t="t" l="l"/>
              <a:pathLst>
                <a:path h="1363895" w="3955932">
                  <a:moveTo>
                    <a:pt x="0" y="0"/>
                  </a:moveTo>
                  <a:lnTo>
                    <a:pt x="3955932" y="0"/>
                  </a:lnTo>
                  <a:lnTo>
                    <a:pt x="3955932" y="1363895"/>
                  </a:lnTo>
                  <a:lnTo>
                    <a:pt x="0" y="1363895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955932" cy="1411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1304065">
            <a:off x="140004" y="147790"/>
            <a:ext cx="2686742" cy="3001440"/>
          </a:xfrm>
          <a:custGeom>
            <a:avLst/>
            <a:gdLst/>
            <a:ahLst/>
            <a:cxnLst/>
            <a:rect r="r" b="b" t="t" l="l"/>
            <a:pathLst>
              <a:path h="3001440" w="2686742">
                <a:moveTo>
                  <a:pt x="0" y="0"/>
                </a:moveTo>
                <a:lnTo>
                  <a:pt x="2686742" y="0"/>
                </a:lnTo>
                <a:lnTo>
                  <a:pt x="2686742" y="3001440"/>
                </a:lnTo>
                <a:lnTo>
                  <a:pt x="0" y="30014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1450">
            <a:off x="15688641" y="7209883"/>
            <a:ext cx="2615300" cy="2761785"/>
          </a:xfrm>
          <a:custGeom>
            <a:avLst/>
            <a:gdLst/>
            <a:ahLst/>
            <a:cxnLst/>
            <a:rect r="r" b="b" t="t" l="l"/>
            <a:pathLst>
              <a:path h="2761785" w="2615300">
                <a:moveTo>
                  <a:pt x="0" y="0"/>
                </a:moveTo>
                <a:lnTo>
                  <a:pt x="2615300" y="0"/>
                </a:lnTo>
                <a:lnTo>
                  <a:pt x="2615300" y="2761785"/>
                </a:lnTo>
                <a:lnTo>
                  <a:pt x="0" y="27617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943935" y="5075752"/>
            <a:ext cx="12400129" cy="1062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51"/>
              </a:lnSpc>
            </a:pPr>
            <a:r>
              <a:rPr lang="en-US" sz="617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Diabetes dataset analysis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98370" y="3787651"/>
            <a:ext cx="13138342" cy="1094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57"/>
              </a:lnSpc>
              <a:spcBef>
                <a:spcPct val="0"/>
              </a:spcBef>
            </a:pPr>
            <a:r>
              <a:rPr lang="en-US" sz="6398">
                <a:solidFill>
                  <a:srgbClr val="FFFFFF"/>
                </a:solidFill>
                <a:latin typeface="Architype Van Der Leck"/>
                <a:ea typeface="Architype Van Der Leck"/>
                <a:cs typeface="Architype Van Der Leck"/>
                <a:sym typeface="Architype Van Der Leck"/>
              </a:rPr>
              <a:t>MAchine learning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496166" y="7993829"/>
            <a:ext cx="4526072" cy="2528943"/>
          </a:xfrm>
          <a:custGeom>
            <a:avLst/>
            <a:gdLst/>
            <a:ahLst/>
            <a:cxnLst/>
            <a:rect r="r" b="b" t="t" l="l"/>
            <a:pathLst>
              <a:path h="2528943" w="4526072">
                <a:moveTo>
                  <a:pt x="0" y="0"/>
                </a:moveTo>
                <a:lnTo>
                  <a:pt x="4526072" y="0"/>
                </a:lnTo>
                <a:lnTo>
                  <a:pt x="4526072" y="2528942"/>
                </a:lnTo>
                <a:lnTo>
                  <a:pt x="0" y="25289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4192633" y="-235771"/>
            <a:ext cx="4526072" cy="2528943"/>
          </a:xfrm>
          <a:custGeom>
            <a:avLst/>
            <a:gdLst/>
            <a:ahLst/>
            <a:cxnLst/>
            <a:rect r="r" b="b" t="t" l="l"/>
            <a:pathLst>
              <a:path h="2528943" w="4526072">
                <a:moveTo>
                  <a:pt x="0" y="0"/>
                </a:moveTo>
                <a:lnTo>
                  <a:pt x="4526072" y="0"/>
                </a:lnTo>
                <a:lnTo>
                  <a:pt x="4526072" y="2528942"/>
                </a:lnTo>
                <a:lnTo>
                  <a:pt x="0" y="25289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5729015" y="4202312"/>
            <a:ext cx="626183" cy="620693"/>
            <a:chOff x="0" y="0"/>
            <a:chExt cx="164921" cy="16347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4921" cy="163475"/>
            </a:xfrm>
            <a:custGeom>
              <a:avLst/>
              <a:gdLst/>
              <a:ahLst/>
              <a:cxnLst/>
              <a:rect r="r" b="b" t="t" l="l"/>
              <a:pathLst>
                <a:path h="163475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63475"/>
                  </a:lnTo>
                  <a:lnTo>
                    <a:pt x="0" y="163475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64921" cy="211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787048" y="5143500"/>
            <a:ext cx="418486" cy="397926"/>
            <a:chOff x="0" y="0"/>
            <a:chExt cx="110219" cy="10480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0219" cy="104803"/>
            </a:xfrm>
            <a:custGeom>
              <a:avLst/>
              <a:gdLst/>
              <a:ahLst/>
              <a:cxnLst/>
              <a:rect r="r" b="b" t="t" l="l"/>
              <a:pathLst>
                <a:path h="104803" w="110219">
                  <a:moveTo>
                    <a:pt x="0" y="0"/>
                  </a:moveTo>
                  <a:lnTo>
                    <a:pt x="110219" y="0"/>
                  </a:lnTo>
                  <a:lnTo>
                    <a:pt x="110219" y="104803"/>
                  </a:lnTo>
                  <a:lnTo>
                    <a:pt x="0" y="104803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10219" cy="1524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5936712" y="5668780"/>
            <a:ext cx="291131" cy="270571"/>
            <a:chOff x="0" y="0"/>
            <a:chExt cx="76677" cy="7126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6677" cy="71261"/>
            </a:xfrm>
            <a:custGeom>
              <a:avLst/>
              <a:gdLst/>
              <a:ahLst/>
              <a:cxnLst/>
              <a:rect r="r" b="b" t="t" l="l"/>
              <a:pathLst>
                <a:path h="71261" w="76677">
                  <a:moveTo>
                    <a:pt x="0" y="0"/>
                  </a:moveTo>
                  <a:lnTo>
                    <a:pt x="76677" y="0"/>
                  </a:lnTo>
                  <a:lnTo>
                    <a:pt x="76677" y="71261"/>
                  </a:lnTo>
                  <a:lnTo>
                    <a:pt x="0" y="7126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76677" cy="1188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036650" y="6169297"/>
            <a:ext cx="418486" cy="397926"/>
            <a:chOff x="0" y="0"/>
            <a:chExt cx="110219" cy="10480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10219" cy="104803"/>
            </a:xfrm>
            <a:custGeom>
              <a:avLst/>
              <a:gdLst/>
              <a:ahLst/>
              <a:cxnLst/>
              <a:rect r="r" b="b" t="t" l="l"/>
              <a:pathLst>
                <a:path h="104803" w="110219">
                  <a:moveTo>
                    <a:pt x="0" y="0"/>
                  </a:moveTo>
                  <a:lnTo>
                    <a:pt x="110219" y="0"/>
                  </a:lnTo>
                  <a:lnTo>
                    <a:pt x="110219" y="104803"/>
                  </a:lnTo>
                  <a:lnTo>
                    <a:pt x="0" y="104803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110219" cy="1524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2652804" y="6886583"/>
            <a:ext cx="291131" cy="270571"/>
            <a:chOff x="0" y="0"/>
            <a:chExt cx="76677" cy="7126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6677" cy="71261"/>
            </a:xfrm>
            <a:custGeom>
              <a:avLst/>
              <a:gdLst/>
              <a:ahLst/>
              <a:cxnLst/>
              <a:rect r="r" b="b" t="t" l="l"/>
              <a:pathLst>
                <a:path h="71261" w="76677">
                  <a:moveTo>
                    <a:pt x="0" y="0"/>
                  </a:moveTo>
                  <a:lnTo>
                    <a:pt x="76677" y="0"/>
                  </a:lnTo>
                  <a:lnTo>
                    <a:pt x="76677" y="71261"/>
                  </a:lnTo>
                  <a:lnTo>
                    <a:pt x="0" y="7126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76677" cy="1188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2036650" y="7350113"/>
            <a:ext cx="291131" cy="270571"/>
            <a:chOff x="0" y="0"/>
            <a:chExt cx="76677" cy="7126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76677" cy="71261"/>
            </a:xfrm>
            <a:custGeom>
              <a:avLst/>
              <a:gdLst/>
              <a:ahLst/>
              <a:cxnLst/>
              <a:rect r="r" b="b" t="t" l="l"/>
              <a:pathLst>
                <a:path h="71261" w="76677">
                  <a:moveTo>
                    <a:pt x="0" y="0"/>
                  </a:moveTo>
                  <a:lnTo>
                    <a:pt x="76677" y="0"/>
                  </a:lnTo>
                  <a:lnTo>
                    <a:pt x="76677" y="71261"/>
                  </a:lnTo>
                  <a:lnTo>
                    <a:pt x="0" y="7126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76677" cy="1188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7566605" y="7728605"/>
            <a:ext cx="3420708" cy="473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7"/>
              </a:lnSpc>
              <a:spcBef>
                <a:spcPct val="0"/>
              </a:spcBef>
            </a:pPr>
            <a:r>
              <a:rPr lang="en-US" sz="2741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Anela Bašić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575681" y="9420074"/>
            <a:ext cx="140255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Tuzla, 2024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8273" y="0"/>
            <a:ext cx="18249727" cy="1344691"/>
            <a:chOff x="0" y="0"/>
            <a:chExt cx="4806512" cy="3541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06512" cy="354157"/>
            </a:xfrm>
            <a:custGeom>
              <a:avLst/>
              <a:gdLst/>
              <a:ahLst/>
              <a:cxnLst/>
              <a:rect r="r" b="b" t="t" l="l"/>
              <a:pathLst>
                <a:path h="354157" w="4806512">
                  <a:moveTo>
                    <a:pt x="0" y="0"/>
                  </a:moveTo>
                  <a:lnTo>
                    <a:pt x="4806512" y="0"/>
                  </a:lnTo>
                  <a:lnTo>
                    <a:pt x="4806512" y="354157"/>
                  </a:lnTo>
                  <a:lnTo>
                    <a:pt x="0" y="354157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06512" cy="4017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137801" y="1637619"/>
            <a:ext cx="9218436" cy="7214428"/>
          </a:xfrm>
          <a:custGeom>
            <a:avLst/>
            <a:gdLst/>
            <a:ahLst/>
            <a:cxnLst/>
            <a:rect r="r" b="b" t="t" l="l"/>
            <a:pathLst>
              <a:path h="7214428" w="9218436">
                <a:moveTo>
                  <a:pt x="0" y="0"/>
                </a:moveTo>
                <a:lnTo>
                  <a:pt x="9218436" y="0"/>
                </a:lnTo>
                <a:lnTo>
                  <a:pt x="9218436" y="7214429"/>
                </a:lnTo>
                <a:lnTo>
                  <a:pt x="0" y="72144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59279" y="-571836"/>
            <a:ext cx="12145000" cy="264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00"/>
              </a:lnSpc>
            </a:pPr>
          </a:p>
          <a:p>
            <a:pPr algn="just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Visualization</a:t>
            </a:r>
          </a:p>
          <a:p>
            <a:pPr algn="just">
              <a:lnSpc>
                <a:spcPts val="7000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899330" y="7082729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2"/>
                </a:lnTo>
                <a:lnTo>
                  <a:pt x="0" y="35226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8273" y="0"/>
            <a:ext cx="18249727" cy="1344691"/>
            <a:chOff x="0" y="0"/>
            <a:chExt cx="4806512" cy="3541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06512" cy="354157"/>
            </a:xfrm>
            <a:custGeom>
              <a:avLst/>
              <a:gdLst/>
              <a:ahLst/>
              <a:cxnLst/>
              <a:rect r="r" b="b" t="t" l="l"/>
              <a:pathLst>
                <a:path h="354157" w="4806512">
                  <a:moveTo>
                    <a:pt x="0" y="0"/>
                  </a:moveTo>
                  <a:lnTo>
                    <a:pt x="4806512" y="0"/>
                  </a:lnTo>
                  <a:lnTo>
                    <a:pt x="4806512" y="354157"/>
                  </a:lnTo>
                  <a:lnTo>
                    <a:pt x="0" y="354157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06512" cy="4017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78616" y="-565422"/>
            <a:ext cx="12145000" cy="264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00"/>
              </a:lnSpc>
            </a:pPr>
          </a:p>
          <a:p>
            <a:pPr algn="just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Visualization</a:t>
            </a:r>
          </a:p>
          <a:p>
            <a:pPr algn="just">
              <a:lnSpc>
                <a:spcPts val="7000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899330" y="7082729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2"/>
                </a:lnTo>
                <a:lnTo>
                  <a:pt x="0" y="35226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118465" y="1637619"/>
            <a:ext cx="9097374" cy="7206430"/>
          </a:xfrm>
          <a:custGeom>
            <a:avLst/>
            <a:gdLst/>
            <a:ahLst/>
            <a:cxnLst/>
            <a:rect r="r" b="b" t="t" l="l"/>
            <a:pathLst>
              <a:path h="7206430" w="9097374">
                <a:moveTo>
                  <a:pt x="0" y="0"/>
                </a:moveTo>
                <a:lnTo>
                  <a:pt x="9097373" y="0"/>
                </a:lnTo>
                <a:lnTo>
                  <a:pt x="9097373" y="7206431"/>
                </a:lnTo>
                <a:lnTo>
                  <a:pt x="0" y="72064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8273" y="0"/>
            <a:ext cx="18249727" cy="1344691"/>
            <a:chOff x="0" y="0"/>
            <a:chExt cx="4806512" cy="3541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06512" cy="354157"/>
            </a:xfrm>
            <a:custGeom>
              <a:avLst/>
              <a:gdLst/>
              <a:ahLst/>
              <a:cxnLst/>
              <a:rect r="r" b="b" t="t" l="l"/>
              <a:pathLst>
                <a:path h="354157" w="4806512">
                  <a:moveTo>
                    <a:pt x="0" y="0"/>
                  </a:moveTo>
                  <a:lnTo>
                    <a:pt x="4806512" y="0"/>
                  </a:lnTo>
                  <a:lnTo>
                    <a:pt x="4806512" y="354157"/>
                  </a:lnTo>
                  <a:lnTo>
                    <a:pt x="0" y="354157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06512" cy="4017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59279" y="-565422"/>
            <a:ext cx="12145000" cy="264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00"/>
              </a:lnSpc>
            </a:pPr>
          </a:p>
          <a:p>
            <a:pPr algn="just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Visualization</a:t>
            </a:r>
          </a:p>
          <a:p>
            <a:pPr algn="just">
              <a:lnSpc>
                <a:spcPts val="7000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899330" y="7082729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2"/>
                </a:lnTo>
                <a:lnTo>
                  <a:pt x="0" y="35226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118465" y="1916513"/>
            <a:ext cx="9348750" cy="7206430"/>
          </a:xfrm>
          <a:custGeom>
            <a:avLst/>
            <a:gdLst/>
            <a:ahLst/>
            <a:cxnLst/>
            <a:rect r="r" b="b" t="t" l="l"/>
            <a:pathLst>
              <a:path h="7206430" w="9348750">
                <a:moveTo>
                  <a:pt x="0" y="0"/>
                </a:moveTo>
                <a:lnTo>
                  <a:pt x="9348749" y="0"/>
                </a:lnTo>
                <a:lnTo>
                  <a:pt x="9348749" y="7206431"/>
                </a:lnTo>
                <a:lnTo>
                  <a:pt x="0" y="72064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70" t="-154" r="0" b="-172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47587"/>
            <a:ext cx="18288000" cy="1431094"/>
            <a:chOff x="0" y="0"/>
            <a:chExt cx="4816593" cy="3769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376914"/>
            </a:xfrm>
            <a:custGeom>
              <a:avLst/>
              <a:gdLst/>
              <a:ahLst/>
              <a:cxnLst/>
              <a:rect r="r" b="b" t="t" l="l"/>
              <a:pathLst>
                <a:path h="37691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76914"/>
                  </a:lnTo>
                  <a:lnTo>
                    <a:pt x="0" y="376914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593" cy="4245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69038" y="278938"/>
            <a:ext cx="8866694" cy="863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Preprocessing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10800000">
            <a:off x="11983496" y="-868048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1"/>
                </a:lnTo>
                <a:lnTo>
                  <a:pt x="0" y="35226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350506" y="2256306"/>
            <a:ext cx="747321" cy="768415"/>
            <a:chOff x="0" y="0"/>
            <a:chExt cx="196825" cy="20238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15608" y="3528171"/>
            <a:ext cx="626183" cy="566519"/>
            <a:chOff x="0" y="0"/>
            <a:chExt cx="164921" cy="14920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69038" y="1916294"/>
            <a:ext cx="310192" cy="299142"/>
            <a:chOff x="0" y="0"/>
            <a:chExt cx="81697" cy="7878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3899651" y="3754281"/>
            <a:ext cx="11993310" cy="3180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8881" indent="-329440" lvl="1">
              <a:lnSpc>
                <a:spcPts val="4272"/>
              </a:lnSpc>
              <a:buFont typeface="Arial"/>
              <a:buChar char="•"/>
            </a:pPr>
            <a:r>
              <a:rPr lang="en-US" sz="3051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Drop irrelevant columns</a:t>
            </a:r>
          </a:p>
          <a:p>
            <a:pPr algn="just" marL="658881" indent="-329440" lvl="1">
              <a:lnSpc>
                <a:spcPts val="4272"/>
              </a:lnSpc>
              <a:buFont typeface="Arial"/>
              <a:buChar char="•"/>
            </a:pPr>
            <a:r>
              <a:rPr lang="en-US" sz="3051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Handle missing values</a:t>
            </a:r>
          </a:p>
          <a:p>
            <a:pPr algn="just" marL="658881" indent="-329440" lvl="1">
              <a:lnSpc>
                <a:spcPts val="4272"/>
              </a:lnSpc>
              <a:buFont typeface="Arial"/>
              <a:buChar char="•"/>
            </a:pPr>
            <a:r>
              <a:rPr lang="en-US" sz="3051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Remove irrelevant medication columns</a:t>
            </a:r>
          </a:p>
          <a:p>
            <a:pPr algn="just" marL="658881" indent="-329440" lvl="1">
              <a:lnSpc>
                <a:spcPts val="4272"/>
              </a:lnSpc>
              <a:buFont typeface="Arial"/>
              <a:buChar char="•"/>
            </a:pPr>
            <a:r>
              <a:rPr lang="en-US" sz="3051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Encode categorical columns </a:t>
            </a:r>
          </a:p>
          <a:p>
            <a:pPr algn="just" marL="658881" indent="-329440" lvl="1">
              <a:lnSpc>
                <a:spcPts val="4272"/>
              </a:lnSpc>
              <a:buFont typeface="Arial"/>
              <a:buChar char="•"/>
            </a:pPr>
            <a:r>
              <a:rPr lang="en-US" sz="3051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Standardize numerical columns </a:t>
            </a:r>
          </a:p>
          <a:p>
            <a:pPr algn="just" marL="658881" indent="-329440" lvl="1">
              <a:lnSpc>
                <a:spcPts val="4272"/>
              </a:lnSpc>
              <a:buFont typeface="Arial"/>
              <a:buChar char="•"/>
            </a:pPr>
            <a:r>
              <a:rPr lang="en-US" sz="3051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Handle outliers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4246226" y="5634750"/>
            <a:ext cx="3746809" cy="4185674"/>
          </a:xfrm>
          <a:custGeom>
            <a:avLst/>
            <a:gdLst/>
            <a:ahLst/>
            <a:cxnLst/>
            <a:rect r="r" b="b" t="t" l="l"/>
            <a:pathLst>
              <a:path h="4185674" w="3746809">
                <a:moveTo>
                  <a:pt x="0" y="0"/>
                </a:moveTo>
                <a:lnTo>
                  <a:pt x="3746809" y="0"/>
                </a:lnTo>
                <a:lnTo>
                  <a:pt x="3746809" y="4185675"/>
                </a:lnTo>
                <a:lnTo>
                  <a:pt x="0" y="41856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47587"/>
            <a:ext cx="18288000" cy="1431094"/>
            <a:chOff x="0" y="0"/>
            <a:chExt cx="4816593" cy="3769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376914"/>
            </a:xfrm>
            <a:custGeom>
              <a:avLst/>
              <a:gdLst/>
              <a:ahLst/>
              <a:cxnLst/>
              <a:rect r="r" b="b" t="t" l="l"/>
              <a:pathLst>
                <a:path h="37691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76914"/>
                  </a:lnTo>
                  <a:lnTo>
                    <a:pt x="0" y="376914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593" cy="4245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0800000">
            <a:off x="11983496" y="-868048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1"/>
                </a:lnTo>
                <a:lnTo>
                  <a:pt x="0" y="35226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6400596" y="7851090"/>
            <a:ext cx="310192" cy="299142"/>
            <a:chOff x="0" y="0"/>
            <a:chExt cx="81697" cy="7878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6949108" y="8392515"/>
            <a:ext cx="310192" cy="299142"/>
            <a:chOff x="0" y="0"/>
            <a:chExt cx="81697" cy="7878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50506" y="2256306"/>
            <a:ext cx="747321" cy="768415"/>
            <a:chOff x="0" y="0"/>
            <a:chExt cx="196825" cy="20238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15608" y="3528171"/>
            <a:ext cx="626183" cy="566519"/>
            <a:chOff x="0" y="0"/>
            <a:chExt cx="164921" cy="14920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69038" y="1916294"/>
            <a:ext cx="310192" cy="299142"/>
            <a:chOff x="0" y="0"/>
            <a:chExt cx="81697" cy="7878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5624971" y="2583828"/>
            <a:ext cx="8797690" cy="5808687"/>
          </a:xfrm>
          <a:custGeom>
            <a:avLst/>
            <a:gdLst/>
            <a:ahLst/>
            <a:cxnLst/>
            <a:rect r="r" b="b" t="t" l="l"/>
            <a:pathLst>
              <a:path h="5808687" w="8797690">
                <a:moveTo>
                  <a:pt x="0" y="0"/>
                </a:moveTo>
                <a:lnTo>
                  <a:pt x="8797690" y="0"/>
                </a:lnTo>
                <a:lnTo>
                  <a:pt x="8797690" y="5808687"/>
                </a:lnTo>
                <a:lnTo>
                  <a:pt x="0" y="58086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92" t="-1223" r="-1192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369038" y="278938"/>
            <a:ext cx="8866694" cy="863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Preprocessing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47587"/>
            <a:ext cx="18288000" cy="1431094"/>
            <a:chOff x="0" y="0"/>
            <a:chExt cx="4816593" cy="3769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376914"/>
            </a:xfrm>
            <a:custGeom>
              <a:avLst/>
              <a:gdLst/>
              <a:ahLst/>
              <a:cxnLst/>
              <a:rect r="r" b="b" t="t" l="l"/>
              <a:pathLst>
                <a:path h="37691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76914"/>
                  </a:lnTo>
                  <a:lnTo>
                    <a:pt x="0" y="376914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593" cy="4245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0800000">
            <a:off x="11983496" y="-868048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1"/>
                </a:lnTo>
                <a:lnTo>
                  <a:pt x="0" y="35226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350506" y="2256306"/>
            <a:ext cx="747321" cy="768415"/>
            <a:chOff x="0" y="0"/>
            <a:chExt cx="196825" cy="20238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15608" y="3528171"/>
            <a:ext cx="626183" cy="566519"/>
            <a:chOff x="0" y="0"/>
            <a:chExt cx="164921" cy="14920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69038" y="1916294"/>
            <a:ext cx="310192" cy="299142"/>
            <a:chOff x="0" y="0"/>
            <a:chExt cx="81697" cy="7878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3150587" y="5560758"/>
            <a:ext cx="4924711" cy="4393346"/>
          </a:xfrm>
          <a:custGeom>
            <a:avLst/>
            <a:gdLst/>
            <a:ahLst/>
            <a:cxnLst/>
            <a:rect r="r" b="b" t="t" l="l"/>
            <a:pathLst>
              <a:path h="4393346" w="4924711">
                <a:moveTo>
                  <a:pt x="0" y="0"/>
                </a:moveTo>
                <a:lnTo>
                  <a:pt x="4924710" y="0"/>
                </a:lnTo>
                <a:lnTo>
                  <a:pt x="4924710" y="4393346"/>
                </a:lnTo>
                <a:lnTo>
                  <a:pt x="0" y="43933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69038" y="278938"/>
            <a:ext cx="10181583" cy="863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Model training and Evaluation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239077" y="3563665"/>
            <a:ext cx="11993310" cy="1579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8881" indent="-329440" lvl="1">
              <a:lnSpc>
                <a:spcPts val="4272"/>
              </a:lnSpc>
              <a:buFont typeface="Arial"/>
              <a:buChar char="•"/>
            </a:pPr>
            <a:r>
              <a:rPr lang="en-US" sz="3051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Random Forest</a:t>
            </a:r>
          </a:p>
          <a:p>
            <a:pPr algn="just" marL="658881" indent="-329440" lvl="1">
              <a:lnSpc>
                <a:spcPts val="4272"/>
              </a:lnSpc>
              <a:buFont typeface="Arial"/>
              <a:buChar char="•"/>
            </a:pPr>
            <a:r>
              <a:rPr lang="en-US" sz="3051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Support Vector Machine - SVC</a:t>
            </a:r>
          </a:p>
          <a:p>
            <a:pPr algn="just" marL="658881" indent="-329440" lvl="1">
              <a:lnSpc>
                <a:spcPts val="4272"/>
              </a:lnSpc>
              <a:buFont typeface="Arial"/>
              <a:buChar char="•"/>
            </a:pPr>
            <a:r>
              <a:rPr lang="en-US" sz="3051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Linear Regression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47587"/>
            <a:ext cx="18288000" cy="1431094"/>
            <a:chOff x="0" y="0"/>
            <a:chExt cx="4816593" cy="3769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376914"/>
            </a:xfrm>
            <a:custGeom>
              <a:avLst/>
              <a:gdLst/>
              <a:ahLst/>
              <a:cxnLst/>
              <a:rect r="r" b="b" t="t" l="l"/>
              <a:pathLst>
                <a:path h="37691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76914"/>
                  </a:lnTo>
                  <a:lnTo>
                    <a:pt x="0" y="376914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593" cy="4245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0800000">
            <a:off x="11983496" y="-868048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1"/>
                </a:lnTo>
                <a:lnTo>
                  <a:pt x="0" y="35226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69038" y="1800802"/>
            <a:ext cx="8729062" cy="2310634"/>
          </a:xfrm>
          <a:custGeom>
            <a:avLst/>
            <a:gdLst/>
            <a:ahLst/>
            <a:cxnLst/>
            <a:rect r="r" b="b" t="t" l="l"/>
            <a:pathLst>
              <a:path h="2310634" w="8729062">
                <a:moveTo>
                  <a:pt x="0" y="0"/>
                </a:moveTo>
                <a:lnTo>
                  <a:pt x="8729061" y="0"/>
                </a:lnTo>
                <a:lnTo>
                  <a:pt x="8729061" y="2310634"/>
                </a:lnTo>
                <a:lnTo>
                  <a:pt x="0" y="23106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733568" y="4768661"/>
            <a:ext cx="7640417" cy="2670765"/>
          </a:xfrm>
          <a:custGeom>
            <a:avLst/>
            <a:gdLst/>
            <a:ahLst/>
            <a:cxnLst/>
            <a:rect r="r" b="b" t="t" l="l"/>
            <a:pathLst>
              <a:path h="2670765" w="7640417">
                <a:moveTo>
                  <a:pt x="0" y="0"/>
                </a:moveTo>
                <a:lnTo>
                  <a:pt x="7640418" y="0"/>
                </a:lnTo>
                <a:lnTo>
                  <a:pt x="7640418" y="2670765"/>
                </a:lnTo>
                <a:lnTo>
                  <a:pt x="0" y="267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669063" y="8102756"/>
            <a:ext cx="10399892" cy="1155544"/>
          </a:xfrm>
          <a:custGeom>
            <a:avLst/>
            <a:gdLst/>
            <a:ahLst/>
            <a:cxnLst/>
            <a:rect r="r" b="b" t="t" l="l"/>
            <a:pathLst>
              <a:path h="1155544" w="10399892">
                <a:moveTo>
                  <a:pt x="0" y="0"/>
                </a:moveTo>
                <a:lnTo>
                  <a:pt x="10399892" y="0"/>
                </a:lnTo>
                <a:lnTo>
                  <a:pt x="10399892" y="1155544"/>
                </a:lnTo>
                <a:lnTo>
                  <a:pt x="0" y="11555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78563" y="278938"/>
            <a:ext cx="10258930" cy="863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Model training and Evaluation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57963" y="2044005"/>
            <a:ext cx="9180974" cy="5827191"/>
            <a:chOff x="0" y="0"/>
            <a:chExt cx="2418034" cy="15347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18034" cy="1534733"/>
            </a:xfrm>
            <a:custGeom>
              <a:avLst/>
              <a:gdLst/>
              <a:ahLst/>
              <a:cxnLst/>
              <a:rect r="r" b="b" t="t" l="l"/>
              <a:pathLst>
                <a:path h="1534733" w="2418034">
                  <a:moveTo>
                    <a:pt x="0" y="0"/>
                  </a:moveTo>
                  <a:lnTo>
                    <a:pt x="2418034" y="0"/>
                  </a:lnTo>
                  <a:lnTo>
                    <a:pt x="2418034" y="1534733"/>
                  </a:lnTo>
                  <a:lnTo>
                    <a:pt x="0" y="1534733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418034" cy="1582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224478" y="4284919"/>
            <a:ext cx="7614460" cy="870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Architype Van Der Leck"/>
                <a:ea typeface="Architype Van Der Leck"/>
                <a:cs typeface="Architype Van Der Leck"/>
                <a:sym typeface="Architype Van Der Leck"/>
              </a:rPr>
              <a:t>Thank you!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1915319" y="2883545"/>
            <a:ext cx="5080002" cy="5364538"/>
          </a:xfrm>
          <a:custGeom>
            <a:avLst/>
            <a:gdLst/>
            <a:ahLst/>
            <a:cxnLst/>
            <a:rect r="r" b="b" t="t" l="l"/>
            <a:pathLst>
              <a:path h="5364538" w="5080002">
                <a:moveTo>
                  <a:pt x="0" y="0"/>
                </a:moveTo>
                <a:lnTo>
                  <a:pt x="5080003" y="0"/>
                </a:lnTo>
                <a:lnTo>
                  <a:pt x="5080003" y="5364538"/>
                </a:lnTo>
                <a:lnTo>
                  <a:pt x="0" y="53645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2573026" y="-639096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1"/>
                </a:lnTo>
                <a:lnTo>
                  <a:pt x="0" y="35226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10800000">
            <a:off x="9995875" y="6968307"/>
            <a:ext cx="427597" cy="438623"/>
            <a:chOff x="0" y="0"/>
            <a:chExt cx="122593" cy="12575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2593" cy="125754"/>
            </a:xfrm>
            <a:custGeom>
              <a:avLst/>
              <a:gdLst/>
              <a:ahLst/>
              <a:cxnLst/>
              <a:rect r="r" b="b" t="t" l="l"/>
              <a:pathLst>
                <a:path h="125754" w="122593">
                  <a:moveTo>
                    <a:pt x="0" y="0"/>
                  </a:moveTo>
                  <a:lnTo>
                    <a:pt x="122593" y="0"/>
                  </a:lnTo>
                  <a:lnTo>
                    <a:pt x="122593" y="125754"/>
                  </a:lnTo>
                  <a:lnTo>
                    <a:pt x="0" y="125754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2593" cy="173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10800000">
            <a:off x="10670249" y="7717117"/>
            <a:ext cx="311166" cy="308157"/>
            <a:chOff x="0" y="0"/>
            <a:chExt cx="89212" cy="8834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9212" cy="88349"/>
            </a:xfrm>
            <a:custGeom>
              <a:avLst/>
              <a:gdLst/>
              <a:ahLst/>
              <a:cxnLst/>
              <a:rect r="r" b="b" t="t" l="l"/>
              <a:pathLst>
                <a:path h="88349" w="89212">
                  <a:moveTo>
                    <a:pt x="0" y="0"/>
                  </a:moveTo>
                  <a:lnTo>
                    <a:pt x="89212" y="0"/>
                  </a:lnTo>
                  <a:lnTo>
                    <a:pt x="89212" y="88349"/>
                  </a:lnTo>
                  <a:lnTo>
                    <a:pt x="0" y="88349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89212" cy="135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10800000">
            <a:off x="9527771" y="8248083"/>
            <a:ext cx="311166" cy="308157"/>
            <a:chOff x="0" y="0"/>
            <a:chExt cx="89212" cy="8834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9212" cy="88349"/>
            </a:xfrm>
            <a:custGeom>
              <a:avLst/>
              <a:gdLst/>
              <a:ahLst/>
              <a:cxnLst/>
              <a:rect r="r" b="b" t="t" l="l"/>
              <a:pathLst>
                <a:path h="88349" w="89212">
                  <a:moveTo>
                    <a:pt x="0" y="0"/>
                  </a:moveTo>
                  <a:lnTo>
                    <a:pt x="89212" y="0"/>
                  </a:lnTo>
                  <a:lnTo>
                    <a:pt x="89212" y="88349"/>
                  </a:lnTo>
                  <a:lnTo>
                    <a:pt x="0" y="88349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9212" cy="135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DAGWBU1sUlQ</dc:identifier>
  <dcterms:modified xsi:type="dcterms:W3CDTF">2011-08-01T06:04:30Z</dcterms:modified>
  <cp:revision>1</cp:revision>
  <dc:title>Dark Blue and White Dynamic Technology Presentation</dc:title>
</cp:coreProperties>
</file>