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 id="2147483673" r:id="rId3"/>
  </p:sldMasterIdLst>
  <p:notesMasterIdLst>
    <p:notesMasterId r:id="rId14"/>
  </p:notesMasterIdLst>
  <p:sldIdLst>
    <p:sldId id="256" r:id="rId4"/>
    <p:sldId id="259" r:id="rId5"/>
    <p:sldId id="270" r:id="rId6"/>
    <p:sldId id="271" r:id="rId7"/>
    <p:sldId id="274" r:id="rId8"/>
    <p:sldId id="277" r:id="rId9"/>
    <p:sldId id="282" r:id="rId10"/>
    <p:sldId id="288" r:id="rId11"/>
    <p:sldId id="289" r:id="rId12"/>
    <p:sldId id="287" r:id="rId13"/>
  </p:sldIdLst>
  <p:sldSz cx="9144000" cy="5143500" type="screen16x9"/>
  <p:notesSz cx="6858000" cy="9144000"/>
  <p:embeddedFontLst>
    <p:embeddedFont>
      <p:font typeface="Aptos Narrow" panose="020B0004020202020204" pitchFamily="34" charset="0"/>
      <p:regular r:id="rId15"/>
      <p:bold r:id="rId16"/>
      <p:italic r:id="rId17"/>
      <p:boldItalic r:id="rId18"/>
    </p:embeddedFont>
    <p:embeddedFont>
      <p:font typeface="Fira Sans" panose="020B0503050000020004" pitchFamily="34" charset="0"/>
      <p:regular r:id="rId19"/>
      <p:bold r:id="rId20"/>
      <p:italic r:id="rId21"/>
      <p:boldItalic r:id="rId22"/>
    </p:embeddedFont>
    <p:embeddedFont>
      <p:font typeface="Fira Sans Extra Condensed" panose="020B0503050000020004" pitchFamily="34" charset="0"/>
      <p:regular r:id="rId23"/>
      <p:bold r:id="rId24"/>
      <p:italic r:id="rId25"/>
      <p:boldItalic r:id="rId26"/>
    </p:embeddedFont>
    <p:embeddedFont>
      <p:font typeface="Proxima Nova" panose="020B0604020202020204" charset="0"/>
      <p:regular r:id="rId27"/>
      <p:bold r:id="rId28"/>
      <p:italic r:id="rId29"/>
      <p:boldItalic r:id="rId30"/>
    </p:embeddedFont>
    <p:embeddedFont>
      <p:font typeface="Proxima Nova Semibold" panose="020B0604020202020204" charset="0"/>
      <p:regular r:id="rId31"/>
      <p:bold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pos="283">
          <p15:clr>
            <a:srgbClr val="9AA0A6"/>
          </p15:clr>
        </p15:guide>
        <p15:guide id="3" orient="horz" pos="262">
          <p15:clr>
            <a:srgbClr val="9AA0A6"/>
          </p15:clr>
        </p15:guide>
        <p15:guide id="4" orient="horz" pos="2978">
          <p15:clr>
            <a:srgbClr val="9AA0A6"/>
          </p15:clr>
        </p15:guide>
        <p15:guide id="5" pos="5477">
          <p15:clr>
            <a:srgbClr val="9AA0A6"/>
          </p15:clr>
        </p15:guide>
        <p15:guide id="6" orient="horz" pos="7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04B7C5-F389-4702-B086-B3982A674771}" v="379" dt="2025-10-27T16:20:31.852"/>
  </p1510:revLst>
</p1510:revInfo>
</file>

<file path=ppt/tableStyles.xml><?xml version="1.0" encoding="utf-8"?>
<a:tblStyleLst xmlns:a="http://schemas.openxmlformats.org/drawingml/2006/main" def="{99C8BAC8-6742-4539-95DC-457D540FE7BE}">
  <a:tblStyle styleId="{99C8BAC8-6742-4539-95DC-457D540FE7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5" autoAdjust="0"/>
    <p:restoredTop sz="94660"/>
  </p:normalViewPr>
  <p:slideViewPr>
    <p:cSldViewPr snapToGrid="0">
      <p:cViewPr varScale="1">
        <p:scale>
          <a:sx n="85" d="100"/>
          <a:sy n="85" d="100"/>
        </p:scale>
        <p:origin x="276" y="84"/>
      </p:cViewPr>
      <p:guideLst>
        <p:guide pos="2880"/>
        <p:guide pos="283"/>
        <p:guide orient="horz" pos="262"/>
        <p:guide orient="horz" pos="2978"/>
        <p:guide pos="5477"/>
        <p:guide orient="horz" pos="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21" Type="http://schemas.openxmlformats.org/officeDocument/2006/relationships/font" Target="fonts/font7.fntdata"/><Relationship Id="rId34" Type="http://schemas.openxmlformats.org/officeDocument/2006/relationships/font" Target="fonts/font20.fntdata"/><Relationship Id="rId42"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7.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elisa Dlamini" userId="1cb46e2c472cf80f" providerId="LiveId" clId="{E244BF1B-E594-450F-A2F7-0A7D1082DBE7}"/>
    <pc:docChg chg="undo custSel addSld delSld modSld sldOrd">
      <pc:chgData name="Anelisa Dlamini" userId="1cb46e2c472cf80f" providerId="LiveId" clId="{E244BF1B-E594-450F-A2F7-0A7D1082DBE7}" dt="2025-10-27T16:28:07.235" v="2186" actId="1076"/>
      <pc:docMkLst>
        <pc:docMk/>
      </pc:docMkLst>
      <pc:sldChg chg="delSp modSp mod">
        <pc:chgData name="Anelisa Dlamini" userId="1cb46e2c472cf80f" providerId="LiveId" clId="{E244BF1B-E594-450F-A2F7-0A7D1082DBE7}" dt="2025-10-27T16:28:07.235" v="2186" actId="1076"/>
        <pc:sldMkLst>
          <pc:docMk/>
          <pc:sldMk cId="0" sldId="256"/>
        </pc:sldMkLst>
        <pc:spChg chg="mod">
          <ac:chgData name="Anelisa Dlamini" userId="1cb46e2c472cf80f" providerId="LiveId" clId="{E244BF1B-E594-450F-A2F7-0A7D1082DBE7}" dt="2025-10-27T16:28:07.235" v="2186" actId="1076"/>
          <ac:spMkLst>
            <pc:docMk/>
            <pc:sldMk cId="0" sldId="256"/>
            <ac:spMk id="103" creationId="{00000000-0000-0000-0000-000000000000}"/>
          </ac:spMkLst>
        </pc:spChg>
        <pc:spChg chg="del">
          <ac:chgData name="Anelisa Dlamini" userId="1cb46e2c472cf80f" providerId="LiveId" clId="{E244BF1B-E594-450F-A2F7-0A7D1082DBE7}" dt="2025-10-27T08:05:52.633" v="49" actId="478"/>
          <ac:spMkLst>
            <pc:docMk/>
            <pc:sldMk cId="0" sldId="256"/>
            <ac:spMk id="104" creationId="{00000000-0000-0000-0000-000000000000}"/>
          </ac:spMkLst>
        </pc:spChg>
      </pc:sldChg>
      <pc:sldChg chg="modSp del mod">
        <pc:chgData name="Anelisa Dlamini" userId="1cb46e2c472cf80f" providerId="LiveId" clId="{E244BF1B-E594-450F-A2F7-0A7D1082DBE7}" dt="2025-10-27T11:56:44.789" v="763" actId="2696"/>
        <pc:sldMkLst>
          <pc:docMk/>
          <pc:sldMk cId="0" sldId="257"/>
        </pc:sldMkLst>
        <pc:spChg chg="mod">
          <ac:chgData name="Anelisa Dlamini" userId="1cb46e2c472cf80f" providerId="LiveId" clId="{E244BF1B-E594-450F-A2F7-0A7D1082DBE7}" dt="2025-10-27T08:13:26.009" v="79" actId="20577"/>
          <ac:spMkLst>
            <pc:docMk/>
            <pc:sldMk cId="0" sldId="257"/>
            <ac:spMk id="142" creationId="{00000000-0000-0000-0000-000000000000}"/>
          </ac:spMkLst>
        </pc:spChg>
      </pc:sldChg>
      <pc:sldChg chg="del">
        <pc:chgData name="Anelisa Dlamini" userId="1cb46e2c472cf80f" providerId="LiveId" clId="{E244BF1B-E594-450F-A2F7-0A7D1082DBE7}" dt="2025-10-27T12:12:45.605" v="822" actId="2696"/>
        <pc:sldMkLst>
          <pc:docMk/>
          <pc:sldMk cId="0" sldId="258"/>
        </pc:sldMkLst>
      </pc:sldChg>
      <pc:sldChg chg="addSp delSp modSp mod">
        <pc:chgData name="Anelisa Dlamini" userId="1cb46e2c472cf80f" providerId="LiveId" clId="{E244BF1B-E594-450F-A2F7-0A7D1082DBE7}" dt="2025-10-27T12:31:58.615" v="1050" actId="113"/>
        <pc:sldMkLst>
          <pc:docMk/>
          <pc:sldMk cId="0" sldId="259"/>
        </pc:sldMkLst>
        <pc:spChg chg="add mod">
          <ac:chgData name="Anelisa Dlamini" userId="1cb46e2c472cf80f" providerId="LiveId" clId="{E244BF1B-E594-450F-A2F7-0A7D1082DBE7}" dt="2025-10-27T12:23:47.177" v="1018" actId="20577"/>
          <ac:spMkLst>
            <pc:docMk/>
            <pc:sldMk cId="0" sldId="259"/>
            <ac:spMk id="2" creationId="{84EEB39F-332C-3712-20D2-0B08F3A73FB5}"/>
          </ac:spMkLst>
        </pc:spChg>
        <pc:spChg chg="add mod">
          <ac:chgData name="Anelisa Dlamini" userId="1cb46e2c472cf80f" providerId="LiveId" clId="{E244BF1B-E594-450F-A2F7-0A7D1082DBE7}" dt="2025-10-27T12:24:37.455" v="1025" actId="207"/>
          <ac:spMkLst>
            <pc:docMk/>
            <pc:sldMk cId="0" sldId="259"/>
            <ac:spMk id="3" creationId="{8D9DDCC2-4680-01D6-687C-527C5AF77B85}"/>
          </ac:spMkLst>
        </pc:spChg>
        <pc:spChg chg="mod">
          <ac:chgData name="Anelisa Dlamini" userId="1cb46e2c472cf80f" providerId="LiveId" clId="{E244BF1B-E594-450F-A2F7-0A7D1082DBE7}" dt="2025-10-27T12:19:34.481" v="865" actId="20577"/>
          <ac:spMkLst>
            <pc:docMk/>
            <pc:sldMk cId="0" sldId="259"/>
            <ac:spMk id="241" creationId="{00000000-0000-0000-0000-000000000000}"/>
          </ac:spMkLst>
        </pc:spChg>
        <pc:spChg chg="del">
          <ac:chgData name="Anelisa Dlamini" userId="1cb46e2c472cf80f" providerId="LiveId" clId="{E244BF1B-E594-450F-A2F7-0A7D1082DBE7}" dt="2025-10-27T12:19:50.194" v="868" actId="478"/>
          <ac:spMkLst>
            <pc:docMk/>
            <pc:sldMk cId="0" sldId="259"/>
            <ac:spMk id="323" creationId="{00000000-0000-0000-0000-000000000000}"/>
          </ac:spMkLst>
        </pc:spChg>
        <pc:spChg chg="del mod">
          <ac:chgData name="Anelisa Dlamini" userId="1cb46e2c472cf80f" providerId="LiveId" clId="{E244BF1B-E594-450F-A2F7-0A7D1082DBE7}" dt="2025-10-27T12:19:46.485" v="867" actId="478"/>
          <ac:spMkLst>
            <pc:docMk/>
            <pc:sldMk cId="0" sldId="259"/>
            <ac:spMk id="324" creationId="{00000000-0000-0000-0000-000000000000}"/>
          </ac:spMkLst>
        </pc:spChg>
        <pc:spChg chg="mod">
          <ac:chgData name="Anelisa Dlamini" userId="1cb46e2c472cf80f" providerId="LiveId" clId="{E244BF1B-E594-450F-A2F7-0A7D1082DBE7}" dt="2025-10-27T12:20:25.342" v="885" actId="20577"/>
          <ac:spMkLst>
            <pc:docMk/>
            <pc:sldMk cId="0" sldId="259"/>
            <ac:spMk id="325" creationId="{00000000-0000-0000-0000-000000000000}"/>
          </ac:spMkLst>
        </pc:spChg>
        <pc:spChg chg="mod">
          <ac:chgData name="Anelisa Dlamini" userId="1cb46e2c472cf80f" providerId="LiveId" clId="{E244BF1B-E594-450F-A2F7-0A7D1082DBE7}" dt="2025-10-27T12:29:09.134" v="1037" actId="1076"/>
          <ac:spMkLst>
            <pc:docMk/>
            <pc:sldMk cId="0" sldId="259"/>
            <ac:spMk id="326" creationId="{00000000-0000-0000-0000-000000000000}"/>
          </ac:spMkLst>
        </pc:spChg>
        <pc:spChg chg="mod">
          <ac:chgData name="Anelisa Dlamini" userId="1cb46e2c472cf80f" providerId="LiveId" clId="{E244BF1B-E594-450F-A2F7-0A7D1082DBE7}" dt="2025-10-27T12:20:45.168" v="898" actId="20577"/>
          <ac:spMkLst>
            <pc:docMk/>
            <pc:sldMk cId="0" sldId="259"/>
            <ac:spMk id="327" creationId="{00000000-0000-0000-0000-000000000000}"/>
          </ac:spMkLst>
        </pc:spChg>
        <pc:spChg chg="del">
          <ac:chgData name="Anelisa Dlamini" userId="1cb46e2c472cf80f" providerId="LiveId" clId="{E244BF1B-E594-450F-A2F7-0A7D1082DBE7}" dt="2025-10-27T12:20:04.130" v="872" actId="478"/>
          <ac:spMkLst>
            <pc:docMk/>
            <pc:sldMk cId="0" sldId="259"/>
            <ac:spMk id="328" creationId="{00000000-0000-0000-0000-000000000000}"/>
          </ac:spMkLst>
        </pc:spChg>
        <pc:spChg chg="mod">
          <ac:chgData name="Anelisa Dlamini" userId="1cb46e2c472cf80f" providerId="LiveId" clId="{E244BF1B-E594-450F-A2F7-0A7D1082DBE7}" dt="2025-10-27T12:21:17.633" v="939" actId="20577"/>
          <ac:spMkLst>
            <pc:docMk/>
            <pc:sldMk cId="0" sldId="259"/>
            <ac:spMk id="329" creationId="{00000000-0000-0000-0000-000000000000}"/>
          </ac:spMkLst>
        </pc:spChg>
        <pc:spChg chg="mod">
          <ac:chgData name="Anelisa Dlamini" userId="1cb46e2c472cf80f" providerId="LiveId" clId="{E244BF1B-E594-450F-A2F7-0A7D1082DBE7}" dt="2025-10-27T12:21:38.107" v="964" actId="20577"/>
          <ac:spMkLst>
            <pc:docMk/>
            <pc:sldMk cId="0" sldId="259"/>
            <ac:spMk id="330" creationId="{00000000-0000-0000-0000-000000000000}"/>
          </ac:spMkLst>
        </pc:spChg>
        <pc:spChg chg="mod">
          <ac:chgData name="Anelisa Dlamini" userId="1cb46e2c472cf80f" providerId="LiveId" clId="{E244BF1B-E594-450F-A2F7-0A7D1082DBE7}" dt="2025-10-27T12:22:21.940" v="982" actId="1076"/>
          <ac:spMkLst>
            <pc:docMk/>
            <pc:sldMk cId="0" sldId="259"/>
            <ac:spMk id="331" creationId="{00000000-0000-0000-0000-000000000000}"/>
          </ac:spMkLst>
        </pc:spChg>
        <pc:spChg chg="del">
          <ac:chgData name="Anelisa Dlamini" userId="1cb46e2c472cf80f" providerId="LiveId" clId="{E244BF1B-E594-450F-A2F7-0A7D1082DBE7}" dt="2025-10-27T12:19:57.038" v="870" actId="478"/>
          <ac:spMkLst>
            <pc:docMk/>
            <pc:sldMk cId="0" sldId="259"/>
            <ac:spMk id="332" creationId="{00000000-0000-0000-0000-000000000000}"/>
          </ac:spMkLst>
        </pc:spChg>
        <pc:spChg chg="del">
          <ac:chgData name="Anelisa Dlamini" userId="1cb46e2c472cf80f" providerId="LiveId" clId="{E244BF1B-E594-450F-A2F7-0A7D1082DBE7}" dt="2025-10-27T12:20:00.755" v="871" actId="478"/>
          <ac:spMkLst>
            <pc:docMk/>
            <pc:sldMk cId="0" sldId="259"/>
            <ac:spMk id="333" creationId="{00000000-0000-0000-0000-000000000000}"/>
          </ac:spMkLst>
        </pc:spChg>
        <pc:spChg chg="del">
          <ac:chgData name="Anelisa Dlamini" userId="1cb46e2c472cf80f" providerId="LiveId" clId="{E244BF1B-E594-450F-A2F7-0A7D1082DBE7}" dt="2025-10-27T12:19:53.630" v="869" actId="478"/>
          <ac:spMkLst>
            <pc:docMk/>
            <pc:sldMk cId="0" sldId="259"/>
            <ac:spMk id="334" creationId="{00000000-0000-0000-0000-000000000000}"/>
          </ac:spMkLst>
        </pc:spChg>
        <pc:grpChg chg="mod">
          <ac:chgData name="Anelisa Dlamini" userId="1cb46e2c472cf80f" providerId="LiveId" clId="{E244BF1B-E594-450F-A2F7-0A7D1082DBE7}" dt="2025-10-27T12:22:29.442" v="983" actId="1076"/>
          <ac:grpSpMkLst>
            <pc:docMk/>
            <pc:sldMk cId="0" sldId="259"/>
            <ac:grpSpMk id="242" creationId="{00000000-0000-0000-0000-000000000000}"/>
          </ac:grpSpMkLst>
        </pc:grpChg>
        <pc:grpChg chg="mod">
          <ac:chgData name="Anelisa Dlamini" userId="1cb46e2c472cf80f" providerId="LiveId" clId="{E244BF1B-E594-450F-A2F7-0A7D1082DBE7}" dt="2025-10-27T12:22:40.113" v="985" actId="1076"/>
          <ac:grpSpMkLst>
            <pc:docMk/>
            <pc:sldMk cId="0" sldId="259"/>
            <ac:grpSpMk id="335" creationId="{00000000-0000-0000-0000-000000000000}"/>
          </ac:grpSpMkLst>
        </pc:grpChg>
        <pc:grpChg chg="mod">
          <ac:chgData name="Anelisa Dlamini" userId="1cb46e2c472cf80f" providerId="LiveId" clId="{E244BF1B-E594-450F-A2F7-0A7D1082DBE7}" dt="2025-10-27T12:22:48.838" v="987" actId="1076"/>
          <ac:grpSpMkLst>
            <pc:docMk/>
            <pc:sldMk cId="0" sldId="259"/>
            <ac:grpSpMk id="338" creationId="{00000000-0000-0000-0000-000000000000}"/>
          </ac:grpSpMkLst>
        </pc:grpChg>
        <pc:grpChg chg="mod">
          <ac:chgData name="Anelisa Dlamini" userId="1cb46e2c472cf80f" providerId="LiveId" clId="{E244BF1B-E594-450F-A2F7-0A7D1082DBE7}" dt="2025-10-27T12:22:54.708" v="989" actId="1076"/>
          <ac:grpSpMkLst>
            <pc:docMk/>
            <pc:sldMk cId="0" sldId="259"/>
            <ac:grpSpMk id="341" creationId="{00000000-0000-0000-0000-000000000000}"/>
          </ac:grpSpMkLst>
        </pc:grpChg>
        <pc:grpChg chg="mod">
          <ac:chgData name="Anelisa Dlamini" userId="1cb46e2c472cf80f" providerId="LiveId" clId="{E244BF1B-E594-450F-A2F7-0A7D1082DBE7}" dt="2025-10-27T12:22:33.551" v="984" actId="1076"/>
          <ac:grpSpMkLst>
            <pc:docMk/>
            <pc:sldMk cId="0" sldId="259"/>
            <ac:grpSpMk id="344" creationId="{00000000-0000-0000-0000-000000000000}"/>
          </ac:grpSpMkLst>
        </pc:grpChg>
        <pc:grpChg chg="mod">
          <ac:chgData name="Anelisa Dlamini" userId="1cb46e2c472cf80f" providerId="LiveId" clId="{E244BF1B-E594-450F-A2F7-0A7D1082DBE7}" dt="2025-10-27T12:22:45.387" v="986" actId="1076"/>
          <ac:grpSpMkLst>
            <pc:docMk/>
            <pc:sldMk cId="0" sldId="259"/>
            <ac:grpSpMk id="347" creationId="{00000000-0000-0000-0000-000000000000}"/>
          </ac:grpSpMkLst>
        </pc:grpChg>
        <pc:grpChg chg="mod">
          <ac:chgData name="Anelisa Dlamini" userId="1cb46e2c472cf80f" providerId="LiveId" clId="{E244BF1B-E594-450F-A2F7-0A7D1082DBE7}" dt="2025-10-27T12:22:52.132" v="988" actId="1076"/>
          <ac:grpSpMkLst>
            <pc:docMk/>
            <pc:sldMk cId="0" sldId="259"/>
            <ac:grpSpMk id="350" creationId="{00000000-0000-0000-0000-000000000000}"/>
          </ac:grpSpMkLst>
        </pc:grpChg>
        <pc:graphicFrameChg chg="add mod modGraphic">
          <ac:chgData name="Anelisa Dlamini" userId="1cb46e2c472cf80f" providerId="LiveId" clId="{E244BF1B-E594-450F-A2F7-0A7D1082DBE7}" dt="2025-10-27T12:27:14.323" v="1030" actId="113"/>
          <ac:graphicFrameMkLst>
            <pc:docMk/>
            <pc:sldMk cId="0" sldId="259"/>
            <ac:graphicFrameMk id="4" creationId="{2DBCB12E-62D1-9994-D724-8ABC7241A446}"/>
          </ac:graphicFrameMkLst>
        </pc:graphicFrameChg>
        <pc:graphicFrameChg chg="add mod">
          <ac:chgData name="Anelisa Dlamini" userId="1cb46e2c472cf80f" providerId="LiveId" clId="{E244BF1B-E594-450F-A2F7-0A7D1082DBE7}" dt="2025-10-27T12:27:50.267" v="1033" actId="1076"/>
          <ac:graphicFrameMkLst>
            <pc:docMk/>
            <pc:sldMk cId="0" sldId="259"/>
            <ac:graphicFrameMk id="5" creationId="{8CE01CC7-E1E4-7C09-F2FB-20830157691B}"/>
          </ac:graphicFrameMkLst>
        </pc:graphicFrameChg>
        <pc:graphicFrameChg chg="add mod">
          <ac:chgData name="Anelisa Dlamini" userId="1cb46e2c472cf80f" providerId="LiveId" clId="{E244BF1B-E594-450F-A2F7-0A7D1082DBE7}" dt="2025-10-27T12:28:47.943" v="1034"/>
          <ac:graphicFrameMkLst>
            <pc:docMk/>
            <pc:sldMk cId="0" sldId="259"/>
            <ac:graphicFrameMk id="6" creationId="{C8309758-D6B7-D2D6-7ED0-A28F83FBC189}"/>
          </ac:graphicFrameMkLst>
        </pc:graphicFrameChg>
        <pc:graphicFrameChg chg="add mod modGraphic">
          <ac:chgData name="Anelisa Dlamini" userId="1cb46e2c472cf80f" providerId="LiveId" clId="{E244BF1B-E594-450F-A2F7-0A7D1082DBE7}" dt="2025-10-27T12:29:54.429" v="1040" actId="1076"/>
          <ac:graphicFrameMkLst>
            <pc:docMk/>
            <pc:sldMk cId="0" sldId="259"/>
            <ac:graphicFrameMk id="7" creationId="{7EB9B908-FA79-0833-AA8F-A78C6BB23E7D}"/>
          </ac:graphicFrameMkLst>
        </pc:graphicFrameChg>
        <pc:graphicFrameChg chg="add mod">
          <ac:chgData name="Anelisa Dlamini" userId="1cb46e2c472cf80f" providerId="LiveId" clId="{E244BF1B-E594-450F-A2F7-0A7D1082DBE7}" dt="2025-10-27T12:30:29.311" v="1042" actId="1076"/>
          <ac:graphicFrameMkLst>
            <pc:docMk/>
            <pc:sldMk cId="0" sldId="259"/>
            <ac:graphicFrameMk id="8" creationId="{0F1962AD-5781-3969-7B6E-327212B60E8B}"/>
          </ac:graphicFrameMkLst>
        </pc:graphicFrameChg>
        <pc:graphicFrameChg chg="add mod">
          <ac:chgData name="Anelisa Dlamini" userId="1cb46e2c472cf80f" providerId="LiveId" clId="{E244BF1B-E594-450F-A2F7-0A7D1082DBE7}" dt="2025-10-27T12:30:53.207" v="1044" actId="1076"/>
          <ac:graphicFrameMkLst>
            <pc:docMk/>
            <pc:sldMk cId="0" sldId="259"/>
            <ac:graphicFrameMk id="9" creationId="{CA0198E0-FE85-01BF-CD2C-64ECCD3288E0}"/>
          </ac:graphicFrameMkLst>
        </pc:graphicFrameChg>
        <pc:graphicFrameChg chg="add mod">
          <ac:chgData name="Anelisa Dlamini" userId="1cb46e2c472cf80f" providerId="LiveId" clId="{E244BF1B-E594-450F-A2F7-0A7D1082DBE7}" dt="2025-10-27T12:31:21.428" v="1046" actId="1076"/>
          <ac:graphicFrameMkLst>
            <pc:docMk/>
            <pc:sldMk cId="0" sldId="259"/>
            <ac:graphicFrameMk id="10" creationId="{9FB5AEFB-0416-6BC4-785D-11402B377AC1}"/>
          </ac:graphicFrameMkLst>
        </pc:graphicFrameChg>
        <pc:graphicFrameChg chg="add mod modGraphic">
          <ac:chgData name="Anelisa Dlamini" userId="1cb46e2c472cf80f" providerId="LiveId" clId="{E244BF1B-E594-450F-A2F7-0A7D1082DBE7}" dt="2025-10-27T12:31:58.615" v="1050" actId="113"/>
          <ac:graphicFrameMkLst>
            <pc:docMk/>
            <pc:sldMk cId="0" sldId="259"/>
            <ac:graphicFrameMk id="11" creationId="{FF5F0CBB-F9B8-4916-41B7-3167F3045E94}"/>
          </ac:graphicFrameMkLst>
        </pc:graphicFrameChg>
        <pc:cxnChg chg="mod">
          <ac:chgData name="Anelisa Dlamini" userId="1cb46e2c472cf80f" providerId="LiveId" clId="{E244BF1B-E594-450F-A2F7-0A7D1082DBE7}" dt="2025-10-27T12:19:46.485" v="867" actId="478"/>
          <ac:cxnSpMkLst>
            <pc:docMk/>
            <pc:sldMk cId="0" sldId="259"/>
            <ac:cxnSpMk id="337" creationId="{00000000-0000-0000-0000-000000000000}"/>
          </ac:cxnSpMkLst>
        </pc:cxnChg>
        <pc:cxnChg chg="mod">
          <ac:chgData name="Anelisa Dlamini" userId="1cb46e2c472cf80f" providerId="LiveId" clId="{E244BF1B-E594-450F-A2F7-0A7D1082DBE7}" dt="2025-10-27T12:19:50.194" v="868" actId="478"/>
          <ac:cxnSpMkLst>
            <pc:docMk/>
            <pc:sldMk cId="0" sldId="259"/>
            <ac:cxnSpMk id="340" creationId="{00000000-0000-0000-0000-000000000000}"/>
          </ac:cxnSpMkLst>
        </pc:cxnChg>
        <pc:cxnChg chg="mod">
          <ac:chgData name="Anelisa Dlamini" userId="1cb46e2c472cf80f" providerId="LiveId" clId="{E244BF1B-E594-450F-A2F7-0A7D1082DBE7}" dt="2025-10-27T12:20:04.130" v="872" actId="478"/>
          <ac:cxnSpMkLst>
            <pc:docMk/>
            <pc:sldMk cId="0" sldId="259"/>
            <ac:cxnSpMk id="346" creationId="{00000000-0000-0000-0000-000000000000}"/>
          </ac:cxnSpMkLst>
        </pc:cxnChg>
        <pc:cxnChg chg="mod">
          <ac:chgData name="Anelisa Dlamini" userId="1cb46e2c472cf80f" providerId="LiveId" clId="{E244BF1B-E594-450F-A2F7-0A7D1082DBE7}" dt="2025-10-27T12:20:00.755" v="871" actId="478"/>
          <ac:cxnSpMkLst>
            <pc:docMk/>
            <pc:sldMk cId="0" sldId="259"/>
            <ac:cxnSpMk id="349" creationId="{00000000-0000-0000-0000-000000000000}"/>
          </ac:cxnSpMkLst>
        </pc:cxnChg>
        <pc:cxnChg chg="mod">
          <ac:chgData name="Anelisa Dlamini" userId="1cb46e2c472cf80f" providerId="LiveId" clId="{E244BF1B-E594-450F-A2F7-0A7D1082DBE7}" dt="2025-10-27T12:19:57.038" v="870" actId="478"/>
          <ac:cxnSpMkLst>
            <pc:docMk/>
            <pc:sldMk cId="0" sldId="259"/>
            <ac:cxnSpMk id="352" creationId="{00000000-0000-0000-0000-000000000000}"/>
          </ac:cxnSpMkLst>
        </pc:cxnChg>
      </pc:sldChg>
      <pc:sldChg chg="del">
        <pc:chgData name="Anelisa Dlamini" userId="1cb46e2c472cf80f" providerId="LiveId" clId="{E244BF1B-E594-450F-A2F7-0A7D1082DBE7}" dt="2025-10-27T12:13:02.096" v="823" actId="2696"/>
        <pc:sldMkLst>
          <pc:docMk/>
          <pc:sldMk cId="0" sldId="260"/>
        </pc:sldMkLst>
      </pc:sldChg>
      <pc:sldChg chg="del">
        <pc:chgData name="Anelisa Dlamini" userId="1cb46e2c472cf80f" providerId="LiveId" clId="{E244BF1B-E594-450F-A2F7-0A7D1082DBE7}" dt="2025-10-27T11:56:55.097" v="764" actId="2696"/>
        <pc:sldMkLst>
          <pc:docMk/>
          <pc:sldMk cId="0" sldId="261"/>
        </pc:sldMkLst>
      </pc:sldChg>
      <pc:sldChg chg="del">
        <pc:chgData name="Anelisa Dlamini" userId="1cb46e2c472cf80f" providerId="LiveId" clId="{E244BF1B-E594-450F-A2F7-0A7D1082DBE7}" dt="2025-10-27T11:57:10.385" v="765" actId="2696"/>
        <pc:sldMkLst>
          <pc:docMk/>
          <pc:sldMk cId="0" sldId="262"/>
        </pc:sldMkLst>
      </pc:sldChg>
      <pc:sldChg chg="del">
        <pc:chgData name="Anelisa Dlamini" userId="1cb46e2c472cf80f" providerId="LiveId" clId="{E244BF1B-E594-450F-A2F7-0A7D1082DBE7}" dt="2025-10-27T11:57:19.272" v="766" actId="2696"/>
        <pc:sldMkLst>
          <pc:docMk/>
          <pc:sldMk cId="0" sldId="263"/>
        </pc:sldMkLst>
      </pc:sldChg>
      <pc:sldChg chg="del">
        <pc:chgData name="Anelisa Dlamini" userId="1cb46e2c472cf80f" providerId="LiveId" clId="{E244BF1B-E594-450F-A2F7-0A7D1082DBE7}" dt="2025-10-27T11:58:15.349" v="767" actId="2696"/>
        <pc:sldMkLst>
          <pc:docMk/>
          <pc:sldMk cId="0" sldId="264"/>
        </pc:sldMkLst>
      </pc:sldChg>
      <pc:sldChg chg="del">
        <pc:chgData name="Anelisa Dlamini" userId="1cb46e2c472cf80f" providerId="LiveId" clId="{E244BF1B-E594-450F-A2F7-0A7D1082DBE7}" dt="2025-10-27T12:34:29.986" v="1051" actId="2696"/>
        <pc:sldMkLst>
          <pc:docMk/>
          <pc:sldMk cId="0" sldId="265"/>
        </pc:sldMkLst>
      </pc:sldChg>
      <pc:sldChg chg="del">
        <pc:chgData name="Anelisa Dlamini" userId="1cb46e2c472cf80f" providerId="LiveId" clId="{E244BF1B-E594-450F-A2F7-0A7D1082DBE7}" dt="2025-10-27T11:58:20.139" v="768" actId="2696"/>
        <pc:sldMkLst>
          <pc:docMk/>
          <pc:sldMk cId="0" sldId="266"/>
        </pc:sldMkLst>
      </pc:sldChg>
      <pc:sldChg chg="del">
        <pc:chgData name="Anelisa Dlamini" userId="1cb46e2c472cf80f" providerId="LiveId" clId="{E244BF1B-E594-450F-A2F7-0A7D1082DBE7}" dt="2025-10-27T12:12:21.499" v="821" actId="2696"/>
        <pc:sldMkLst>
          <pc:docMk/>
          <pc:sldMk cId="0" sldId="267"/>
        </pc:sldMkLst>
      </pc:sldChg>
      <pc:sldChg chg="del">
        <pc:chgData name="Anelisa Dlamini" userId="1cb46e2c472cf80f" providerId="LiveId" clId="{E244BF1B-E594-450F-A2F7-0A7D1082DBE7}" dt="2025-10-27T09:14:16.995" v="140" actId="2696"/>
        <pc:sldMkLst>
          <pc:docMk/>
          <pc:sldMk cId="0" sldId="268"/>
        </pc:sldMkLst>
      </pc:sldChg>
      <pc:sldChg chg="modSp del mod ord">
        <pc:chgData name="Anelisa Dlamini" userId="1cb46e2c472cf80f" providerId="LiveId" clId="{E244BF1B-E594-450F-A2F7-0A7D1082DBE7}" dt="2025-10-27T16:25:34.124" v="2184" actId="2696"/>
        <pc:sldMkLst>
          <pc:docMk/>
          <pc:sldMk cId="0" sldId="269"/>
        </pc:sldMkLst>
        <pc:spChg chg="mod">
          <ac:chgData name="Anelisa Dlamini" userId="1cb46e2c472cf80f" providerId="LiveId" clId="{E244BF1B-E594-450F-A2F7-0A7D1082DBE7}" dt="2025-10-27T16:11:02.631" v="2130" actId="20577"/>
          <ac:spMkLst>
            <pc:docMk/>
            <pc:sldMk cId="0" sldId="269"/>
            <ac:spMk id="2587" creationId="{00000000-0000-0000-0000-000000000000}"/>
          </ac:spMkLst>
        </pc:spChg>
      </pc:sldChg>
      <pc:sldChg chg="addSp delSp modSp mod">
        <pc:chgData name="Anelisa Dlamini" userId="1cb46e2c472cf80f" providerId="LiveId" clId="{E244BF1B-E594-450F-A2F7-0A7D1082DBE7}" dt="2025-10-27T15:41:43.231" v="2061" actId="14100"/>
        <pc:sldMkLst>
          <pc:docMk/>
          <pc:sldMk cId="0" sldId="270"/>
        </pc:sldMkLst>
        <pc:spChg chg="del">
          <ac:chgData name="Anelisa Dlamini" userId="1cb46e2c472cf80f" providerId="LiveId" clId="{E244BF1B-E594-450F-A2F7-0A7D1082DBE7}" dt="2025-10-27T09:37:40.515" v="514" actId="478"/>
          <ac:spMkLst>
            <pc:docMk/>
            <pc:sldMk cId="0" sldId="270"/>
            <ac:spMk id="2621" creationId="{00000000-0000-0000-0000-000000000000}"/>
          </ac:spMkLst>
        </pc:spChg>
        <pc:spChg chg="mod">
          <ac:chgData name="Anelisa Dlamini" userId="1cb46e2c472cf80f" providerId="LiveId" clId="{E244BF1B-E594-450F-A2F7-0A7D1082DBE7}" dt="2025-10-27T09:40:08.765" v="572" actId="20577"/>
          <ac:spMkLst>
            <pc:docMk/>
            <pc:sldMk cId="0" sldId="270"/>
            <ac:spMk id="2622" creationId="{00000000-0000-0000-0000-000000000000}"/>
          </ac:spMkLst>
        </pc:spChg>
        <pc:spChg chg="mod">
          <ac:chgData name="Anelisa Dlamini" userId="1cb46e2c472cf80f" providerId="LiveId" clId="{E244BF1B-E594-450F-A2F7-0A7D1082DBE7}" dt="2025-10-27T09:41:40.569" v="581" actId="20577"/>
          <ac:spMkLst>
            <pc:docMk/>
            <pc:sldMk cId="0" sldId="270"/>
            <ac:spMk id="2660" creationId="{00000000-0000-0000-0000-000000000000}"/>
          </ac:spMkLst>
        </pc:spChg>
        <pc:spChg chg="mod">
          <ac:chgData name="Anelisa Dlamini" userId="1cb46e2c472cf80f" providerId="LiveId" clId="{E244BF1B-E594-450F-A2F7-0A7D1082DBE7}" dt="2025-10-27T15:10:13.509" v="1520" actId="113"/>
          <ac:spMkLst>
            <pc:docMk/>
            <pc:sldMk cId="0" sldId="270"/>
            <ac:spMk id="2661" creationId="{00000000-0000-0000-0000-000000000000}"/>
          </ac:spMkLst>
        </pc:spChg>
        <pc:spChg chg="mod">
          <ac:chgData name="Anelisa Dlamini" userId="1cb46e2c472cf80f" providerId="LiveId" clId="{E244BF1B-E594-450F-A2F7-0A7D1082DBE7}" dt="2025-10-27T09:41:53.882" v="584" actId="20577"/>
          <ac:spMkLst>
            <pc:docMk/>
            <pc:sldMk cId="0" sldId="270"/>
            <ac:spMk id="2662" creationId="{00000000-0000-0000-0000-000000000000}"/>
          </ac:spMkLst>
        </pc:spChg>
        <pc:spChg chg="mod">
          <ac:chgData name="Anelisa Dlamini" userId="1cb46e2c472cf80f" providerId="LiveId" clId="{E244BF1B-E594-450F-A2F7-0A7D1082DBE7}" dt="2025-10-27T09:41:36.701" v="580" actId="20577"/>
          <ac:spMkLst>
            <pc:docMk/>
            <pc:sldMk cId="0" sldId="270"/>
            <ac:spMk id="2663" creationId="{00000000-0000-0000-0000-000000000000}"/>
          </ac:spMkLst>
        </pc:spChg>
        <pc:spChg chg="mod">
          <ac:chgData name="Anelisa Dlamini" userId="1cb46e2c472cf80f" providerId="LiveId" clId="{E244BF1B-E594-450F-A2F7-0A7D1082DBE7}" dt="2025-10-27T15:15:08.349" v="1616" actId="1076"/>
          <ac:spMkLst>
            <pc:docMk/>
            <pc:sldMk cId="0" sldId="270"/>
            <ac:spMk id="2664" creationId="{00000000-0000-0000-0000-000000000000}"/>
          </ac:spMkLst>
        </pc:spChg>
        <pc:spChg chg="mod">
          <ac:chgData name="Anelisa Dlamini" userId="1cb46e2c472cf80f" providerId="LiveId" clId="{E244BF1B-E594-450F-A2F7-0A7D1082DBE7}" dt="2025-10-27T09:42:28.519" v="668" actId="20577"/>
          <ac:spMkLst>
            <pc:docMk/>
            <pc:sldMk cId="0" sldId="270"/>
            <ac:spMk id="2665" creationId="{00000000-0000-0000-0000-000000000000}"/>
          </ac:spMkLst>
        </pc:spChg>
        <pc:spChg chg="mod">
          <ac:chgData name="Anelisa Dlamini" userId="1cb46e2c472cf80f" providerId="LiveId" clId="{E244BF1B-E594-450F-A2F7-0A7D1082DBE7}" dt="2025-10-27T09:42:32.184" v="672" actId="20577"/>
          <ac:spMkLst>
            <pc:docMk/>
            <pc:sldMk cId="0" sldId="270"/>
            <ac:spMk id="2666" creationId="{00000000-0000-0000-0000-000000000000}"/>
          </ac:spMkLst>
        </pc:spChg>
        <pc:spChg chg="mod">
          <ac:chgData name="Anelisa Dlamini" userId="1cb46e2c472cf80f" providerId="LiveId" clId="{E244BF1B-E594-450F-A2F7-0A7D1082DBE7}" dt="2025-10-27T09:42:20.921" v="667" actId="20577"/>
          <ac:spMkLst>
            <pc:docMk/>
            <pc:sldMk cId="0" sldId="270"/>
            <ac:spMk id="2667" creationId="{00000000-0000-0000-0000-000000000000}"/>
          </ac:spMkLst>
        </pc:spChg>
        <pc:spChg chg="mod">
          <ac:chgData name="Anelisa Dlamini" userId="1cb46e2c472cf80f" providerId="LiveId" clId="{E244BF1B-E594-450F-A2F7-0A7D1082DBE7}" dt="2025-10-27T09:42:07.892" v="595" actId="20577"/>
          <ac:spMkLst>
            <pc:docMk/>
            <pc:sldMk cId="0" sldId="270"/>
            <ac:spMk id="2668" creationId="{00000000-0000-0000-0000-000000000000}"/>
          </ac:spMkLst>
        </pc:spChg>
        <pc:spChg chg="mod">
          <ac:chgData name="Anelisa Dlamini" userId="1cb46e2c472cf80f" providerId="LiveId" clId="{E244BF1B-E594-450F-A2F7-0A7D1082DBE7}" dt="2025-10-27T09:42:02.731" v="588" actId="20577"/>
          <ac:spMkLst>
            <pc:docMk/>
            <pc:sldMk cId="0" sldId="270"/>
            <ac:spMk id="2669" creationId="{00000000-0000-0000-0000-000000000000}"/>
          </ac:spMkLst>
        </pc:spChg>
        <pc:spChg chg="mod">
          <ac:chgData name="Anelisa Dlamini" userId="1cb46e2c472cf80f" providerId="LiveId" clId="{E244BF1B-E594-450F-A2F7-0A7D1082DBE7}" dt="2025-10-27T09:42:15.390" v="660" actId="20577"/>
          <ac:spMkLst>
            <pc:docMk/>
            <pc:sldMk cId="0" sldId="270"/>
            <ac:spMk id="2670" creationId="{00000000-0000-0000-0000-000000000000}"/>
          </ac:spMkLst>
        </pc:spChg>
        <pc:spChg chg="mod">
          <ac:chgData name="Anelisa Dlamini" userId="1cb46e2c472cf80f" providerId="LiveId" clId="{E244BF1B-E594-450F-A2F7-0A7D1082DBE7}" dt="2025-10-27T15:15:02.493" v="1615" actId="1076"/>
          <ac:spMkLst>
            <pc:docMk/>
            <pc:sldMk cId="0" sldId="270"/>
            <ac:spMk id="2671" creationId="{00000000-0000-0000-0000-000000000000}"/>
          </ac:spMkLst>
        </pc:spChg>
        <pc:spChg chg="mod">
          <ac:chgData name="Anelisa Dlamini" userId="1cb46e2c472cf80f" providerId="LiveId" clId="{E244BF1B-E594-450F-A2F7-0A7D1082DBE7}" dt="2025-10-27T13:47:55.045" v="1393" actId="6549"/>
          <ac:spMkLst>
            <pc:docMk/>
            <pc:sldMk cId="0" sldId="270"/>
            <ac:spMk id="2675" creationId="{00000000-0000-0000-0000-000000000000}"/>
          </ac:spMkLst>
        </pc:spChg>
        <pc:spChg chg="del">
          <ac:chgData name="Anelisa Dlamini" userId="1cb46e2c472cf80f" providerId="LiveId" clId="{E244BF1B-E594-450F-A2F7-0A7D1082DBE7}" dt="2025-10-27T09:38:57.802" v="519" actId="478"/>
          <ac:spMkLst>
            <pc:docMk/>
            <pc:sldMk cId="0" sldId="270"/>
            <ac:spMk id="2694" creationId="{00000000-0000-0000-0000-000000000000}"/>
          </ac:spMkLst>
        </pc:spChg>
        <pc:grpChg chg="del">
          <ac:chgData name="Anelisa Dlamini" userId="1cb46e2c472cf80f" providerId="LiveId" clId="{E244BF1B-E594-450F-A2F7-0A7D1082DBE7}" dt="2025-10-27T09:37:36.816" v="513" actId="478"/>
          <ac:grpSpMkLst>
            <pc:docMk/>
            <pc:sldMk cId="0" sldId="270"/>
            <ac:grpSpMk id="2623" creationId="{00000000-0000-0000-0000-000000000000}"/>
          </ac:grpSpMkLst>
        </pc:grpChg>
        <pc:grpChg chg="del">
          <ac:chgData name="Anelisa Dlamini" userId="1cb46e2c472cf80f" providerId="LiveId" clId="{E244BF1B-E594-450F-A2F7-0A7D1082DBE7}" dt="2025-10-27T13:47:58.413" v="1394" actId="478"/>
          <ac:grpSpMkLst>
            <pc:docMk/>
            <pc:sldMk cId="0" sldId="270"/>
            <ac:grpSpMk id="2672" creationId="{00000000-0000-0000-0000-000000000000}"/>
          </ac:grpSpMkLst>
        </pc:grpChg>
        <pc:grpChg chg="del">
          <ac:chgData name="Anelisa Dlamini" userId="1cb46e2c472cf80f" providerId="LiveId" clId="{E244BF1B-E594-450F-A2F7-0A7D1082DBE7}" dt="2025-10-27T13:48:13.742" v="1398" actId="478"/>
          <ac:grpSpMkLst>
            <pc:docMk/>
            <pc:sldMk cId="0" sldId="270"/>
            <ac:grpSpMk id="2676" creationId="{00000000-0000-0000-0000-000000000000}"/>
          </ac:grpSpMkLst>
        </pc:grpChg>
        <pc:grpChg chg="del">
          <ac:chgData name="Anelisa Dlamini" userId="1cb46e2c472cf80f" providerId="LiveId" clId="{E244BF1B-E594-450F-A2F7-0A7D1082DBE7}" dt="2025-10-27T13:48:09.444" v="1397" actId="478"/>
          <ac:grpSpMkLst>
            <pc:docMk/>
            <pc:sldMk cId="0" sldId="270"/>
            <ac:grpSpMk id="2680" creationId="{00000000-0000-0000-0000-000000000000}"/>
          </ac:grpSpMkLst>
        </pc:grpChg>
        <pc:grpChg chg="del">
          <ac:chgData name="Anelisa Dlamini" userId="1cb46e2c472cf80f" providerId="LiveId" clId="{E244BF1B-E594-450F-A2F7-0A7D1082DBE7}" dt="2025-10-27T13:48:05.734" v="1396" actId="478"/>
          <ac:grpSpMkLst>
            <pc:docMk/>
            <pc:sldMk cId="0" sldId="270"/>
            <ac:grpSpMk id="2684" creationId="{00000000-0000-0000-0000-000000000000}"/>
          </ac:grpSpMkLst>
        </pc:grpChg>
        <pc:grpChg chg="del mod">
          <ac:chgData name="Anelisa Dlamini" userId="1cb46e2c472cf80f" providerId="LiveId" clId="{E244BF1B-E594-450F-A2F7-0A7D1082DBE7}" dt="2025-10-27T13:48:02.522" v="1395" actId="478"/>
          <ac:grpSpMkLst>
            <pc:docMk/>
            <pc:sldMk cId="0" sldId="270"/>
            <ac:grpSpMk id="2688" creationId="{00000000-0000-0000-0000-000000000000}"/>
          </ac:grpSpMkLst>
        </pc:grpChg>
        <pc:grpChg chg="del">
          <ac:chgData name="Anelisa Dlamini" userId="1cb46e2c472cf80f" providerId="LiveId" clId="{E244BF1B-E594-450F-A2F7-0A7D1082DBE7}" dt="2025-10-27T09:39:00.016" v="520" actId="478"/>
          <ac:grpSpMkLst>
            <pc:docMk/>
            <pc:sldMk cId="0" sldId="270"/>
            <ac:grpSpMk id="2692" creationId="{00000000-0000-0000-0000-000000000000}"/>
          </ac:grpSpMkLst>
        </pc:grpChg>
        <pc:graphicFrameChg chg="add mod">
          <ac:chgData name="Anelisa Dlamini" userId="1cb46e2c472cf80f" providerId="LiveId" clId="{E244BF1B-E594-450F-A2F7-0A7D1082DBE7}" dt="2025-10-27T15:41:43.231" v="2061" actId="14100"/>
          <ac:graphicFrameMkLst>
            <pc:docMk/>
            <pc:sldMk cId="0" sldId="270"/>
            <ac:graphicFrameMk id="2" creationId="{BF1AF70E-4645-1005-32EB-F655D0C4213F}"/>
          </ac:graphicFrameMkLst>
        </pc:graphicFrameChg>
        <pc:cxnChg chg="mod">
          <ac:chgData name="Anelisa Dlamini" userId="1cb46e2c472cf80f" providerId="LiveId" clId="{E244BF1B-E594-450F-A2F7-0A7D1082DBE7}" dt="2025-10-27T13:47:58.413" v="1394" actId="478"/>
          <ac:cxnSpMkLst>
            <pc:docMk/>
            <pc:sldMk cId="0" sldId="270"/>
            <ac:cxnSpMk id="2674" creationId="{00000000-0000-0000-0000-000000000000}"/>
          </ac:cxnSpMkLst>
        </pc:cxnChg>
      </pc:sldChg>
      <pc:sldChg chg="addSp delSp modSp mod">
        <pc:chgData name="Anelisa Dlamini" userId="1cb46e2c472cf80f" providerId="LiveId" clId="{E244BF1B-E594-450F-A2F7-0A7D1082DBE7}" dt="2025-10-27T13:49:19.044" v="1403" actId="1076"/>
        <pc:sldMkLst>
          <pc:docMk/>
          <pc:sldMk cId="0" sldId="271"/>
        </pc:sldMkLst>
        <pc:spChg chg="add del mod">
          <ac:chgData name="Anelisa Dlamini" userId="1cb46e2c472cf80f" providerId="LiveId" clId="{E244BF1B-E594-450F-A2F7-0A7D1082DBE7}" dt="2025-10-27T08:22:32.671" v="117" actId="20577"/>
          <ac:spMkLst>
            <pc:docMk/>
            <pc:sldMk cId="0" sldId="271"/>
            <ac:spMk id="2700" creationId="{00000000-0000-0000-0000-000000000000}"/>
          </ac:spMkLst>
        </pc:spChg>
        <pc:spChg chg="mod">
          <ac:chgData name="Anelisa Dlamini" userId="1cb46e2c472cf80f" providerId="LiveId" clId="{E244BF1B-E594-450F-A2F7-0A7D1082DBE7}" dt="2025-10-27T09:36:21.754" v="504" actId="1076"/>
          <ac:spMkLst>
            <pc:docMk/>
            <pc:sldMk cId="0" sldId="271"/>
            <ac:spMk id="2701" creationId="{00000000-0000-0000-0000-000000000000}"/>
          </ac:spMkLst>
        </pc:spChg>
        <pc:spChg chg="mod">
          <ac:chgData name="Anelisa Dlamini" userId="1cb46e2c472cf80f" providerId="LiveId" clId="{E244BF1B-E594-450F-A2F7-0A7D1082DBE7}" dt="2025-10-27T09:28:57.663" v="182" actId="20577"/>
          <ac:spMkLst>
            <pc:docMk/>
            <pc:sldMk cId="0" sldId="271"/>
            <ac:spMk id="2702" creationId="{00000000-0000-0000-0000-000000000000}"/>
          </ac:spMkLst>
        </pc:spChg>
        <pc:spChg chg="del mod">
          <ac:chgData name="Anelisa Dlamini" userId="1cb46e2c472cf80f" providerId="LiveId" clId="{E244BF1B-E594-450F-A2F7-0A7D1082DBE7}" dt="2025-10-27T09:27:51.532" v="161" actId="478"/>
          <ac:spMkLst>
            <pc:docMk/>
            <pc:sldMk cId="0" sldId="271"/>
            <ac:spMk id="2703" creationId="{00000000-0000-0000-0000-000000000000}"/>
          </ac:spMkLst>
        </pc:spChg>
        <pc:spChg chg="del">
          <ac:chgData name="Anelisa Dlamini" userId="1cb46e2c472cf80f" providerId="LiveId" clId="{E244BF1B-E594-450F-A2F7-0A7D1082DBE7}" dt="2025-10-27T09:34:03.179" v="503" actId="478"/>
          <ac:spMkLst>
            <pc:docMk/>
            <pc:sldMk cId="0" sldId="271"/>
            <ac:spMk id="2704" creationId="{00000000-0000-0000-0000-000000000000}"/>
          </ac:spMkLst>
        </pc:spChg>
        <pc:spChg chg="add del mod">
          <ac:chgData name="Anelisa Dlamini" userId="1cb46e2c472cf80f" providerId="LiveId" clId="{E244BF1B-E594-450F-A2F7-0A7D1082DBE7}" dt="2025-10-27T09:31:25.543" v="308" actId="1076"/>
          <ac:spMkLst>
            <pc:docMk/>
            <pc:sldMk cId="0" sldId="271"/>
            <ac:spMk id="2705" creationId="{00000000-0000-0000-0000-000000000000}"/>
          </ac:spMkLst>
        </pc:spChg>
        <pc:spChg chg="del mod">
          <ac:chgData name="Anelisa Dlamini" userId="1cb46e2c472cf80f" providerId="LiveId" clId="{E244BF1B-E594-450F-A2F7-0A7D1082DBE7}" dt="2025-10-27T09:36:59.121" v="507" actId="478"/>
          <ac:spMkLst>
            <pc:docMk/>
            <pc:sldMk cId="0" sldId="271"/>
            <ac:spMk id="2706" creationId="{00000000-0000-0000-0000-000000000000}"/>
          </ac:spMkLst>
        </pc:spChg>
        <pc:spChg chg="del">
          <ac:chgData name="Anelisa Dlamini" userId="1cb46e2c472cf80f" providerId="LiveId" clId="{E244BF1B-E594-450F-A2F7-0A7D1082DBE7}" dt="2025-10-27T09:37:02.611" v="508" actId="478"/>
          <ac:spMkLst>
            <pc:docMk/>
            <pc:sldMk cId="0" sldId="271"/>
            <ac:spMk id="2707" creationId="{00000000-0000-0000-0000-000000000000}"/>
          </ac:spMkLst>
        </pc:spChg>
        <pc:spChg chg="del">
          <ac:chgData name="Anelisa Dlamini" userId="1cb46e2c472cf80f" providerId="LiveId" clId="{E244BF1B-E594-450F-A2F7-0A7D1082DBE7}" dt="2025-10-27T09:37:05.800" v="509" actId="478"/>
          <ac:spMkLst>
            <pc:docMk/>
            <pc:sldMk cId="0" sldId="271"/>
            <ac:spMk id="2708" creationId="{00000000-0000-0000-0000-000000000000}"/>
          </ac:spMkLst>
        </pc:spChg>
        <pc:spChg chg="del">
          <ac:chgData name="Anelisa Dlamini" userId="1cb46e2c472cf80f" providerId="LiveId" clId="{E244BF1B-E594-450F-A2F7-0A7D1082DBE7}" dt="2025-10-27T09:37:12.359" v="511" actId="478"/>
          <ac:spMkLst>
            <pc:docMk/>
            <pc:sldMk cId="0" sldId="271"/>
            <ac:spMk id="2709" creationId="{00000000-0000-0000-0000-000000000000}"/>
          </ac:spMkLst>
        </pc:spChg>
        <pc:spChg chg="del mod">
          <ac:chgData name="Anelisa Dlamini" userId="1cb46e2c472cf80f" providerId="LiveId" clId="{E244BF1B-E594-450F-A2F7-0A7D1082DBE7}" dt="2025-10-27T09:37:15.576" v="512" actId="478"/>
          <ac:spMkLst>
            <pc:docMk/>
            <pc:sldMk cId="0" sldId="271"/>
            <ac:spMk id="2710" creationId="{00000000-0000-0000-0000-000000000000}"/>
          </ac:spMkLst>
        </pc:spChg>
        <pc:spChg chg="del">
          <ac:chgData name="Anelisa Dlamini" userId="1cb46e2c472cf80f" providerId="LiveId" clId="{E244BF1B-E594-450F-A2F7-0A7D1082DBE7}" dt="2025-10-27T09:37:08.877" v="510" actId="478"/>
          <ac:spMkLst>
            <pc:docMk/>
            <pc:sldMk cId="0" sldId="271"/>
            <ac:spMk id="2711" creationId="{00000000-0000-0000-0000-000000000000}"/>
          </ac:spMkLst>
        </pc:spChg>
        <pc:spChg chg="mod">
          <ac:chgData name="Anelisa Dlamini" userId="1cb46e2c472cf80f" providerId="LiveId" clId="{E244BF1B-E594-450F-A2F7-0A7D1082DBE7}" dt="2025-10-27T09:33:33.650" v="502" actId="14100"/>
          <ac:spMkLst>
            <pc:docMk/>
            <pc:sldMk cId="0" sldId="271"/>
            <ac:spMk id="2712" creationId="{00000000-0000-0000-0000-000000000000}"/>
          </ac:spMkLst>
        </pc:spChg>
        <pc:spChg chg="del">
          <ac:chgData name="Anelisa Dlamini" userId="1cb46e2c472cf80f" providerId="LiveId" clId="{E244BF1B-E594-450F-A2F7-0A7D1082DBE7}" dt="2025-10-27T08:23:06.546" v="121" actId="478"/>
          <ac:spMkLst>
            <pc:docMk/>
            <pc:sldMk cId="0" sldId="271"/>
            <ac:spMk id="2713" creationId="{00000000-0000-0000-0000-000000000000}"/>
          </ac:spMkLst>
        </pc:spChg>
        <pc:spChg chg="del">
          <ac:chgData name="Anelisa Dlamini" userId="1cb46e2c472cf80f" providerId="LiveId" clId="{E244BF1B-E594-450F-A2F7-0A7D1082DBE7}" dt="2025-10-27T08:23:06.546" v="121" actId="478"/>
          <ac:spMkLst>
            <pc:docMk/>
            <pc:sldMk cId="0" sldId="271"/>
            <ac:spMk id="2714" creationId="{00000000-0000-0000-0000-000000000000}"/>
          </ac:spMkLst>
        </pc:spChg>
        <pc:spChg chg="del">
          <ac:chgData name="Anelisa Dlamini" userId="1cb46e2c472cf80f" providerId="LiveId" clId="{E244BF1B-E594-450F-A2F7-0A7D1082DBE7}" dt="2025-10-27T08:23:06.546" v="121" actId="478"/>
          <ac:spMkLst>
            <pc:docMk/>
            <pc:sldMk cId="0" sldId="271"/>
            <ac:spMk id="2715" creationId="{00000000-0000-0000-0000-000000000000}"/>
          </ac:spMkLst>
        </pc:spChg>
        <pc:spChg chg="del">
          <ac:chgData name="Anelisa Dlamini" userId="1cb46e2c472cf80f" providerId="LiveId" clId="{E244BF1B-E594-450F-A2F7-0A7D1082DBE7}" dt="2025-10-27T08:23:06.546" v="121" actId="478"/>
          <ac:spMkLst>
            <pc:docMk/>
            <pc:sldMk cId="0" sldId="271"/>
            <ac:spMk id="2716" creationId="{00000000-0000-0000-0000-000000000000}"/>
          </ac:spMkLst>
        </pc:spChg>
        <pc:spChg chg="del">
          <ac:chgData name="Anelisa Dlamini" userId="1cb46e2c472cf80f" providerId="LiveId" clId="{E244BF1B-E594-450F-A2F7-0A7D1082DBE7}" dt="2025-10-27T08:23:06.546" v="121" actId="478"/>
          <ac:spMkLst>
            <pc:docMk/>
            <pc:sldMk cId="0" sldId="271"/>
            <ac:spMk id="2718" creationId="{00000000-0000-0000-0000-000000000000}"/>
          </ac:spMkLst>
        </pc:spChg>
        <pc:spChg chg="del">
          <ac:chgData name="Anelisa Dlamini" userId="1cb46e2c472cf80f" providerId="LiveId" clId="{E244BF1B-E594-450F-A2F7-0A7D1082DBE7}" dt="2025-10-27T08:23:02.667" v="120" actId="478"/>
          <ac:spMkLst>
            <pc:docMk/>
            <pc:sldMk cId="0" sldId="271"/>
            <ac:spMk id="2719" creationId="{00000000-0000-0000-0000-000000000000}"/>
          </ac:spMkLst>
        </pc:spChg>
        <pc:spChg chg="del">
          <ac:chgData name="Anelisa Dlamini" userId="1cb46e2c472cf80f" providerId="LiveId" clId="{E244BF1B-E594-450F-A2F7-0A7D1082DBE7}" dt="2025-10-27T08:23:02.667" v="120" actId="478"/>
          <ac:spMkLst>
            <pc:docMk/>
            <pc:sldMk cId="0" sldId="271"/>
            <ac:spMk id="2720" creationId="{00000000-0000-0000-0000-000000000000}"/>
          </ac:spMkLst>
        </pc:spChg>
        <pc:spChg chg="del">
          <ac:chgData name="Anelisa Dlamini" userId="1cb46e2c472cf80f" providerId="LiveId" clId="{E244BF1B-E594-450F-A2F7-0A7D1082DBE7}" dt="2025-10-27T08:23:02.667" v="120" actId="478"/>
          <ac:spMkLst>
            <pc:docMk/>
            <pc:sldMk cId="0" sldId="271"/>
            <ac:spMk id="2721" creationId="{00000000-0000-0000-0000-000000000000}"/>
          </ac:spMkLst>
        </pc:spChg>
        <pc:spChg chg="del">
          <ac:chgData name="Anelisa Dlamini" userId="1cb46e2c472cf80f" providerId="LiveId" clId="{E244BF1B-E594-450F-A2F7-0A7D1082DBE7}" dt="2025-10-27T08:23:02.667" v="120" actId="478"/>
          <ac:spMkLst>
            <pc:docMk/>
            <pc:sldMk cId="0" sldId="271"/>
            <ac:spMk id="2722" creationId="{00000000-0000-0000-0000-000000000000}"/>
          </ac:spMkLst>
        </pc:spChg>
        <pc:spChg chg="del">
          <ac:chgData name="Anelisa Dlamini" userId="1cb46e2c472cf80f" providerId="LiveId" clId="{E244BF1B-E594-450F-A2F7-0A7D1082DBE7}" dt="2025-10-27T08:23:02.667" v="120" actId="478"/>
          <ac:spMkLst>
            <pc:docMk/>
            <pc:sldMk cId="0" sldId="271"/>
            <ac:spMk id="2723" creationId="{00000000-0000-0000-0000-000000000000}"/>
          </ac:spMkLst>
        </pc:spChg>
        <pc:spChg chg="del">
          <ac:chgData name="Anelisa Dlamini" userId="1cb46e2c472cf80f" providerId="LiveId" clId="{E244BF1B-E594-450F-A2F7-0A7D1082DBE7}" dt="2025-10-27T08:23:06.546" v="121" actId="478"/>
          <ac:spMkLst>
            <pc:docMk/>
            <pc:sldMk cId="0" sldId="271"/>
            <ac:spMk id="2724" creationId="{00000000-0000-0000-0000-000000000000}"/>
          </ac:spMkLst>
        </pc:spChg>
        <pc:spChg chg="del">
          <ac:chgData name="Anelisa Dlamini" userId="1cb46e2c472cf80f" providerId="LiveId" clId="{E244BF1B-E594-450F-A2F7-0A7D1082DBE7}" dt="2025-10-27T08:23:06.546" v="121" actId="478"/>
          <ac:spMkLst>
            <pc:docMk/>
            <pc:sldMk cId="0" sldId="271"/>
            <ac:spMk id="2725" creationId="{00000000-0000-0000-0000-000000000000}"/>
          </ac:spMkLst>
        </pc:spChg>
        <pc:spChg chg="del">
          <ac:chgData name="Anelisa Dlamini" userId="1cb46e2c472cf80f" providerId="LiveId" clId="{E244BF1B-E594-450F-A2F7-0A7D1082DBE7}" dt="2025-10-27T08:23:06.546" v="121" actId="478"/>
          <ac:spMkLst>
            <pc:docMk/>
            <pc:sldMk cId="0" sldId="271"/>
            <ac:spMk id="2726" creationId="{00000000-0000-0000-0000-000000000000}"/>
          </ac:spMkLst>
        </pc:spChg>
        <pc:spChg chg="del">
          <ac:chgData name="Anelisa Dlamini" userId="1cb46e2c472cf80f" providerId="LiveId" clId="{E244BF1B-E594-450F-A2F7-0A7D1082DBE7}" dt="2025-10-27T08:23:02.667" v="120" actId="478"/>
          <ac:spMkLst>
            <pc:docMk/>
            <pc:sldMk cId="0" sldId="271"/>
            <ac:spMk id="2727" creationId="{00000000-0000-0000-0000-000000000000}"/>
          </ac:spMkLst>
        </pc:spChg>
        <pc:spChg chg="del">
          <ac:chgData name="Anelisa Dlamini" userId="1cb46e2c472cf80f" providerId="LiveId" clId="{E244BF1B-E594-450F-A2F7-0A7D1082DBE7}" dt="2025-10-27T08:23:02.667" v="120" actId="478"/>
          <ac:spMkLst>
            <pc:docMk/>
            <pc:sldMk cId="0" sldId="271"/>
            <ac:spMk id="2728" creationId="{00000000-0000-0000-0000-000000000000}"/>
          </ac:spMkLst>
        </pc:spChg>
        <pc:spChg chg="del">
          <ac:chgData name="Anelisa Dlamini" userId="1cb46e2c472cf80f" providerId="LiveId" clId="{E244BF1B-E594-450F-A2F7-0A7D1082DBE7}" dt="2025-10-27T08:23:06.546" v="121" actId="478"/>
          <ac:spMkLst>
            <pc:docMk/>
            <pc:sldMk cId="0" sldId="271"/>
            <ac:spMk id="2729" creationId="{00000000-0000-0000-0000-000000000000}"/>
          </ac:spMkLst>
        </pc:spChg>
        <pc:spChg chg="del">
          <ac:chgData name="Anelisa Dlamini" userId="1cb46e2c472cf80f" providerId="LiveId" clId="{E244BF1B-E594-450F-A2F7-0A7D1082DBE7}" dt="2025-10-27T08:23:02.667" v="120" actId="478"/>
          <ac:spMkLst>
            <pc:docMk/>
            <pc:sldMk cId="0" sldId="271"/>
            <ac:spMk id="2730" creationId="{00000000-0000-0000-0000-000000000000}"/>
          </ac:spMkLst>
        </pc:spChg>
        <pc:spChg chg="del">
          <ac:chgData name="Anelisa Dlamini" userId="1cb46e2c472cf80f" providerId="LiveId" clId="{E244BF1B-E594-450F-A2F7-0A7D1082DBE7}" dt="2025-10-27T08:23:06.546" v="121" actId="478"/>
          <ac:spMkLst>
            <pc:docMk/>
            <pc:sldMk cId="0" sldId="271"/>
            <ac:spMk id="2731" creationId="{00000000-0000-0000-0000-000000000000}"/>
          </ac:spMkLst>
        </pc:spChg>
        <pc:graphicFrameChg chg="add mod">
          <ac:chgData name="Anelisa Dlamini" userId="1cb46e2c472cf80f" providerId="LiveId" clId="{E244BF1B-E594-450F-A2F7-0A7D1082DBE7}" dt="2025-10-27T13:49:19.044" v="1403" actId="1076"/>
          <ac:graphicFrameMkLst>
            <pc:docMk/>
            <pc:sldMk cId="0" sldId="271"/>
            <ac:graphicFrameMk id="12" creationId="{FA145781-4804-98C3-4C92-CF00DFE5E7EB}"/>
          </ac:graphicFrameMkLst>
        </pc:graphicFrameChg>
        <pc:picChg chg="add del mod">
          <ac:chgData name="Anelisa Dlamini" userId="1cb46e2c472cf80f" providerId="LiveId" clId="{E244BF1B-E594-450F-A2F7-0A7D1082DBE7}" dt="2025-10-27T08:24:41.330" v="131" actId="478"/>
          <ac:picMkLst>
            <pc:docMk/>
            <pc:sldMk cId="0" sldId="271"/>
            <ac:picMk id="3" creationId="{CEF14A99-E603-EE83-9489-D9816EFCD2CD}"/>
          </ac:picMkLst>
        </pc:picChg>
        <pc:picChg chg="add del mod">
          <ac:chgData name="Anelisa Dlamini" userId="1cb46e2c472cf80f" providerId="LiveId" clId="{E244BF1B-E594-450F-A2F7-0A7D1082DBE7}" dt="2025-10-27T09:18:08.407" v="141" actId="478"/>
          <ac:picMkLst>
            <pc:docMk/>
            <pc:sldMk cId="0" sldId="271"/>
            <ac:picMk id="9" creationId="{17BF0A63-C2E1-E2D2-6F55-8C2325C25E91}"/>
          </ac:picMkLst>
        </pc:picChg>
        <pc:picChg chg="add del mod">
          <ac:chgData name="Anelisa Dlamini" userId="1cb46e2c472cf80f" providerId="LiveId" clId="{E244BF1B-E594-450F-A2F7-0A7D1082DBE7}" dt="2025-10-27T09:40:13.425" v="573" actId="478"/>
          <ac:picMkLst>
            <pc:docMk/>
            <pc:sldMk cId="0" sldId="271"/>
            <ac:picMk id="11" creationId="{08F4C6A8-FDCE-1ED7-81C7-116D601C6FAF}"/>
          </ac:picMkLst>
        </pc:picChg>
      </pc:sldChg>
      <pc:sldChg chg="del">
        <pc:chgData name="Anelisa Dlamini" userId="1cb46e2c472cf80f" providerId="LiveId" clId="{E244BF1B-E594-450F-A2F7-0A7D1082DBE7}" dt="2025-10-27T13:30:19.349" v="1052" actId="2696"/>
        <pc:sldMkLst>
          <pc:docMk/>
          <pc:sldMk cId="0" sldId="272"/>
        </pc:sldMkLst>
      </pc:sldChg>
      <pc:sldChg chg="del">
        <pc:chgData name="Anelisa Dlamini" userId="1cb46e2c472cf80f" providerId="LiveId" clId="{E244BF1B-E594-450F-A2F7-0A7D1082DBE7}" dt="2025-10-27T13:30:22.956" v="1053" actId="2696"/>
        <pc:sldMkLst>
          <pc:docMk/>
          <pc:sldMk cId="0" sldId="273"/>
        </pc:sldMkLst>
      </pc:sldChg>
      <pc:sldChg chg="addSp delSp modSp mod modNotes">
        <pc:chgData name="Anelisa Dlamini" userId="1cb46e2c472cf80f" providerId="LiveId" clId="{E244BF1B-E594-450F-A2F7-0A7D1082DBE7}" dt="2025-10-27T15:20:01.582" v="1796" actId="1076"/>
        <pc:sldMkLst>
          <pc:docMk/>
          <pc:sldMk cId="0" sldId="274"/>
        </pc:sldMkLst>
        <pc:spChg chg="add del mod">
          <ac:chgData name="Anelisa Dlamini" userId="1cb46e2c472cf80f" providerId="LiveId" clId="{E244BF1B-E594-450F-A2F7-0A7D1082DBE7}" dt="2025-10-27T13:35:20.214" v="1145" actId="478"/>
          <ac:spMkLst>
            <pc:docMk/>
            <pc:sldMk cId="0" sldId="274"/>
            <ac:spMk id="4" creationId="{35367FFB-D2F6-004E-0CD0-196AB700C3CB}"/>
          </ac:spMkLst>
        </pc:spChg>
        <pc:spChg chg="add del mod">
          <ac:chgData name="Anelisa Dlamini" userId="1cb46e2c472cf80f" providerId="LiveId" clId="{E244BF1B-E594-450F-A2F7-0A7D1082DBE7}" dt="2025-10-27T15:19:46.024" v="1793" actId="1076"/>
          <ac:spMkLst>
            <pc:docMk/>
            <pc:sldMk cId="0" sldId="274"/>
            <ac:spMk id="5" creationId="{40C00186-CA16-AF15-DECE-DBCEA5148313}"/>
          </ac:spMkLst>
        </pc:spChg>
        <pc:spChg chg="add mod">
          <ac:chgData name="Anelisa Dlamini" userId="1cb46e2c472cf80f" providerId="LiveId" clId="{E244BF1B-E594-450F-A2F7-0A7D1082DBE7}" dt="2025-10-27T15:20:01.582" v="1796" actId="1076"/>
          <ac:spMkLst>
            <pc:docMk/>
            <pc:sldMk cId="0" sldId="274"/>
            <ac:spMk id="6" creationId="{9A894A00-1201-CCA6-1570-C7FE220692E2}"/>
          </ac:spMkLst>
        </pc:spChg>
        <pc:spChg chg="add mod">
          <ac:chgData name="Anelisa Dlamini" userId="1cb46e2c472cf80f" providerId="LiveId" clId="{E244BF1B-E594-450F-A2F7-0A7D1082DBE7}" dt="2025-10-27T15:19:56.794" v="1795" actId="1076"/>
          <ac:spMkLst>
            <pc:docMk/>
            <pc:sldMk cId="0" sldId="274"/>
            <ac:spMk id="7" creationId="{F30BA497-96DE-EBD8-61F8-938D7F0A72DE}"/>
          </ac:spMkLst>
        </pc:spChg>
        <pc:spChg chg="mod">
          <ac:chgData name="Anelisa Dlamini" userId="1cb46e2c472cf80f" providerId="LiveId" clId="{E244BF1B-E594-450F-A2F7-0A7D1082DBE7}" dt="2025-10-27T13:34:46.671" v="1141"/>
          <ac:spMkLst>
            <pc:docMk/>
            <pc:sldMk cId="0" sldId="274"/>
            <ac:spMk id="3169" creationId="{00000000-0000-0000-0000-000000000000}"/>
          </ac:spMkLst>
        </pc:spChg>
        <pc:spChg chg="del mod">
          <ac:chgData name="Anelisa Dlamini" userId="1cb46e2c472cf80f" providerId="LiveId" clId="{E244BF1B-E594-450F-A2F7-0A7D1082DBE7}" dt="2025-10-27T13:33:58.425" v="1114" actId="478"/>
          <ac:spMkLst>
            <pc:docMk/>
            <pc:sldMk cId="0" sldId="274"/>
            <ac:spMk id="3192" creationId="{00000000-0000-0000-0000-000000000000}"/>
          </ac:spMkLst>
        </pc:spChg>
        <pc:spChg chg="del">
          <ac:chgData name="Anelisa Dlamini" userId="1cb46e2c472cf80f" providerId="LiveId" clId="{E244BF1B-E594-450F-A2F7-0A7D1082DBE7}" dt="2025-10-27T13:34:02.450" v="1115" actId="478"/>
          <ac:spMkLst>
            <pc:docMk/>
            <pc:sldMk cId="0" sldId="274"/>
            <ac:spMk id="3193" creationId="{00000000-0000-0000-0000-000000000000}"/>
          </ac:spMkLst>
        </pc:spChg>
        <pc:spChg chg="del">
          <ac:chgData name="Anelisa Dlamini" userId="1cb46e2c472cf80f" providerId="LiveId" clId="{E244BF1B-E594-450F-A2F7-0A7D1082DBE7}" dt="2025-10-27T13:33:30.049" v="1105" actId="478"/>
          <ac:spMkLst>
            <pc:docMk/>
            <pc:sldMk cId="0" sldId="274"/>
            <ac:spMk id="3196" creationId="{00000000-0000-0000-0000-000000000000}"/>
          </ac:spMkLst>
        </pc:spChg>
        <pc:spChg chg="del">
          <ac:chgData name="Anelisa Dlamini" userId="1cb46e2c472cf80f" providerId="LiveId" clId="{E244BF1B-E594-450F-A2F7-0A7D1082DBE7}" dt="2025-10-27T13:36:51.101" v="1278" actId="478"/>
          <ac:spMkLst>
            <pc:docMk/>
            <pc:sldMk cId="0" sldId="274"/>
            <ac:spMk id="3198" creationId="{00000000-0000-0000-0000-000000000000}"/>
          </ac:spMkLst>
        </pc:spChg>
        <pc:spChg chg="mod">
          <ac:chgData name="Anelisa Dlamini" userId="1cb46e2c472cf80f" providerId="LiveId" clId="{E244BF1B-E594-450F-A2F7-0A7D1082DBE7}" dt="2025-10-27T13:36:46.795" v="1277" actId="6549"/>
          <ac:spMkLst>
            <pc:docMk/>
            <pc:sldMk cId="0" sldId="274"/>
            <ac:spMk id="3199" creationId="{00000000-0000-0000-0000-000000000000}"/>
          </ac:spMkLst>
        </pc:spChg>
        <pc:spChg chg="del">
          <ac:chgData name="Anelisa Dlamini" userId="1cb46e2c472cf80f" providerId="LiveId" clId="{E244BF1B-E594-450F-A2F7-0A7D1082DBE7}" dt="2025-10-27T13:36:54.842" v="1279" actId="478"/>
          <ac:spMkLst>
            <pc:docMk/>
            <pc:sldMk cId="0" sldId="274"/>
            <ac:spMk id="3200" creationId="{00000000-0000-0000-0000-000000000000}"/>
          </ac:spMkLst>
        </pc:spChg>
        <pc:spChg chg="mod">
          <ac:chgData name="Anelisa Dlamini" userId="1cb46e2c472cf80f" providerId="LiveId" clId="{E244BF1B-E594-450F-A2F7-0A7D1082DBE7}" dt="2025-10-27T15:19:42.172" v="1792" actId="1076"/>
          <ac:spMkLst>
            <pc:docMk/>
            <pc:sldMk cId="0" sldId="274"/>
            <ac:spMk id="3201" creationId="{00000000-0000-0000-0000-000000000000}"/>
          </ac:spMkLst>
        </pc:spChg>
        <pc:spChg chg="del">
          <ac:chgData name="Anelisa Dlamini" userId="1cb46e2c472cf80f" providerId="LiveId" clId="{E244BF1B-E594-450F-A2F7-0A7D1082DBE7}" dt="2025-10-27T13:41:46.262" v="1390" actId="478"/>
          <ac:spMkLst>
            <pc:docMk/>
            <pc:sldMk cId="0" sldId="274"/>
            <ac:spMk id="3202" creationId="{00000000-0000-0000-0000-000000000000}"/>
          </ac:spMkLst>
        </pc:spChg>
        <pc:spChg chg="del">
          <ac:chgData name="Anelisa Dlamini" userId="1cb46e2c472cf80f" providerId="LiveId" clId="{E244BF1B-E594-450F-A2F7-0A7D1082DBE7}" dt="2025-10-27T13:41:32.137" v="1388" actId="478"/>
          <ac:spMkLst>
            <pc:docMk/>
            <pc:sldMk cId="0" sldId="274"/>
            <ac:spMk id="3203" creationId="{00000000-0000-0000-0000-000000000000}"/>
          </ac:spMkLst>
        </pc:spChg>
        <pc:spChg chg="mod">
          <ac:chgData name="Anelisa Dlamini" userId="1cb46e2c472cf80f" providerId="LiveId" clId="{E244BF1B-E594-450F-A2F7-0A7D1082DBE7}" dt="2025-10-27T13:36:30.982" v="1276" actId="20577"/>
          <ac:spMkLst>
            <pc:docMk/>
            <pc:sldMk cId="0" sldId="274"/>
            <ac:spMk id="3204" creationId="{00000000-0000-0000-0000-000000000000}"/>
          </ac:spMkLst>
        </pc:spChg>
        <pc:spChg chg="del">
          <ac:chgData name="Anelisa Dlamini" userId="1cb46e2c472cf80f" providerId="LiveId" clId="{E244BF1B-E594-450F-A2F7-0A7D1082DBE7}" dt="2025-10-27T13:42:14.967" v="1392" actId="478"/>
          <ac:spMkLst>
            <pc:docMk/>
            <pc:sldMk cId="0" sldId="274"/>
            <ac:spMk id="3205" creationId="{00000000-0000-0000-0000-000000000000}"/>
          </ac:spMkLst>
        </pc:spChg>
        <pc:spChg chg="del">
          <ac:chgData name="Anelisa Dlamini" userId="1cb46e2c472cf80f" providerId="LiveId" clId="{E244BF1B-E594-450F-A2F7-0A7D1082DBE7}" dt="2025-10-27T13:42:02.451" v="1391" actId="478"/>
          <ac:spMkLst>
            <pc:docMk/>
            <pc:sldMk cId="0" sldId="274"/>
            <ac:spMk id="3206" creationId="{00000000-0000-0000-0000-000000000000}"/>
          </ac:spMkLst>
        </pc:spChg>
        <pc:spChg chg="del mod">
          <ac:chgData name="Anelisa Dlamini" userId="1cb46e2c472cf80f" providerId="LiveId" clId="{E244BF1B-E594-450F-A2F7-0A7D1082DBE7}" dt="2025-10-27T13:36:23.216" v="1217" actId="478"/>
          <ac:spMkLst>
            <pc:docMk/>
            <pc:sldMk cId="0" sldId="274"/>
            <ac:spMk id="3207" creationId="{00000000-0000-0000-0000-000000000000}"/>
          </ac:spMkLst>
        </pc:spChg>
        <pc:grpChg chg="del">
          <ac:chgData name="Anelisa Dlamini" userId="1cb46e2c472cf80f" providerId="LiveId" clId="{E244BF1B-E594-450F-A2F7-0A7D1082DBE7}" dt="2025-10-27T13:33:44.803" v="1112" actId="478"/>
          <ac:grpSpMkLst>
            <pc:docMk/>
            <pc:sldMk cId="0" sldId="274"/>
            <ac:grpSpMk id="3170" creationId="{00000000-0000-0000-0000-000000000000}"/>
          </ac:grpSpMkLst>
        </pc:grpChg>
        <pc:grpChg chg="del">
          <ac:chgData name="Anelisa Dlamini" userId="1cb46e2c472cf80f" providerId="LiveId" clId="{E244BF1B-E594-450F-A2F7-0A7D1082DBE7}" dt="2025-10-27T13:33:32.313" v="1106" actId="478"/>
          <ac:grpSpMkLst>
            <pc:docMk/>
            <pc:sldMk cId="0" sldId="274"/>
            <ac:grpSpMk id="3177" creationId="{00000000-0000-0000-0000-000000000000}"/>
          </ac:grpSpMkLst>
        </pc:grpChg>
        <pc:grpChg chg="del">
          <ac:chgData name="Anelisa Dlamini" userId="1cb46e2c472cf80f" providerId="LiveId" clId="{E244BF1B-E594-450F-A2F7-0A7D1082DBE7}" dt="2025-10-27T13:33:38.372" v="1109" actId="478"/>
          <ac:grpSpMkLst>
            <pc:docMk/>
            <pc:sldMk cId="0" sldId="274"/>
            <ac:grpSpMk id="3184" creationId="{00000000-0000-0000-0000-000000000000}"/>
          </ac:grpSpMkLst>
        </pc:grpChg>
        <pc:grpChg chg="del">
          <ac:chgData name="Anelisa Dlamini" userId="1cb46e2c472cf80f" providerId="LiveId" clId="{E244BF1B-E594-450F-A2F7-0A7D1082DBE7}" dt="2025-10-27T13:33:36.031" v="1108" actId="478"/>
          <ac:grpSpMkLst>
            <pc:docMk/>
            <pc:sldMk cId="0" sldId="274"/>
            <ac:grpSpMk id="3208" creationId="{00000000-0000-0000-0000-000000000000}"/>
          </ac:grpSpMkLst>
        </pc:grpChg>
        <pc:grpChg chg="del">
          <ac:chgData name="Anelisa Dlamini" userId="1cb46e2c472cf80f" providerId="LiveId" clId="{E244BF1B-E594-450F-A2F7-0A7D1082DBE7}" dt="2025-10-27T13:33:34.242" v="1107" actId="478"/>
          <ac:grpSpMkLst>
            <pc:docMk/>
            <pc:sldMk cId="0" sldId="274"/>
            <ac:grpSpMk id="3211" creationId="{00000000-0000-0000-0000-000000000000}"/>
          </ac:grpSpMkLst>
        </pc:grpChg>
        <pc:graphicFrameChg chg="add del mod">
          <ac:chgData name="Anelisa Dlamini" userId="1cb46e2c472cf80f" providerId="LiveId" clId="{E244BF1B-E594-450F-A2F7-0A7D1082DBE7}" dt="2025-10-27T15:19:36.669" v="1791" actId="1076"/>
          <ac:graphicFrameMkLst>
            <pc:docMk/>
            <pc:sldMk cId="0" sldId="274"/>
            <ac:graphicFrameMk id="2" creationId="{E3754522-2470-E410-ED01-66760187B59E}"/>
          </ac:graphicFrameMkLst>
        </pc:graphicFrameChg>
      </pc:sldChg>
      <pc:sldChg chg="del">
        <pc:chgData name="Anelisa Dlamini" userId="1cb46e2c472cf80f" providerId="LiveId" clId="{E244BF1B-E594-450F-A2F7-0A7D1082DBE7}" dt="2025-10-27T13:49:05.810" v="1402" actId="2696"/>
        <pc:sldMkLst>
          <pc:docMk/>
          <pc:sldMk cId="0" sldId="275"/>
        </pc:sldMkLst>
      </pc:sldChg>
      <pc:sldChg chg="del">
        <pc:chgData name="Anelisa Dlamini" userId="1cb46e2c472cf80f" providerId="LiveId" clId="{E244BF1B-E594-450F-A2F7-0A7D1082DBE7}" dt="2025-10-27T13:49:01.762" v="1401" actId="2696"/>
        <pc:sldMkLst>
          <pc:docMk/>
          <pc:sldMk cId="0" sldId="276"/>
        </pc:sldMkLst>
      </pc:sldChg>
      <pc:sldChg chg="addSp delSp modSp mod modNotes">
        <pc:chgData name="Anelisa Dlamini" userId="1cb46e2c472cf80f" providerId="LiveId" clId="{E244BF1B-E594-450F-A2F7-0A7D1082DBE7}" dt="2025-10-27T15:31:21.768" v="1975" actId="1076"/>
        <pc:sldMkLst>
          <pc:docMk/>
          <pc:sldMk cId="0" sldId="277"/>
        </pc:sldMkLst>
        <pc:spChg chg="mod">
          <ac:chgData name="Anelisa Dlamini" userId="1cb46e2c472cf80f" providerId="LiveId" clId="{E244BF1B-E594-450F-A2F7-0A7D1082DBE7}" dt="2025-10-27T09:57:10.963" v="758"/>
          <ac:spMkLst>
            <pc:docMk/>
            <pc:sldMk cId="0" sldId="277"/>
            <ac:spMk id="3366" creationId="{00000000-0000-0000-0000-000000000000}"/>
          </ac:spMkLst>
        </pc:spChg>
        <pc:spChg chg="mod">
          <ac:chgData name="Anelisa Dlamini" userId="1cb46e2c472cf80f" providerId="LiveId" clId="{E244BF1B-E594-450F-A2F7-0A7D1082DBE7}" dt="2025-10-27T15:31:21.768" v="1975" actId="1076"/>
          <ac:spMkLst>
            <pc:docMk/>
            <pc:sldMk cId="0" sldId="277"/>
            <ac:spMk id="3367" creationId="{00000000-0000-0000-0000-000000000000}"/>
          </ac:spMkLst>
        </pc:spChg>
        <pc:spChg chg="mod">
          <ac:chgData name="Anelisa Dlamini" userId="1cb46e2c472cf80f" providerId="LiveId" clId="{E244BF1B-E594-450F-A2F7-0A7D1082DBE7}" dt="2025-10-27T09:56:53.171" v="736" actId="20577"/>
          <ac:spMkLst>
            <pc:docMk/>
            <pc:sldMk cId="0" sldId="277"/>
            <ac:spMk id="3368" creationId="{00000000-0000-0000-0000-000000000000}"/>
          </ac:spMkLst>
        </pc:spChg>
        <pc:spChg chg="mod">
          <ac:chgData name="Anelisa Dlamini" userId="1cb46e2c472cf80f" providerId="LiveId" clId="{E244BF1B-E594-450F-A2F7-0A7D1082DBE7}" dt="2025-10-27T09:56:33.813" v="732" actId="20577"/>
          <ac:spMkLst>
            <pc:docMk/>
            <pc:sldMk cId="0" sldId="277"/>
            <ac:spMk id="3369" creationId="{00000000-0000-0000-0000-000000000000}"/>
          </ac:spMkLst>
        </pc:spChg>
        <pc:spChg chg="mod">
          <ac:chgData name="Anelisa Dlamini" userId="1cb46e2c472cf80f" providerId="LiveId" clId="{E244BF1B-E594-450F-A2F7-0A7D1082DBE7}" dt="2025-10-27T09:56:39.645" v="733" actId="20577"/>
          <ac:spMkLst>
            <pc:docMk/>
            <pc:sldMk cId="0" sldId="277"/>
            <ac:spMk id="3370" creationId="{00000000-0000-0000-0000-000000000000}"/>
          </ac:spMkLst>
        </pc:spChg>
        <pc:spChg chg="mod">
          <ac:chgData name="Anelisa Dlamini" userId="1cb46e2c472cf80f" providerId="LiveId" clId="{E244BF1B-E594-450F-A2F7-0A7D1082DBE7}" dt="2025-10-27T15:30:29.531" v="1971" actId="1076"/>
          <ac:spMkLst>
            <pc:docMk/>
            <pc:sldMk cId="0" sldId="277"/>
            <ac:spMk id="3371" creationId="{00000000-0000-0000-0000-000000000000}"/>
          </ac:spMkLst>
        </pc:spChg>
        <pc:spChg chg="del">
          <ac:chgData name="Anelisa Dlamini" userId="1cb46e2c472cf80f" providerId="LiveId" clId="{E244BF1B-E594-450F-A2F7-0A7D1082DBE7}" dt="2025-10-27T09:45:33.631" v="685" actId="478"/>
          <ac:spMkLst>
            <pc:docMk/>
            <pc:sldMk cId="0" sldId="277"/>
            <ac:spMk id="3372" creationId="{00000000-0000-0000-0000-000000000000}"/>
          </ac:spMkLst>
        </pc:spChg>
        <pc:spChg chg="del">
          <ac:chgData name="Anelisa Dlamini" userId="1cb46e2c472cf80f" providerId="LiveId" clId="{E244BF1B-E594-450F-A2F7-0A7D1082DBE7}" dt="2025-10-27T09:45:40.484" v="687" actId="478"/>
          <ac:spMkLst>
            <pc:docMk/>
            <pc:sldMk cId="0" sldId="277"/>
            <ac:spMk id="3373" creationId="{00000000-0000-0000-0000-000000000000}"/>
          </ac:spMkLst>
        </pc:spChg>
        <pc:spChg chg="del">
          <ac:chgData name="Anelisa Dlamini" userId="1cb46e2c472cf80f" providerId="LiveId" clId="{E244BF1B-E594-450F-A2F7-0A7D1082DBE7}" dt="2025-10-27T09:45:37.065" v="686" actId="478"/>
          <ac:spMkLst>
            <pc:docMk/>
            <pc:sldMk cId="0" sldId="277"/>
            <ac:spMk id="3374" creationId="{00000000-0000-0000-0000-000000000000}"/>
          </ac:spMkLst>
        </pc:spChg>
        <pc:spChg chg="del">
          <ac:chgData name="Anelisa Dlamini" userId="1cb46e2c472cf80f" providerId="LiveId" clId="{E244BF1B-E594-450F-A2F7-0A7D1082DBE7}" dt="2025-10-27T09:45:44.516" v="688" actId="478"/>
          <ac:spMkLst>
            <pc:docMk/>
            <pc:sldMk cId="0" sldId="277"/>
            <ac:spMk id="3375" creationId="{00000000-0000-0000-0000-000000000000}"/>
          </ac:spMkLst>
        </pc:spChg>
        <pc:spChg chg="del mod">
          <ac:chgData name="Anelisa Dlamini" userId="1cb46e2c472cf80f" providerId="LiveId" clId="{E244BF1B-E594-450F-A2F7-0A7D1082DBE7}" dt="2025-10-27T09:45:12.563" v="679" actId="478"/>
          <ac:spMkLst>
            <pc:docMk/>
            <pc:sldMk cId="0" sldId="277"/>
            <ac:spMk id="3376" creationId="{00000000-0000-0000-0000-000000000000}"/>
          </ac:spMkLst>
        </pc:spChg>
        <pc:grpChg chg="del">
          <ac:chgData name="Anelisa Dlamini" userId="1cb46e2c472cf80f" providerId="LiveId" clId="{E244BF1B-E594-450F-A2F7-0A7D1082DBE7}" dt="2025-10-27T09:45:21.715" v="682" actId="478"/>
          <ac:grpSpMkLst>
            <pc:docMk/>
            <pc:sldMk cId="0" sldId="277"/>
            <ac:grpSpMk id="3377" creationId="{00000000-0000-0000-0000-000000000000}"/>
          </ac:grpSpMkLst>
        </pc:grpChg>
        <pc:grpChg chg="del">
          <ac:chgData name="Anelisa Dlamini" userId="1cb46e2c472cf80f" providerId="LiveId" clId="{E244BF1B-E594-450F-A2F7-0A7D1082DBE7}" dt="2025-10-27T09:45:23.890" v="683" actId="478"/>
          <ac:grpSpMkLst>
            <pc:docMk/>
            <pc:sldMk cId="0" sldId="277"/>
            <ac:grpSpMk id="3389" creationId="{00000000-0000-0000-0000-000000000000}"/>
          </ac:grpSpMkLst>
        </pc:grpChg>
        <pc:grpChg chg="del">
          <ac:chgData name="Anelisa Dlamini" userId="1cb46e2c472cf80f" providerId="LiveId" clId="{E244BF1B-E594-450F-A2F7-0A7D1082DBE7}" dt="2025-10-27T09:45:19.857" v="681" actId="478"/>
          <ac:grpSpMkLst>
            <pc:docMk/>
            <pc:sldMk cId="0" sldId="277"/>
            <ac:grpSpMk id="3401" creationId="{00000000-0000-0000-0000-000000000000}"/>
          </ac:grpSpMkLst>
        </pc:grpChg>
        <pc:grpChg chg="del">
          <ac:chgData name="Anelisa Dlamini" userId="1cb46e2c472cf80f" providerId="LiveId" clId="{E244BF1B-E594-450F-A2F7-0A7D1082DBE7}" dt="2025-10-27T09:45:07.672" v="677" actId="478"/>
          <ac:grpSpMkLst>
            <pc:docMk/>
            <pc:sldMk cId="0" sldId="277"/>
            <ac:grpSpMk id="3413" creationId="{00000000-0000-0000-0000-000000000000}"/>
          </ac:grpSpMkLst>
        </pc:grpChg>
        <pc:grpChg chg="del">
          <ac:chgData name="Anelisa Dlamini" userId="1cb46e2c472cf80f" providerId="LiveId" clId="{E244BF1B-E594-450F-A2F7-0A7D1082DBE7}" dt="2025-10-27T09:45:17.791" v="680" actId="478"/>
          <ac:grpSpMkLst>
            <pc:docMk/>
            <pc:sldMk cId="0" sldId="277"/>
            <ac:grpSpMk id="3430" creationId="{00000000-0000-0000-0000-000000000000}"/>
          </ac:grpSpMkLst>
        </pc:grpChg>
        <pc:graphicFrameChg chg="add del mod">
          <ac:chgData name="Anelisa Dlamini" userId="1cb46e2c472cf80f" providerId="LiveId" clId="{E244BF1B-E594-450F-A2F7-0A7D1082DBE7}" dt="2025-10-27T09:46:54.695" v="697" actId="478"/>
          <ac:graphicFrameMkLst>
            <pc:docMk/>
            <pc:sldMk cId="0" sldId="277"/>
            <ac:graphicFrameMk id="2" creationId="{419D811D-EEF9-0C05-BF50-0567018266C2}"/>
          </ac:graphicFrameMkLst>
        </pc:graphicFrameChg>
        <pc:graphicFrameChg chg="add mod">
          <ac:chgData name="Anelisa Dlamini" userId="1cb46e2c472cf80f" providerId="LiveId" clId="{E244BF1B-E594-450F-A2F7-0A7D1082DBE7}" dt="2025-10-27T15:26:54.783" v="1798" actId="1076"/>
          <ac:graphicFrameMkLst>
            <pc:docMk/>
            <pc:sldMk cId="0" sldId="277"/>
            <ac:graphicFrameMk id="3" creationId="{419D811D-EEF9-0C05-BF50-0567018266C2}"/>
          </ac:graphicFrameMkLst>
        </pc:graphicFrameChg>
      </pc:sldChg>
      <pc:sldChg chg="addSp delSp modSp del mod modNotes">
        <pc:chgData name="Anelisa Dlamini" userId="1cb46e2c472cf80f" providerId="LiveId" clId="{E244BF1B-E594-450F-A2F7-0A7D1082DBE7}" dt="2025-10-27T13:54:03.044" v="1404" actId="2696"/>
        <pc:sldMkLst>
          <pc:docMk/>
          <pc:sldMk cId="0" sldId="278"/>
        </pc:sldMkLst>
        <pc:graphicFrameChg chg="add del mod">
          <ac:chgData name="Anelisa Dlamini" userId="1cb46e2c472cf80f" providerId="LiveId" clId="{E244BF1B-E594-450F-A2F7-0A7D1082DBE7}" dt="2025-10-27T10:03:36.912" v="762" actId="478"/>
          <ac:graphicFrameMkLst>
            <pc:docMk/>
            <pc:sldMk cId="0" sldId="278"/>
            <ac:graphicFrameMk id="2" creationId="{2C9DA469-228E-9872-BDFD-FE661AF24EEB}"/>
          </ac:graphicFrameMkLst>
        </pc:graphicFrameChg>
      </pc:sldChg>
      <pc:sldChg chg="del">
        <pc:chgData name="Anelisa Dlamini" userId="1cb46e2c472cf80f" providerId="LiveId" clId="{E244BF1B-E594-450F-A2F7-0A7D1082DBE7}" dt="2025-10-27T12:09:17.090" v="819" actId="2696"/>
        <pc:sldMkLst>
          <pc:docMk/>
          <pc:sldMk cId="0" sldId="279"/>
        </pc:sldMkLst>
      </pc:sldChg>
      <pc:sldChg chg="del">
        <pc:chgData name="Anelisa Dlamini" userId="1cb46e2c472cf80f" providerId="LiveId" clId="{E244BF1B-E594-450F-A2F7-0A7D1082DBE7}" dt="2025-10-27T12:11:01.777" v="820" actId="2696"/>
        <pc:sldMkLst>
          <pc:docMk/>
          <pc:sldMk cId="0" sldId="280"/>
        </pc:sldMkLst>
      </pc:sldChg>
      <pc:sldChg chg="del">
        <pc:chgData name="Anelisa Dlamini" userId="1cb46e2c472cf80f" providerId="LiveId" clId="{E244BF1B-E594-450F-A2F7-0A7D1082DBE7}" dt="2025-10-27T12:08:58.298" v="818" actId="2696"/>
        <pc:sldMkLst>
          <pc:docMk/>
          <pc:sldMk cId="0" sldId="281"/>
        </pc:sldMkLst>
      </pc:sldChg>
      <pc:sldChg chg="addSp delSp modSp mod">
        <pc:chgData name="Anelisa Dlamini" userId="1cb46e2c472cf80f" providerId="LiveId" clId="{E244BF1B-E594-450F-A2F7-0A7D1082DBE7}" dt="2025-10-27T15:37:46.543" v="2050" actId="20577"/>
        <pc:sldMkLst>
          <pc:docMk/>
          <pc:sldMk cId="0" sldId="282"/>
        </pc:sldMkLst>
        <pc:spChg chg="add del mod">
          <ac:chgData name="Anelisa Dlamini" userId="1cb46e2c472cf80f" providerId="LiveId" clId="{E244BF1B-E594-450F-A2F7-0A7D1082DBE7}" dt="2025-10-27T15:35:34.124" v="2019" actId="478"/>
          <ac:spMkLst>
            <pc:docMk/>
            <pc:sldMk cId="0" sldId="282"/>
            <ac:spMk id="4" creationId="{F7B195EE-2E05-5ADD-6373-4903BA09CC71}"/>
          </ac:spMkLst>
        </pc:spChg>
        <pc:spChg chg="add">
          <ac:chgData name="Anelisa Dlamini" userId="1cb46e2c472cf80f" providerId="LiveId" clId="{E244BF1B-E594-450F-A2F7-0A7D1082DBE7}" dt="2025-10-27T15:35:35.381" v="2020"/>
          <ac:spMkLst>
            <pc:docMk/>
            <pc:sldMk cId="0" sldId="282"/>
            <ac:spMk id="5" creationId="{C770C4B8-5C01-8886-FD89-4A1B12167718}"/>
          </ac:spMkLst>
        </pc:spChg>
        <pc:spChg chg="add mod">
          <ac:chgData name="Anelisa Dlamini" userId="1cb46e2c472cf80f" providerId="LiveId" clId="{E244BF1B-E594-450F-A2F7-0A7D1082DBE7}" dt="2025-10-27T15:37:46.543" v="2050" actId="20577"/>
          <ac:spMkLst>
            <pc:docMk/>
            <pc:sldMk cId="0" sldId="282"/>
            <ac:spMk id="7" creationId="{745CB426-30E4-3C92-C8F8-1D181FF7B600}"/>
          </ac:spMkLst>
        </pc:spChg>
        <pc:spChg chg="del mod">
          <ac:chgData name="Anelisa Dlamini" userId="1cb46e2c472cf80f" providerId="LiveId" clId="{E244BF1B-E594-450F-A2F7-0A7D1082DBE7}" dt="2025-10-27T15:32:28.461" v="1977" actId="478"/>
          <ac:spMkLst>
            <pc:docMk/>
            <pc:sldMk cId="0" sldId="282"/>
            <ac:spMk id="3816" creationId="{00000000-0000-0000-0000-000000000000}"/>
          </ac:spMkLst>
        </pc:spChg>
        <pc:spChg chg="del">
          <ac:chgData name="Anelisa Dlamini" userId="1cb46e2c472cf80f" providerId="LiveId" clId="{E244BF1B-E594-450F-A2F7-0A7D1082DBE7}" dt="2025-10-27T15:32:32.561" v="1978" actId="478"/>
          <ac:spMkLst>
            <pc:docMk/>
            <pc:sldMk cId="0" sldId="282"/>
            <ac:spMk id="3817" creationId="{00000000-0000-0000-0000-000000000000}"/>
          </ac:spMkLst>
        </pc:spChg>
        <pc:spChg chg="mod">
          <ac:chgData name="Anelisa Dlamini" userId="1cb46e2c472cf80f" providerId="LiveId" clId="{E244BF1B-E594-450F-A2F7-0A7D1082DBE7}" dt="2025-10-27T15:36:16.267" v="2033" actId="20577"/>
          <ac:spMkLst>
            <pc:docMk/>
            <pc:sldMk cId="0" sldId="282"/>
            <ac:spMk id="3818" creationId="{00000000-0000-0000-0000-000000000000}"/>
          </ac:spMkLst>
        </pc:spChg>
        <pc:spChg chg="mod">
          <ac:chgData name="Anelisa Dlamini" userId="1cb46e2c472cf80f" providerId="LiveId" clId="{E244BF1B-E594-450F-A2F7-0A7D1082DBE7}" dt="2025-10-27T15:36:13.132" v="2032" actId="20577"/>
          <ac:spMkLst>
            <pc:docMk/>
            <pc:sldMk cId="0" sldId="282"/>
            <ac:spMk id="3819" creationId="{00000000-0000-0000-0000-000000000000}"/>
          </ac:spMkLst>
        </pc:spChg>
        <pc:spChg chg="mod">
          <ac:chgData name="Anelisa Dlamini" userId="1cb46e2c472cf80f" providerId="LiveId" clId="{E244BF1B-E594-450F-A2F7-0A7D1082DBE7}" dt="2025-10-27T12:02:46.068" v="788" actId="20577"/>
          <ac:spMkLst>
            <pc:docMk/>
            <pc:sldMk cId="0" sldId="282"/>
            <ac:spMk id="3843" creationId="{00000000-0000-0000-0000-000000000000}"/>
          </ac:spMkLst>
        </pc:spChg>
        <pc:spChg chg="mod">
          <ac:chgData name="Anelisa Dlamini" userId="1cb46e2c472cf80f" providerId="LiveId" clId="{E244BF1B-E594-450F-A2F7-0A7D1082DBE7}" dt="2025-10-27T12:02:52.944" v="792" actId="20577"/>
          <ac:spMkLst>
            <pc:docMk/>
            <pc:sldMk cId="0" sldId="282"/>
            <ac:spMk id="3844" creationId="{00000000-0000-0000-0000-000000000000}"/>
          </ac:spMkLst>
        </pc:spChg>
        <pc:spChg chg="mod">
          <ac:chgData name="Anelisa Dlamini" userId="1cb46e2c472cf80f" providerId="LiveId" clId="{E244BF1B-E594-450F-A2F7-0A7D1082DBE7}" dt="2025-10-27T12:02:22.083" v="776" actId="20577"/>
          <ac:spMkLst>
            <pc:docMk/>
            <pc:sldMk cId="0" sldId="282"/>
            <ac:spMk id="3845" creationId="{00000000-0000-0000-0000-000000000000}"/>
          </ac:spMkLst>
        </pc:spChg>
        <pc:spChg chg="del mod">
          <ac:chgData name="Anelisa Dlamini" userId="1cb46e2c472cf80f" providerId="LiveId" clId="{E244BF1B-E594-450F-A2F7-0A7D1082DBE7}" dt="2025-10-27T15:37:19.201" v="2046" actId="478"/>
          <ac:spMkLst>
            <pc:docMk/>
            <pc:sldMk cId="0" sldId="282"/>
            <ac:spMk id="3846" creationId="{00000000-0000-0000-0000-000000000000}"/>
          </ac:spMkLst>
        </pc:spChg>
        <pc:spChg chg="mod">
          <ac:chgData name="Anelisa Dlamini" userId="1cb46e2c472cf80f" providerId="LiveId" clId="{E244BF1B-E594-450F-A2F7-0A7D1082DBE7}" dt="2025-10-27T12:02:42.426" v="786" actId="20577"/>
          <ac:spMkLst>
            <pc:docMk/>
            <pc:sldMk cId="0" sldId="282"/>
            <ac:spMk id="3847" creationId="{00000000-0000-0000-0000-000000000000}"/>
          </ac:spMkLst>
        </pc:spChg>
        <pc:spChg chg="del">
          <ac:chgData name="Anelisa Dlamini" userId="1cb46e2c472cf80f" providerId="LiveId" clId="{E244BF1B-E594-450F-A2F7-0A7D1082DBE7}" dt="2025-10-27T12:02:30.257" v="778" actId="478"/>
          <ac:spMkLst>
            <pc:docMk/>
            <pc:sldMk cId="0" sldId="282"/>
            <ac:spMk id="3848" creationId="{00000000-0000-0000-0000-000000000000}"/>
          </ac:spMkLst>
        </pc:spChg>
        <pc:spChg chg="del">
          <ac:chgData name="Anelisa Dlamini" userId="1cb46e2c472cf80f" providerId="LiveId" clId="{E244BF1B-E594-450F-A2F7-0A7D1082DBE7}" dt="2025-10-27T12:02:26.525" v="777" actId="478"/>
          <ac:spMkLst>
            <pc:docMk/>
            <pc:sldMk cId="0" sldId="282"/>
            <ac:spMk id="3849" creationId="{00000000-0000-0000-0000-000000000000}"/>
          </ac:spMkLst>
        </pc:spChg>
        <pc:spChg chg="del">
          <ac:chgData name="Anelisa Dlamini" userId="1cb46e2c472cf80f" providerId="LiveId" clId="{E244BF1B-E594-450F-A2F7-0A7D1082DBE7}" dt="2025-10-27T12:02:58.440" v="793" actId="478"/>
          <ac:spMkLst>
            <pc:docMk/>
            <pc:sldMk cId="0" sldId="282"/>
            <ac:spMk id="3850" creationId="{00000000-0000-0000-0000-000000000000}"/>
          </ac:spMkLst>
        </pc:spChg>
        <pc:spChg chg="mod">
          <ac:chgData name="Anelisa Dlamini" userId="1cb46e2c472cf80f" providerId="LiveId" clId="{E244BF1B-E594-450F-A2F7-0A7D1082DBE7}" dt="2025-10-27T12:02:02.945" v="774" actId="20577"/>
          <ac:spMkLst>
            <pc:docMk/>
            <pc:sldMk cId="0" sldId="282"/>
            <ac:spMk id="3851" creationId="{00000000-0000-0000-0000-000000000000}"/>
          </ac:spMkLst>
        </pc:spChg>
        <pc:spChg chg="mod">
          <ac:chgData name="Anelisa Dlamini" userId="1cb46e2c472cf80f" providerId="LiveId" clId="{E244BF1B-E594-450F-A2F7-0A7D1082DBE7}" dt="2025-10-27T12:03:03.557" v="796" actId="20577"/>
          <ac:spMkLst>
            <pc:docMk/>
            <pc:sldMk cId="0" sldId="282"/>
            <ac:spMk id="3852" creationId="{00000000-0000-0000-0000-000000000000}"/>
          </ac:spMkLst>
        </pc:spChg>
        <pc:spChg chg="del mod">
          <ac:chgData name="Anelisa Dlamini" userId="1cb46e2c472cf80f" providerId="LiveId" clId="{E244BF1B-E594-450F-A2F7-0A7D1082DBE7}" dt="2025-10-27T15:37:25.111" v="2047" actId="478"/>
          <ac:spMkLst>
            <pc:docMk/>
            <pc:sldMk cId="0" sldId="282"/>
            <ac:spMk id="3853" creationId="{00000000-0000-0000-0000-000000000000}"/>
          </ac:spMkLst>
        </pc:spChg>
        <pc:spChg chg="mod">
          <ac:chgData name="Anelisa Dlamini" userId="1cb46e2c472cf80f" providerId="LiveId" clId="{E244BF1B-E594-450F-A2F7-0A7D1082DBE7}" dt="2025-10-27T12:02:34.431" v="781" actId="20577"/>
          <ac:spMkLst>
            <pc:docMk/>
            <pc:sldMk cId="0" sldId="282"/>
            <ac:spMk id="3854" creationId="{00000000-0000-0000-0000-000000000000}"/>
          </ac:spMkLst>
        </pc:spChg>
        <pc:spChg chg="mod">
          <ac:chgData name="Anelisa Dlamini" userId="1cb46e2c472cf80f" providerId="LiveId" clId="{E244BF1B-E594-450F-A2F7-0A7D1082DBE7}" dt="2025-10-27T12:02:38.137" v="784" actId="20577"/>
          <ac:spMkLst>
            <pc:docMk/>
            <pc:sldMk cId="0" sldId="282"/>
            <ac:spMk id="3855" creationId="{00000000-0000-0000-0000-000000000000}"/>
          </ac:spMkLst>
        </pc:spChg>
        <pc:grpChg chg="del">
          <ac:chgData name="Anelisa Dlamini" userId="1cb46e2c472cf80f" providerId="LiveId" clId="{E244BF1B-E594-450F-A2F7-0A7D1082DBE7}" dt="2025-10-27T12:01:58.644" v="771" actId="478"/>
          <ac:grpSpMkLst>
            <pc:docMk/>
            <pc:sldMk cId="0" sldId="282"/>
            <ac:grpSpMk id="3820" creationId="{00000000-0000-0000-0000-000000000000}"/>
          </ac:grpSpMkLst>
        </pc:grpChg>
        <pc:grpChg chg="del">
          <ac:chgData name="Anelisa Dlamini" userId="1cb46e2c472cf80f" providerId="LiveId" clId="{E244BF1B-E594-450F-A2F7-0A7D1082DBE7}" dt="2025-10-27T12:01:54.169" v="770" actId="478"/>
          <ac:grpSpMkLst>
            <pc:docMk/>
            <pc:sldMk cId="0" sldId="282"/>
            <ac:grpSpMk id="3856" creationId="{00000000-0000-0000-0000-000000000000}"/>
          </ac:grpSpMkLst>
        </pc:grpChg>
        <pc:graphicFrameChg chg="add mod">
          <ac:chgData name="Anelisa Dlamini" userId="1cb46e2c472cf80f" providerId="LiveId" clId="{E244BF1B-E594-450F-A2F7-0A7D1082DBE7}" dt="2025-10-27T15:37:30.258" v="2048" actId="14100"/>
          <ac:graphicFrameMkLst>
            <pc:docMk/>
            <pc:sldMk cId="0" sldId="282"/>
            <ac:graphicFrameMk id="2" creationId="{959FA616-4214-A546-A8A6-F372058C9E93}"/>
          </ac:graphicFrameMkLst>
        </pc:graphicFrameChg>
      </pc:sldChg>
      <pc:sldChg chg="del">
        <pc:chgData name="Anelisa Dlamini" userId="1cb46e2c472cf80f" providerId="LiveId" clId="{E244BF1B-E594-450F-A2F7-0A7D1082DBE7}" dt="2025-10-27T13:30:48.715" v="1054" actId="2696"/>
        <pc:sldMkLst>
          <pc:docMk/>
          <pc:sldMk cId="0" sldId="283"/>
        </pc:sldMkLst>
      </pc:sldChg>
      <pc:sldChg chg="del">
        <pc:chgData name="Anelisa Dlamini" userId="1cb46e2c472cf80f" providerId="LiveId" clId="{E244BF1B-E594-450F-A2F7-0A7D1082DBE7}" dt="2025-10-27T12:01:44.310" v="769" actId="2696"/>
        <pc:sldMkLst>
          <pc:docMk/>
          <pc:sldMk cId="0" sldId="284"/>
        </pc:sldMkLst>
      </pc:sldChg>
      <pc:sldChg chg="del">
        <pc:chgData name="Anelisa Dlamini" userId="1cb46e2c472cf80f" providerId="LiveId" clId="{E244BF1B-E594-450F-A2F7-0A7D1082DBE7}" dt="2025-10-27T13:31:08.560" v="1055" actId="2696"/>
        <pc:sldMkLst>
          <pc:docMk/>
          <pc:sldMk cId="0" sldId="285"/>
        </pc:sldMkLst>
      </pc:sldChg>
      <pc:sldChg chg="delSp modSp del mod">
        <pc:chgData name="Anelisa Dlamini" userId="1cb46e2c472cf80f" providerId="LiveId" clId="{E244BF1B-E594-450F-A2F7-0A7D1082DBE7}" dt="2025-10-27T12:18:00.101" v="830" actId="2696"/>
        <pc:sldMkLst>
          <pc:docMk/>
          <pc:sldMk cId="0" sldId="286"/>
        </pc:sldMkLst>
        <pc:spChg chg="mod">
          <ac:chgData name="Anelisa Dlamini" userId="1cb46e2c472cf80f" providerId="LiveId" clId="{E244BF1B-E594-450F-A2F7-0A7D1082DBE7}" dt="2025-10-27T12:17:52.865" v="829" actId="14100"/>
          <ac:spMkLst>
            <pc:docMk/>
            <pc:sldMk cId="0" sldId="286"/>
            <ac:spMk id="4465" creationId="{00000000-0000-0000-0000-000000000000}"/>
          </ac:spMkLst>
        </pc:spChg>
        <pc:spChg chg="del">
          <ac:chgData name="Anelisa Dlamini" userId="1cb46e2c472cf80f" providerId="LiveId" clId="{E244BF1B-E594-450F-A2F7-0A7D1082DBE7}" dt="2025-10-27T12:17:33.128" v="825" actId="478"/>
          <ac:spMkLst>
            <pc:docMk/>
            <pc:sldMk cId="0" sldId="286"/>
            <ac:spMk id="4467" creationId="{00000000-0000-0000-0000-000000000000}"/>
          </ac:spMkLst>
        </pc:spChg>
      </pc:sldChg>
      <pc:sldChg chg="del">
        <pc:chgData name="Anelisa Dlamini" userId="1cb46e2c472cf80f" providerId="LiveId" clId="{E244BF1B-E594-450F-A2F7-0A7D1082DBE7}" dt="2025-10-27T12:13:32.443" v="824" actId="2696"/>
        <pc:sldMkLst>
          <pc:docMk/>
          <pc:sldMk cId="0" sldId="288"/>
        </pc:sldMkLst>
      </pc:sldChg>
      <pc:sldChg chg="addSp delSp modSp add mod">
        <pc:chgData name="Anelisa Dlamini" userId="1cb46e2c472cf80f" providerId="LiveId" clId="{E244BF1B-E594-450F-A2F7-0A7D1082DBE7}" dt="2025-10-27T15:48:51.540" v="2094" actId="255"/>
        <pc:sldMkLst>
          <pc:docMk/>
          <pc:sldMk cId="513945136" sldId="288"/>
        </pc:sldMkLst>
        <pc:spChg chg="add mod">
          <ac:chgData name="Anelisa Dlamini" userId="1cb46e2c472cf80f" providerId="LiveId" clId="{E244BF1B-E594-450F-A2F7-0A7D1082DBE7}" dt="2025-10-27T15:48:51.540" v="2094" actId="255"/>
          <ac:spMkLst>
            <pc:docMk/>
            <pc:sldMk cId="513945136" sldId="288"/>
            <ac:spMk id="5" creationId="{2971FD41-7458-4DC0-B03C-9A860A3DE3C8}"/>
          </ac:spMkLst>
        </pc:spChg>
        <pc:spChg chg="mod">
          <ac:chgData name="Anelisa Dlamini" userId="1cb46e2c472cf80f" providerId="LiveId" clId="{E244BF1B-E594-450F-A2F7-0A7D1082DBE7}" dt="2025-10-27T13:56:50.966" v="1429"/>
          <ac:spMkLst>
            <pc:docMk/>
            <pc:sldMk cId="513945136" sldId="288"/>
            <ac:spMk id="3815" creationId="{E173D501-39A9-3988-9247-DD5A528D0DAD}"/>
          </ac:spMkLst>
        </pc:spChg>
        <pc:spChg chg="del">
          <ac:chgData name="Anelisa Dlamini" userId="1cb46e2c472cf80f" providerId="LiveId" clId="{E244BF1B-E594-450F-A2F7-0A7D1082DBE7}" dt="2025-10-27T15:44:34.051" v="2063" actId="478"/>
          <ac:spMkLst>
            <pc:docMk/>
            <pc:sldMk cId="513945136" sldId="288"/>
            <ac:spMk id="3816" creationId="{D14C0746-345A-BB4B-B891-21C60D7B9D6F}"/>
          </ac:spMkLst>
        </pc:spChg>
        <pc:spChg chg="del">
          <ac:chgData name="Anelisa Dlamini" userId="1cb46e2c472cf80f" providerId="LiveId" clId="{E244BF1B-E594-450F-A2F7-0A7D1082DBE7}" dt="2025-10-27T15:45:42.100" v="2073" actId="478"/>
          <ac:spMkLst>
            <pc:docMk/>
            <pc:sldMk cId="513945136" sldId="288"/>
            <ac:spMk id="3817" creationId="{4B9773B0-75E8-0DC3-630F-F1F447D49348}"/>
          </ac:spMkLst>
        </pc:spChg>
        <pc:spChg chg="mod">
          <ac:chgData name="Anelisa Dlamini" userId="1cb46e2c472cf80f" providerId="LiveId" clId="{E244BF1B-E594-450F-A2F7-0A7D1082DBE7}" dt="2025-10-27T15:45:39.226" v="2072" actId="20577"/>
          <ac:spMkLst>
            <pc:docMk/>
            <pc:sldMk cId="513945136" sldId="288"/>
            <ac:spMk id="3818" creationId="{C91A5781-CA5C-30D5-F825-1F11F26DBFB7}"/>
          </ac:spMkLst>
        </pc:spChg>
        <pc:spChg chg="mod">
          <ac:chgData name="Anelisa Dlamini" userId="1cb46e2c472cf80f" providerId="LiveId" clId="{E244BF1B-E594-450F-A2F7-0A7D1082DBE7}" dt="2025-10-27T15:48:36.897" v="2092" actId="14100"/>
          <ac:spMkLst>
            <pc:docMk/>
            <pc:sldMk cId="513945136" sldId="288"/>
            <ac:spMk id="3819" creationId="{1941ED27-173D-55D4-10FF-12B104F652DC}"/>
          </ac:spMkLst>
        </pc:spChg>
        <pc:spChg chg="del">
          <ac:chgData name="Anelisa Dlamini" userId="1cb46e2c472cf80f" providerId="LiveId" clId="{E244BF1B-E594-450F-A2F7-0A7D1082DBE7}" dt="2025-10-27T15:42:13.849" v="2062" actId="478"/>
          <ac:spMkLst>
            <pc:docMk/>
            <pc:sldMk cId="513945136" sldId="288"/>
            <ac:spMk id="3846" creationId="{3B4AC578-B962-EA46-9773-81B9B377553A}"/>
          </ac:spMkLst>
        </pc:spChg>
        <pc:graphicFrameChg chg="del">
          <ac:chgData name="Anelisa Dlamini" userId="1cb46e2c472cf80f" providerId="LiveId" clId="{E244BF1B-E594-450F-A2F7-0A7D1082DBE7}" dt="2025-10-27T13:56:09.342" v="1406" actId="478"/>
          <ac:graphicFrameMkLst>
            <pc:docMk/>
            <pc:sldMk cId="513945136" sldId="288"/>
            <ac:graphicFrameMk id="2" creationId="{09C976AB-A681-BF87-B24C-7E138EEC1229}"/>
          </ac:graphicFrameMkLst>
        </pc:graphicFrameChg>
        <pc:graphicFrameChg chg="add mod">
          <ac:chgData name="Anelisa Dlamini" userId="1cb46e2c472cf80f" providerId="LiveId" clId="{E244BF1B-E594-450F-A2F7-0A7D1082DBE7}" dt="2025-10-27T15:48:41.719" v="2093" actId="1076"/>
          <ac:graphicFrameMkLst>
            <pc:docMk/>
            <pc:sldMk cId="513945136" sldId="288"/>
            <ac:graphicFrameMk id="3" creationId="{CF41D50C-2D16-45CE-1287-3DB8BF5B557B}"/>
          </ac:graphicFrameMkLst>
        </pc:graphicFrameChg>
      </pc:sldChg>
      <pc:sldChg chg="addSp delSp modSp add mod">
        <pc:chgData name="Anelisa Dlamini" userId="1cb46e2c472cf80f" providerId="LiveId" clId="{E244BF1B-E594-450F-A2F7-0A7D1082DBE7}" dt="2025-10-27T16:25:05.658" v="2183" actId="1076"/>
        <pc:sldMkLst>
          <pc:docMk/>
          <pc:sldMk cId="3785950300" sldId="289"/>
        </pc:sldMkLst>
        <pc:spChg chg="add mod">
          <ac:chgData name="Anelisa Dlamini" userId="1cb46e2c472cf80f" providerId="LiveId" clId="{E244BF1B-E594-450F-A2F7-0A7D1082DBE7}" dt="2025-10-27T16:25:05.658" v="2183" actId="1076"/>
          <ac:spMkLst>
            <pc:docMk/>
            <pc:sldMk cId="3785950300" sldId="289"/>
            <ac:spMk id="3" creationId="{E94B50B5-692A-89FA-FDC7-21CA47668EFE}"/>
          </ac:spMkLst>
        </pc:spChg>
        <pc:spChg chg="del">
          <ac:chgData name="Anelisa Dlamini" userId="1cb46e2c472cf80f" providerId="LiveId" clId="{E244BF1B-E594-450F-A2F7-0A7D1082DBE7}" dt="2025-10-27T16:15:56.847" v="2133" actId="478"/>
          <ac:spMkLst>
            <pc:docMk/>
            <pc:sldMk cId="3785950300" sldId="289"/>
            <ac:spMk id="2609" creationId="{E28EC5B4-7EA2-EBB5-9F8C-03D138CBD0B2}"/>
          </ac:spMkLst>
        </pc:spChg>
        <pc:spChg chg="del">
          <ac:chgData name="Anelisa Dlamini" userId="1cb46e2c472cf80f" providerId="LiveId" clId="{E244BF1B-E594-450F-A2F7-0A7D1082DBE7}" dt="2025-10-27T16:16:04.868" v="2135" actId="478"/>
          <ac:spMkLst>
            <pc:docMk/>
            <pc:sldMk cId="3785950300" sldId="289"/>
            <ac:spMk id="2611" creationId="{716D1104-9B1A-5AAF-574B-6EB5E5858291}"/>
          </ac:spMkLst>
        </pc:spChg>
        <pc:spChg chg="del">
          <ac:chgData name="Anelisa Dlamini" userId="1cb46e2c472cf80f" providerId="LiveId" clId="{E244BF1B-E594-450F-A2F7-0A7D1082DBE7}" dt="2025-10-27T16:16:09.799" v="2137" actId="478"/>
          <ac:spMkLst>
            <pc:docMk/>
            <pc:sldMk cId="3785950300" sldId="289"/>
            <ac:spMk id="2613" creationId="{EE4A6100-38EE-1C83-00BC-F0BDC89F3223}"/>
          </ac:spMkLst>
        </pc:spChg>
        <pc:spChg chg="del">
          <ac:chgData name="Anelisa Dlamini" userId="1cb46e2c472cf80f" providerId="LiveId" clId="{E244BF1B-E594-450F-A2F7-0A7D1082DBE7}" dt="2025-10-27T16:15:54.712" v="2132" actId="478"/>
          <ac:spMkLst>
            <pc:docMk/>
            <pc:sldMk cId="3785950300" sldId="289"/>
            <ac:spMk id="2614" creationId="{FB652D8B-E939-E143-D4C2-00DCC9BB0BE9}"/>
          </ac:spMkLst>
        </pc:spChg>
        <pc:spChg chg="del">
          <ac:chgData name="Anelisa Dlamini" userId="1cb46e2c472cf80f" providerId="LiveId" clId="{E244BF1B-E594-450F-A2F7-0A7D1082DBE7}" dt="2025-10-27T16:16:03.257" v="2134" actId="478"/>
          <ac:spMkLst>
            <pc:docMk/>
            <pc:sldMk cId="3785950300" sldId="289"/>
            <ac:spMk id="2615" creationId="{B2380BB3-9111-049B-53C9-0CCD125D4FD1}"/>
          </ac:spMkLst>
        </pc:spChg>
        <pc:spChg chg="del">
          <ac:chgData name="Anelisa Dlamini" userId="1cb46e2c472cf80f" providerId="LiveId" clId="{E244BF1B-E594-450F-A2F7-0A7D1082DBE7}" dt="2025-10-27T16:16:07.159" v="2136" actId="478"/>
          <ac:spMkLst>
            <pc:docMk/>
            <pc:sldMk cId="3785950300" sldId="289"/>
            <ac:spMk id="2616" creationId="{1E37AD12-163E-63E6-965E-FDB34514DA1D}"/>
          </ac:spMkLst>
        </pc:spChg>
        <pc:graphicFrameChg chg="del">
          <ac:chgData name="Anelisa Dlamini" userId="1cb46e2c472cf80f" providerId="LiveId" clId="{E244BF1B-E594-450F-A2F7-0A7D1082DBE7}" dt="2025-10-27T16:16:21.286" v="2140" actId="478"/>
          <ac:graphicFrameMkLst>
            <pc:docMk/>
            <pc:sldMk cId="3785950300" sldId="289"/>
            <ac:graphicFrameMk id="2580" creationId="{8BBE8ECC-732D-8AA0-E9EE-85242F5727EA}"/>
          </ac:graphicFrameMkLst>
        </pc:graphicFrameChg>
        <pc:graphicFrameChg chg="del">
          <ac:chgData name="Anelisa Dlamini" userId="1cb46e2c472cf80f" providerId="LiveId" clId="{E244BF1B-E594-450F-A2F7-0A7D1082DBE7}" dt="2025-10-27T16:16:17.758" v="2139" actId="478"/>
          <ac:graphicFrameMkLst>
            <pc:docMk/>
            <pc:sldMk cId="3785950300" sldId="289"/>
            <ac:graphicFrameMk id="2610" creationId="{BC7FEF83-D558-7EF5-A5F1-43E34C376591}"/>
          </ac:graphicFrameMkLst>
        </pc:graphicFrameChg>
        <pc:graphicFrameChg chg="del">
          <ac:chgData name="Anelisa Dlamini" userId="1cb46e2c472cf80f" providerId="LiveId" clId="{E244BF1B-E594-450F-A2F7-0A7D1082DBE7}" dt="2025-10-27T16:16:14.242" v="2138" actId="478"/>
          <ac:graphicFrameMkLst>
            <pc:docMk/>
            <pc:sldMk cId="3785950300" sldId="289"/>
            <ac:graphicFrameMk id="2612" creationId="{DF8486FD-5D90-96D5-66FE-778FB74982A9}"/>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eli\AppData\Roaming\Microsoft\Excel\Processed%2520data%20(version%201).xlsb"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1).xlsb]Revenue per store location!PivotTable4</c:name>
    <c:fmtId val="3"/>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8D92222-380F-4153-B54E-9EEBF26F2BBC}"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baseline="0"/>
                  <a:t>; </a:t>
                </a:r>
              </a:p>
              <a:p>
                <a:pPr>
                  <a:defRPr sz="900" b="0" i="0" u="none" strike="noStrike" kern="1200" baseline="0">
                    <a:solidFill>
                      <a:schemeClr val="tx1">
                        <a:lumMod val="75000"/>
                        <a:lumOff val="25000"/>
                      </a:schemeClr>
                    </a:solidFill>
                    <a:latin typeface="+mn-lt"/>
                    <a:ea typeface="+mn-ea"/>
                    <a:cs typeface="+mn-cs"/>
                  </a:defRPr>
                </a:pPr>
                <a:fld id="{01B12DC6-5133-4D0B-9F6B-3075B8382B5F}"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ZA"/>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2"/>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8D92222-380F-4153-B54E-9EEBF26F2BBC}"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baseline="0"/>
                  <a:t>; </a:t>
                </a:r>
              </a:p>
              <a:p>
                <a:pPr>
                  <a:defRPr sz="900" b="0" i="0" u="none" strike="noStrike" kern="1200" baseline="0">
                    <a:solidFill>
                      <a:schemeClr val="tx1">
                        <a:lumMod val="75000"/>
                        <a:lumOff val="25000"/>
                      </a:schemeClr>
                    </a:solidFill>
                    <a:latin typeface="+mn-lt"/>
                    <a:ea typeface="+mn-ea"/>
                    <a:cs typeface="+mn-cs"/>
                  </a:defRPr>
                </a:pPr>
                <a:fld id="{01B12DC6-5133-4D0B-9F6B-3075B8382B5F}"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ZA"/>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8D92222-380F-4153-B54E-9EEBF26F2BBC}" type="CATEGORYNAME">
                  <a:rPr lang="en-US"/>
                  <a:pPr>
                    <a:defRPr sz="900" b="0" i="0" u="none" strike="noStrike" kern="1200" baseline="0">
                      <a:solidFill>
                        <a:schemeClr val="tx1">
                          <a:lumMod val="75000"/>
                          <a:lumOff val="25000"/>
                        </a:schemeClr>
                      </a:solidFill>
                      <a:latin typeface="+mn-lt"/>
                      <a:ea typeface="+mn-ea"/>
                      <a:cs typeface="+mn-cs"/>
                    </a:defRPr>
                  </a:pPr>
                  <a:t>[CATEGORY NAME]</a:t>
                </a:fld>
                <a:r>
                  <a:rPr lang="en-US" baseline="0"/>
                  <a:t>; </a:t>
                </a:r>
              </a:p>
              <a:p>
                <a:pPr>
                  <a:defRPr sz="900" b="0" i="0" u="none" strike="noStrike" kern="1200" baseline="0">
                    <a:solidFill>
                      <a:schemeClr val="tx1">
                        <a:lumMod val="75000"/>
                        <a:lumOff val="25000"/>
                      </a:schemeClr>
                    </a:solidFill>
                    <a:latin typeface="+mn-lt"/>
                    <a:ea typeface="+mn-ea"/>
                    <a:cs typeface="+mn-cs"/>
                  </a:defRPr>
                </a:pPr>
                <a:fld id="{01B12DC6-5133-4D0B-9F6B-3075B8382B5F}"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ZA"/>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dlblFieldTable/>
              <c15:showDataLabelsRange val="0"/>
            </c:ext>
          </c:extLst>
        </c:dLbl>
      </c:pivotFmt>
      <c:pivotFmt>
        <c:idx val="10"/>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2090217715193"/>
          <c:y val="0.12927311372822919"/>
          <c:w val="0.50201870658230874"/>
          <c:h val="0.7976837776158644"/>
        </c:manualLayout>
      </c:layout>
      <c:pieChart>
        <c:varyColors val="1"/>
        <c:ser>
          <c:idx val="0"/>
          <c:order val="0"/>
          <c:tx>
            <c:strRef>
              <c:f>'Revenue per store location'!$B$3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761-4F07-BC7D-62B429024EC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761-4F07-BC7D-62B429024EC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761-4F07-BC7D-62B429024EC9}"/>
              </c:ext>
            </c:extLst>
          </c:dPt>
          <c:dLbls>
            <c:dLbl>
              <c:idx val="0"/>
              <c:tx>
                <c:rich>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fld id="{6C7FA0CE-19D4-4375-9B29-D328433FAAB7}" type="CATEGORYNAME">
                      <a:rPr lang="en-US" sz="1200" b="1" smtClean="0"/>
                      <a:pPr>
                        <a:defRPr sz="1200" b="1"/>
                      </a:pPr>
                      <a:t>[CATEGORY NAME]</a:t>
                    </a:fld>
                    <a:r>
                      <a:rPr lang="en-US" sz="1200" b="1" baseline="0" dirty="0"/>
                      <a:t>; </a:t>
                    </a:r>
                  </a:p>
                  <a:p>
                    <a:pPr>
                      <a:defRPr sz="1200" b="1"/>
                    </a:pPr>
                    <a:fld id="{A8805BF4-320E-43C6-88C8-FAA3CA75C38E}" type="PERCENTAGE">
                      <a:rPr lang="en-US" sz="1200" b="1" baseline="0" smtClean="0"/>
                      <a:pPr>
                        <a:defRPr sz="1200" b="1"/>
                      </a:pPr>
                      <a:t>[PERCENTAGE]</a:t>
                    </a:fld>
                    <a:endParaRPr lang="en-ZA"/>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layout>
                    <c:manualLayout>
                      <c:w val="0.1958611111111111"/>
                      <c:h val="0.14208333333333331"/>
                    </c:manualLayout>
                  </c15:layout>
                  <c15:dlblFieldTable/>
                  <c15:showDataLabelsRange val="0"/>
                </c:ext>
                <c:ext xmlns:c16="http://schemas.microsoft.com/office/drawing/2014/chart" uri="{C3380CC4-5D6E-409C-BE32-E72D297353CC}">
                  <c16:uniqueId val="{00000001-1761-4F07-BC7D-62B429024EC9}"/>
                </c:ext>
              </c:extLst>
            </c:dLbl>
            <c:dLbl>
              <c:idx val="1"/>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761-4F07-BC7D-62B429024EC9}"/>
                </c:ext>
              </c:extLst>
            </c:dLbl>
            <c:dLbl>
              <c:idx val="2"/>
              <c:dLblPos val="out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761-4F07-BC7D-62B429024EC9}"/>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per store location'!$A$4:$A$7</c:f>
              <c:strCache>
                <c:ptCount val="3"/>
                <c:pt idx="0">
                  <c:v>Astoria</c:v>
                </c:pt>
                <c:pt idx="1">
                  <c:v>Hell's Kitchen</c:v>
                </c:pt>
                <c:pt idx="2">
                  <c:v>Lower Manhattan</c:v>
                </c:pt>
              </c:strCache>
            </c:strRef>
          </c:cat>
          <c:val>
            <c:numRef>
              <c:f>'Revenue per store location'!$B$4:$B$7</c:f>
              <c:numCache>
                <c:formatCode>"R"#\ ##0.00</c:formatCode>
                <c:ptCount val="3"/>
                <c:pt idx="0">
                  <c:v>232243.91000000591</c:v>
                </c:pt>
                <c:pt idx="1">
                  <c:v>236511.17000000639</c:v>
                </c:pt>
                <c:pt idx="2">
                  <c:v>230057.25000000509</c:v>
                </c:pt>
              </c:numCache>
            </c:numRef>
          </c:val>
          <c:extLst>
            <c:ext xmlns:c16="http://schemas.microsoft.com/office/drawing/2014/chart" uri="{C3380CC4-5D6E-409C-BE32-E72D297353CC}">
              <c16:uniqueId val="{00000006-1761-4F07-BC7D-62B429024EC9}"/>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0394313210848647"/>
          <c:y val="0.37997995042286381"/>
          <c:w val="0.27939020122484687"/>
          <c:h val="0.314113808690580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1).xlsb]Revenue Per Month!PivotTable2</c:name>
    <c:fmtId val="22"/>
  </c:pivotSource>
  <c:chart>
    <c:autoTitleDeleted val="1"/>
    <c:pivotFmts>
      <c:pivotFmt>
        <c:idx val="0"/>
        <c:spPr>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0865953500140477E-2"/>
          <c:y val="0.14058721934369603"/>
          <c:w val="0.86842948375659457"/>
          <c:h val="0.78348877374784109"/>
        </c:manualLayout>
      </c:layout>
      <c:barChart>
        <c:barDir val="col"/>
        <c:grouping val="clustered"/>
        <c:varyColors val="0"/>
        <c:ser>
          <c:idx val="0"/>
          <c:order val="0"/>
          <c:tx>
            <c:strRef>
              <c:f>'Revenue Per Month'!$B$3</c:f>
              <c:strCache>
                <c:ptCount val="1"/>
                <c:pt idx="0">
                  <c:v>Total</c:v>
                </c:pt>
              </c:strCache>
            </c:strRef>
          </c:tx>
          <c:spPr>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'Revenue Per Month'!$A$4:$A$10</c:f>
              <c:strCache>
                <c:ptCount val="6"/>
                <c:pt idx="0">
                  <c:v>Jan</c:v>
                </c:pt>
                <c:pt idx="1">
                  <c:v>Feb</c:v>
                </c:pt>
                <c:pt idx="2">
                  <c:v>Mar</c:v>
                </c:pt>
                <c:pt idx="3">
                  <c:v>Apr</c:v>
                </c:pt>
                <c:pt idx="4">
                  <c:v>May</c:v>
                </c:pt>
                <c:pt idx="5">
                  <c:v>Jun</c:v>
                </c:pt>
              </c:strCache>
            </c:strRef>
          </c:cat>
          <c:val>
            <c:numRef>
              <c:f>'Revenue Per Month'!$B$4:$B$10</c:f>
              <c:numCache>
                <c:formatCode>"R"#\ ##0.00</c:formatCode>
                <c:ptCount val="6"/>
                <c:pt idx="0">
                  <c:v>81677.739999999554</c:v>
                </c:pt>
                <c:pt idx="1">
                  <c:v>76145.189999999478</c:v>
                </c:pt>
                <c:pt idx="2">
                  <c:v>98834.679999999877</c:v>
                </c:pt>
                <c:pt idx="3">
                  <c:v>118941.08000000013</c:v>
                </c:pt>
                <c:pt idx="4">
                  <c:v>156727.76000000146</c:v>
                </c:pt>
                <c:pt idx="5">
                  <c:v>166485.88000000111</c:v>
                </c:pt>
              </c:numCache>
            </c:numRef>
          </c:val>
          <c:extLst>
            <c:ext xmlns:c16="http://schemas.microsoft.com/office/drawing/2014/chart" uri="{C3380CC4-5D6E-409C-BE32-E72D297353CC}">
              <c16:uniqueId val="{00000000-C77B-49A6-970D-7A573D39EE78}"/>
            </c:ext>
          </c:extLst>
        </c:ser>
        <c:dLbls>
          <c:dLblPos val="inEnd"/>
          <c:showLegendKey val="0"/>
          <c:showVal val="1"/>
          <c:showCatName val="0"/>
          <c:showSerName val="0"/>
          <c:showPercent val="0"/>
          <c:showBubbleSize val="0"/>
        </c:dLbls>
        <c:gapWidth val="41"/>
        <c:axId val="390790208"/>
        <c:axId val="390795008"/>
      </c:barChart>
      <c:catAx>
        <c:axId val="3907902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effectLst/>
                <a:latin typeface="+mn-lt"/>
                <a:ea typeface="+mn-ea"/>
                <a:cs typeface="+mn-cs"/>
              </a:defRPr>
            </a:pPr>
            <a:endParaRPr lang="en-US"/>
          </a:p>
        </c:txPr>
        <c:crossAx val="390795008"/>
        <c:crosses val="autoZero"/>
        <c:auto val="1"/>
        <c:lblAlgn val="ctr"/>
        <c:lblOffset val="100"/>
        <c:noMultiLvlLbl val="0"/>
      </c:catAx>
      <c:valAx>
        <c:axId val="390795008"/>
        <c:scaling>
          <c:orientation val="minMax"/>
        </c:scaling>
        <c:delete val="1"/>
        <c:axPos val="l"/>
        <c:numFmt formatCode="&quot;R&quot;#\ ##0.00" sourceLinked="1"/>
        <c:majorTickMark val="none"/>
        <c:minorTickMark val="none"/>
        <c:tickLblPos val="nextTo"/>
        <c:crossAx val="3907902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accent2">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1).xlsb]Sales vs Revenue vs product typ!PivotTable5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vs Revenue vs product typ'!$B$3</c:f>
              <c:strCache>
                <c:ptCount val="1"/>
                <c:pt idx="0">
                  <c:v>Count of NUMBER_OF_SALES</c:v>
                </c:pt>
              </c:strCache>
            </c:strRef>
          </c:tx>
          <c:spPr>
            <a:solidFill>
              <a:schemeClr val="accent1"/>
            </a:solidFill>
            <a:ln>
              <a:noFill/>
            </a:ln>
            <a:effectLst/>
          </c:spPr>
          <c:invertIfNegative val="0"/>
          <c:cat>
            <c:strRef>
              <c:f>'Sales vs Revenue vs product typ'!$A$4:$A$13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'Sales vs Revenue vs product typ'!$B$4:$B$13</c:f>
              <c:numCache>
                <c:formatCode>General</c:formatCode>
                <c:ptCount val="9"/>
                <c:pt idx="0">
                  <c:v>18140</c:v>
                </c:pt>
                <c:pt idx="1">
                  <c:v>697</c:v>
                </c:pt>
                <c:pt idx="2">
                  <c:v>45158</c:v>
                </c:pt>
                <c:pt idx="3">
                  <c:v>1683</c:v>
                </c:pt>
                <c:pt idx="4">
                  <c:v>8887</c:v>
                </c:pt>
                <c:pt idx="5">
                  <c:v>5012</c:v>
                </c:pt>
                <c:pt idx="6">
                  <c:v>1164</c:v>
                </c:pt>
                <c:pt idx="7">
                  <c:v>480</c:v>
                </c:pt>
                <c:pt idx="8">
                  <c:v>35078</c:v>
                </c:pt>
              </c:numCache>
            </c:numRef>
          </c:val>
          <c:extLst>
            <c:ext xmlns:c16="http://schemas.microsoft.com/office/drawing/2014/chart" uri="{C3380CC4-5D6E-409C-BE32-E72D297353CC}">
              <c16:uniqueId val="{00000000-3C06-4B53-BF89-84D35D0F00E1}"/>
            </c:ext>
          </c:extLst>
        </c:ser>
        <c:ser>
          <c:idx val="1"/>
          <c:order val="1"/>
          <c:tx>
            <c:strRef>
              <c:f>'Sales vs Revenue vs product typ'!$C$3</c:f>
              <c:strCache>
                <c:ptCount val="1"/>
                <c:pt idx="0">
                  <c:v>Sum of REVENUE</c:v>
                </c:pt>
              </c:strCache>
            </c:strRef>
          </c:tx>
          <c:spPr>
            <a:solidFill>
              <a:schemeClr val="accent2"/>
            </a:solidFill>
            <a:ln>
              <a:noFill/>
            </a:ln>
            <a:effectLst/>
          </c:spPr>
          <c:invertIfNegative val="0"/>
          <c:cat>
            <c:strRef>
              <c:f>'Sales vs Revenue vs product typ'!$A$4:$A$13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'Sales vs Revenue vs product typ'!$C$4:$C$13</c:f>
              <c:numCache>
                <c:formatCode>General</c:formatCode>
                <c:ptCount val="9"/>
                <c:pt idx="0">
                  <c:v>82315.640000000101</c:v>
                </c:pt>
                <c:pt idx="1">
                  <c:v>13607</c:v>
                </c:pt>
                <c:pt idx="2">
                  <c:v>269952.45000001177</c:v>
                </c:pt>
                <c:pt idx="3">
                  <c:v>40085.249999999964</c:v>
                </c:pt>
                <c:pt idx="4">
                  <c:v>72416</c:v>
                </c:pt>
                <c:pt idx="5">
                  <c:v>8408.8000000003885</c:v>
                </c:pt>
                <c:pt idx="6">
                  <c:v>11213.600000000071</c:v>
                </c:pt>
                <c:pt idx="7">
                  <c:v>4407.6399999999912</c:v>
                </c:pt>
                <c:pt idx="8">
                  <c:v>196405.95000000522</c:v>
                </c:pt>
              </c:numCache>
            </c:numRef>
          </c:val>
          <c:extLst>
            <c:ext xmlns:c16="http://schemas.microsoft.com/office/drawing/2014/chart" uri="{C3380CC4-5D6E-409C-BE32-E72D297353CC}">
              <c16:uniqueId val="{00000001-3C06-4B53-BF89-84D35D0F00E1}"/>
            </c:ext>
          </c:extLst>
        </c:ser>
        <c:dLbls>
          <c:showLegendKey val="0"/>
          <c:showVal val="0"/>
          <c:showCatName val="0"/>
          <c:showSerName val="0"/>
          <c:showPercent val="0"/>
          <c:showBubbleSize val="0"/>
        </c:dLbls>
        <c:gapWidth val="219"/>
        <c:overlap val="-27"/>
        <c:axId val="418539664"/>
        <c:axId val="418538704"/>
      </c:barChart>
      <c:catAx>
        <c:axId val="418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8538704"/>
        <c:crosses val="autoZero"/>
        <c:auto val="1"/>
        <c:lblAlgn val="ctr"/>
        <c:lblOffset val="100"/>
        <c:noMultiLvlLbl val="0"/>
      </c:catAx>
      <c:valAx>
        <c:axId val="41853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8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1).xlsb]Revenue per time of the day!PivotTable3</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per time of the day'!$B$3</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Lbl>
              <c:idx val="0"/>
              <c:layout>
                <c:manualLayout>
                  <c:x val="-2.4809276246993339E-3"/>
                  <c:y val="7.0109571832067008E-2"/>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494570773148861"/>
                      <c:h val="0.16315953955201315"/>
                    </c:manualLayout>
                  </c15:layout>
                </c:ext>
                <c:ext xmlns:c16="http://schemas.microsoft.com/office/drawing/2014/chart" uri="{C3380CC4-5D6E-409C-BE32-E72D297353CC}">
                  <c16:uniqueId val="{00000003-E2DA-4471-8787-C03819967AC8}"/>
                </c:ext>
              </c:extLst>
            </c:dLbl>
            <c:dLbl>
              <c:idx val="1"/>
              <c:layout>
                <c:manualLayout>
                  <c:x val="-8.683246686447715E-3"/>
                  <c:y val="6.1162600450708891E-2"/>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73503458549853"/>
                      <c:h val="0.12379224551665133"/>
                    </c:manualLayout>
                  </c15:layout>
                </c:ext>
                <c:ext xmlns:c16="http://schemas.microsoft.com/office/drawing/2014/chart" uri="{C3380CC4-5D6E-409C-BE32-E72D297353CC}">
                  <c16:uniqueId val="{00000001-E2DA-4471-8787-C03819967AC8}"/>
                </c:ext>
              </c:extLst>
            </c:dLbl>
            <c:dLbl>
              <c:idx val="2"/>
              <c:layout>
                <c:manualLayout>
                  <c:x val="-1.240268463717801E-3"/>
                  <c:y val="5.9373037095150197E-2"/>
                </c:manualLayout>
              </c:layout>
              <c:spPr>
                <a:noFill/>
                <a:ln>
                  <a:noFill/>
                </a:ln>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7704518785017462"/>
                      <c:h val="0.16315953955201315"/>
                    </c:manualLayout>
                  </c15:layout>
                </c:ext>
                <c:ext xmlns:c16="http://schemas.microsoft.com/office/drawing/2014/chart" uri="{C3380CC4-5D6E-409C-BE32-E72D297353CC}">
                  <c16:uniqueId val="{00000002-E2DA-4471-8787-C03819967AC8}"/>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'Revenue per time of the day'!$A$4:$A$7</c:f>
              <c:strCache>
                <c:ptCount val="3"/>
                <c:pt idx="0">
                  <c:v>Afternoon</c:v>
                </c:pt>
                <c:pt idx="1">
                  <c:v>Evening</c:v>
                </c:pt>
                <c:pt idx="2">
                  <c:v>Morning</c:v>
                </c:pt>
              </c:strCache>
            </c:strRef>
          </c:cat>
          <c:val>
            <c:numRef>
              <c:f>'Revenue per time of the day'!$B$4:$B$7</c:f>
              <c:numCache>
                <c:formatCode>"R"#\ ##0.00</c:formatCode>
                <c:ptCount val="3"/>
                <c:pt idx="0">
                  <c:v>204720.83000000424</c:v>
                </c:pt>
                <c:pt idx="1">
                  <c:v>105802.82999999942</c:v>
                </c:pt>
                <c:pt idx="2">
                  <c:v>388288.67000000307</c:v>
                </c:pt>
              </c:numCache>
            </c:numRef>
          </c:val>
          <c:extLst>
            <c:ext xmlns:c16="http://schemas.microsoft.com/office/drawing/2014/chart" uri="{C3380CC4-5D6E-409C-BE32-E72D297353CC}">
              <c16:uniqueId val="{00000000-E2DA-4471-8787-C03819967AC8}"/>
            </c:ext>
          </c:extLst>
        </c:ser>
        <c:dLbls>
          <c:dLblPos val="inEnd"/>
          <c:showLegendKey val="0"/>
          <c:showVal val="1"/>
          <c:showCatName val="0"/>
          <c:showSerName val="0"/>
          <c:showPercent val="0"/>
          <c:showBubbleSize val="0"/>
        </c:dLbls>
        <c:gapWidth val="41"/>
        <c:axId val="390825728"/>
        <c:axId val="390822368"/>
      </c:barChart>
      <c:catAx>
        <c:axId val="3908257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390822368"/>
        <c:crosses val="autoZero"/>
        <c:auto val="1"/>
        <c:lblAlgn val="ctr"/>
        <c:lblOffset val="100"/>
        <c:noMultiLvlLbl val="0"/>
      </c:catAx>
      <c:valAx>
        <c:axId val="390822368"/>
        <c:scaling>
          <c:orientation val="minMax"/>
        </c:scaling>
        <c:delete val="1"/>
        <c:axPos val="l"/>
        <c:numFmt formatCode="&quot;R&quot;#\ ##0.00" sourceLinked="1"/>
        <c:majorTickMark val="none"/>
        <c:minorTickMark val="none"/>
        <c:tickLblPos val="nextTo"/>
        <c:crossAx val="390825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1).xlsb]Sales per store location!PivotTable6</c:name>
    <c:fmtId val="3"/>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ZA"/>
              <a:t>Sales per store location</a:t>
            </a:r>
          </a:p>
        </c:rich>
      </c:tx>
      <c:layout>
        <c:manualLayout>
          <c:xMode val="edge"/>
          <c:yMode val="edge"/>
          <c:x val="0.29853049433909518"/>
          <c:y val="1.2213738500332432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ZA"/>
        </a:p>
      </c:txPr>
    </c:title>
    <c:autoTitleDeleted val="0"/>
    <c:pivotFmts>
      <c:pivotFmt>
        <c:idx val="0"/>
        <c:spPr>
          <a:solidFill>
            <a:schemeClr val="accent1"/>
          </a:solidFill>
          <a:ln w="28575" cap="rnd" cmpd="sng" algn="ctr">
            <a:solidFill>
              <a:schemeClr val="accent1"/>
            </a:solidFill>
            <a:round/>
          </a:ln>
          <a:effectLst/>
        </c:spPr>
        <c:marker>
          <c:symbol val="circle"/>
          <c:size val="5"/>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lgn="ctr">
            <a:solidFill>
              <a:schemeClr val="accent1"/>
            </a:solidFill>
            <a:round/>
          </a:ln>
          <a:effectLst/>
        </c:spPr>
        <c:marker>
          <c:symbol val="circle"/>
          <c:size val="5"/>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cmpd="sng" algn="ctr">
            <a:solidFill>
              <a:schemeClr val="accent1"/>
            </a:solidFill>
            <a:round/>
          </a:ln>
          <a:effectLst/>
        </c:spPr>
        <c:marker>
          <c:symbol val="circle"/>
          <c:size val="5"/>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cmpd="sng" algn="ctr">
            <a:solidFill>
              <a:schemeClr val="accent1"/>
            </a:solidFill>
            <a:round/>
          </a:ln>
          <a:effectLst/>
        </c:spPr>
        <c:marker>
          <c:symbol val="circle"/>
          <c:size val="5"/>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cmpd="sng" algn="ctr">
            <a:solidFill>
              <a:schemeClr val="accent1"/>
            </a:solid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cmpd="sng" algn="ctr">
            <a:solidFill>
              <a:schemeClr val="accent1"/>
            </a:solidFill>
            <a:round/>
          </a:ln>
          <a:effectLst/>
        </c:spPr>
        <c:marker>
          <c:symbol val="circle"/>
          <c:size val="5"/>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28575" cap="rnd" cmpd="sng" algn="ctr">
            <a:solidFill>
              <a:schemeClr val="accent1"/>
            </a:solidFill>
            <a:round/>
          </a:ln>
          <a:effectLst/>
        </c:spPr>
        <c:marker>
          <c:symbol val="circle"/>
          <c:size val="5"/>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28575" cap="rnd" cmpd="sng" algn="ctr">
            <a:solidFill>
              <a:schemeClr val="accent1"/>
            </a:solidFill>
            <a:round/>
          </a:ln>
          <a:effectLst/>
        </c:spPr>
        <c:marker>
          <c:symbol val="circle"/>
          <c:size val="5"/>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28575" cap="rnd" cmpd="sng" algn="ctr">
            <a:solidFill>
              <a:schemeClr val="accent1"/>
            </a:solidFill>
            <a:round/>
          </a:ln>
          <a:effectLst/>
        </c:spPr>
        <c:marker>
          <c:symbol val="circle"/>
          <c:size val="5"/>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'Sales per store location'!$B$3:$B$4</c:f>
              <c:strCache>
                <c:ptCount val="1"/>
                <c:pt idx="0">
                  <c:v>Astoria</c:v>
                </c:pt>
              </c:strCache>
            </c:strRef>
          </c:tx>
          <c:spPr>
            <a:ln w="22225" cap="rnd" cmpd="sng" algn="ctr">
              <a:solidFill>
                <a:schemeClr val="accent1"/>
              </a:solidFill>
              <a:round/>
            </a:ln>
            <a:effectLst/>
          </c:spPr>
          <c:marker>
            <c:symbol val="none"/>
          </c:marker>
          <c:cat>
            <c:strRef>
              <c:f>'Sales per store location'!$A$5:$A$8</c:f>
              <c:strCache>
                <c:ptCount val="3"/>
                <c:pt idx="0">
                  <c:v>Morning</c:v>
                </c:pt>
                <c:pt idx="1">
                  <c:v>Afternoon</c:v>
                </c:pt>
                <c:pt idx="2">
                  <c:v>Evening</c:v>
                </c:pt>
              </c:strCache>
            </c:strRef>
          </c:cat>
          <c:val>
            <c:numRef>
              <c:f>'Sales per store location'!$B$5:$B$8</c:f>
              <c:numCache>
                <c:formatCode>"R"#\ ##0.00</c:formatCode>
                <c:ptCount val="3"/>
                <c:pt idx="0">
                  <c:v>104942.51999999961</c:v>
                </c:pt>
                <c:pt idx="1">
                  <c:v>78567.139999999519</c:v>
                </c:pt>
                <c:pt idx="2">
                  <c:v>48734.249999999891</c:v>
                </c:pt>
              </c:numCache>
            </c:numRef>
          </c:val>
          <c:smooth val="0"/>
          <c:extLst>
            <c:ext xmlns:c16="http://schemas.microsoft.com/office/drawing/2014/chart" uri="{C3380CC4-5D6E-409C-BE32-E72D297353CC}">
              <c16:uniqueId val="{00000000-DB2B-45C0-878B-BF5F26183824}"/>
            </c:ext>
          </c:extLst>
        </c:ser>
        <c:ser>
          <c:idx val="1"/>
          <c:order val="1"/>
          <c:tx>
            <c:strRef>
              <c:f>'Sales per store location'!$C$3:$C$4</c:f>
              <c:strCache>
                <c:ptCount val="1"/>
                <c:pt idx="0">
                  <c:v>Hell's Kitchen</c:v>
                </c:pt>
              </c:strCache>
            </c:strRef>
          </c:tx>
          <c:spPr>
            <a:ln w="22225" cap="rnd" cmpd="sng" algn="ctr">
              <a:solidFill>
                <a:schemeClr val="accent2"/>
              </a:solidFill>
              <a:round/>
            </a:ln>
            <a:effectLst/>
          </c:spPr>
          <c:marker>
            <c:symbol val="none"/>
          </c:marker>
          <c:cat>
            <c:strRef>
              <c:f>'Sales per store location'!$A$5:$A$8</c:f>
              <c:strCache>
                <c:ptCount val="3"/>
                <c:pt idx="0">
                  <c:v>Morning</c:v>
                </c:pt>
                <c:pt idx="1">
                  <c:v>Afternoon</c:v>
                </c:pt>
                <c:pt idx="2">
                  <c:v>Evening</c:v>
                </c:pt>
              </c:strCache>
            </c:strRef>
          </c:cat>
          <c:val>
            <c:numRef>
              <c:f>'Sales per store location'!$C$5:$C$8</c:f>
              <c:numCache>
                <c:formatCode>"R"#\ ##0.00</c:formatCode>
                <c:ptCount val="3"/>
                <c:pt idx="0">
                  <c:v>139443.3000000008</c:v>
                </c:pt>
                <c:pt idx="1">
                  <c:v>59012.429999999484</c:v>
                </c:pt>
                <c:pt idx="2">
                  <c:v>38055.439999999886</c:v>
                </c:pt>
              </c:numCache>
            </c:numRef>
          </c:val>
          <c:smooth val="0"/>
          <c:extLst>
            <c:ext xmlns:c16="http://schemas.microsoft.com/office/drawing/2014/chart" uri="{C3380CC4-5D6E-409C-BE32-E72D297353CC}">
              <c16:uniqueId val="{00000001-DB2B-45C0-878B-BF5F26183824}"/>
            </c:ext>
          </c:extLst>
        </c:ser>
        <c:ser>
          <c:idx val="2"/>
          <c:order val="2"/>
          <c:tx>
            <c:strRef>
              <c:f>'Sales per store location'!$D$3:$D$4</c:f>
              <c:strCache>
                <c:ptCount val="1"/>
                <c:pt idx="0">
                  <c:v>Lower Manhattan</c:v>
                </c:pt>
              </c:strCache>
            </c:strRef>
          </c:tx>
          <c:spPr>
            <a:ln w="22225" cap="rnd" cmpd="sng" algn="ctr">
              <a:solidFill>
                <a:schemeClr val="accent3"/>
              </a:solidFill>
              <a:round/>
            </a:ln>
            <a:effectLst/>
          </c:spPr>
          <c:marker>
            <c:symbol val="none"/>
          </c:marker>
          <c:cat>
            <c:strRef>
              <c:f>'Sales per store location'!$A$5:$A$8</c:f>
              <c:strCache>
                <c:ptCount val="3"/>
                <c:pt idx="0">
                  <c:v>Morning</c:v>
                </c:pt>
                <c:pt idx="1">
                  <c:v>Afternoon</c:v>
                </c:pt>
                <c:pt idx="2">
                  <c:v>Evening</c:v>
                </c:pt>
              </c:strCache>
            </c:strRef>
          </c:cat>
          <c:val>
            <c:numRef>
              <c:f>'Sales per store location'!$D$5:$D$8</c:f>
              <c:numCache>
                <c:formatCode>"R"#\ ##0.00</c:formatCode>
                <c:ptCount val="3"/>
                <c:pt idx="0">
                  <c:v>143902.85000000102</c:v>
                </c:pt>
                <c:pt idx="1">
                  <c:v>67141.259999999646</c:v>
                </c:pt>
                <c:pt idx="2">
                  <c:v>19013.140000000047</c:v>
                </c:pt>
              </c:numCache>
            </c:numRef>
          </c:val>
          <c:smooth val="0"/>
          <c:extLst>
            <c:ext xmlns:c16="http://schemas.microsoft.com/office/drawing/2014/chart" uri="{C3380CC4-5D6E-409C-BE32-E72D297353CC}">
              <c16:uniqueId val="{00000002-DB2B-45C0-878B-BF5F26183824}"/>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418567024"/>
        <c:axId val="418559344"/>
      </c:lineChart>
      <c:catAx>
        <c:axId val="418567024"/>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418559344"/>
        <c:crosses val="autoZero"/>
        <c:auto val="1"/>
        <c:lblAlgn val="ctr"/>
        <c:lblOffset val="100"/>
        <c:noMultiLvlLbl val="0"/>
      </c:catAx>
      <c:valAx>
        <c:axId val="418559344"/>
        <c:scaling>
          <c:orientation val="minMax"/>
        </c:scaling>
        <c:delete val="0"/>
        <c:axPos val="l"/>
        <c:numFmt formatCode="&quot;R&quot;#\ ##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418567024"/>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[Processed%20data (version 1).xlsb]Sales vs day of the week!PivotTable7</c:name>
    <c:fmtId val="6"/>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'Sales vs day of the week'!$B$3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'Sales vs day of the week'!$A$4:$A$11</c:f>
              <c:strCache>
                <c:ptCount val="7"/>
                <c:pt idx="0">
                  <c:v>Sun</c:v>
                </c:pt>
                <c:pt idx="1">
                  <c:v>Mon</c:v>
                </c:pt>
                <c:pt idx="2">
                  <c:v>Tue</c:v>
                </c:pt>
                <c:pt idx="3">
                  <c:v>Wed</c:v>
                </c:pt>
                <c:pt idx="4">
                  <c:v>Thu</c:v>
                </c:pt>
                <c:pt idx="5">
                  <c:v>Fri</c:v>
                </c:pt>
                <c:pt idx="6">
                  <c:v>Sat</c:v>
                </c:pt>
              </c:strCache>
            </c:strRef>
          </c:cat>
          <c:val>
            <c:numRef>
              <c:f>'Sales vs day of the week'!$B$4:$B$11</c:f>
              <c:numCache>
                <c:formatCode>General</c:formatCode>
                <c:ptCount val="7"/>
                <c:pt idx="0">
                  <c:v>16555</c:v>
                </c:pt>
                <c:pt idx="1">
                  <c:v>16881</c:v>
                </c:pt>
                <c:pt idx="2">
                  <c:v>16362</c:v>
                </c:pt>
                <c:pt idx="3">
                  <c:v>16755</c:v>
                </c:pt>
                <c:pt idx="4">
                  <c:v>16966</c:v>
                </c:pt>
                <c:pt idx="5">
                  <c:v>16828</c:v>
                </c:pt>
                <c:pt idx="6">
                  <c:v>15952</c:v>
                </c:pt>
              </c:numCache>
            </c:numRef>
          </c:val>
          <c:smooth val="0"/>
          <c:extLst>
            <c:ext xmlns:c16="http://schemas.microsoft.com/office/drawing/2014/chart" uri="{C3380CC4-5D6E-409C-BE32-E72D297353CC}">
              <c16:uniqueId val="{00000000-5EEC-4CB4-8D9C-E9275DB22447}"/>
            </c:ext>
          </c:extLst>
        </c:ser>
        <c:dLbls>
          <c:showLegendKey val="0"/>
          <c:showVal val="0"/>
          <c:showCatName val="0"/>
          <c:showSerName val="0"/>
          <c:showPercent val="0"/>
          <c:showBubbleSize val="0"/>
        </c:dLbls>
        <c:marker val="1"/>
        <c:smooth val="0"/>
        <c:axId val="418569424"/>
        <c:axId val="418577104"/>
      </c:lineChart>
      <c:catAx>
        <c:axId val="41856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577104"/>
        <c:crosses val="autoZero"/>
        <c:auto val="1"/>
        <c:lblAlgn val="ctr"/>
        <c:lblOffset val="100"/>
        <c:noMultiLvlLbl val="0"/>
      </c:catAx>
      <c:valAx>
        <c:axId val="418577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569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a059561c3_0_3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a059561c3_0_3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2"/>
        <p:cNvGrpSpPr/>
        <p:nvPr/>
      </p:nvGrpSpPr>
      <p:grpSpPr>
        <a:xfrm>
          <a:off x="0" y="0"/>
          <a:ext cx="0" cy="0"/>
          <a:chOff x="0" y="0"/>
          <a:chExt cx="0" cy="0"/>
        </a:xfrm>
      </p:grpSpPr>
      <p:sp>
        <p:nvSpPr>
          <p:cNvPr id="4493" name="Google Shape;4493;g9a3e49e1c1_2_5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4" name="Google Shape;4494;g9a3e49e1c1_2_5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9a059561c3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9a059561c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42c663f82a594803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42c663f82a594803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6"/>
        <p:cNvGrpSpPr/>
        <p:nvPr/>
      </p:nvGrpSpPr>
      <p:grpSpPr>
        <a:xfrm>
          <a:off x="0" y="0"/>
          <a:ext cx="0" cy="0"/>
          <a:chOff x="0" y="0"/>
          <a:chExt cx="0" cy="0"/>
        </a:xfrm>
      </p:grpSpPr>
      <p:sp>
        <p:nvSpPr>
          <p:cNvPr id="2697" name="Google Shape;2697;g42c663f82a594803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8" name="Google Shape;2698;g42c663f82a594803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5"/>
        <p:cNvGrpSpPr/>
        <p:nvPr/>
      </p:nvGrpSpPr>
      <p:grpSpPr>
        <a:xfrm>
          <a:off x="0" y="0"/>
          <a:ext cx="0" cy="0"/>
          <a:chOff x="0" y="0"/>
          <a:chExt cx="0" cy="0"/>
        </a:xfrm>
      </p:grpSpPr>
      <p:sp>
        <p:nvSpPr>
          <p:cNvPr id="3166" name="Google Shape;3166;g42c663f82a594803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7" name="Google Shape;3167;g42c663f82a59480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2"/>
        <p:cNvGrpSpPr/>
        <p:nvPr/>
      </p:nvGrpSpPr>
      <p:grpSpPr>
        <a:xfrm>
          <a:off x="0" y="0"/>
          <a:ext cx="0" cy="0"/>
          <a:chOff x="0" y="0"/>
          <a:chExt cx="0" cy="0"/>
        </a:xfrm>
      </p:grpSpPr>
      <p:sp>
        <p:nvSpPr>
          <p:cNvPr id="3363" name="Google Shape;3363;g42c663f82a594803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4" name="Google Shape;3364;g42c663f82a594803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p:cNvGrpSpPr/>
        <p:nvPr/>
      </p:nvGrpSpPr>
      <p:grpSpPr>
        <a:xfrm>
          <a:off x="0" y="0"/>
          <a:ext cx="0" cy="0"/>
          <a:chOff x="0" y="0"/>
          <a:chExt cx="0" cy="0"/>
        </a:xfrm>
      </p:grpSpPr>
      <p:sp>
        <p:nvSpPr>
          <p:cNvPr id="3812" name="Google Shape;3812;g42c663f82a594803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42c663f82a594803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1">
          <a:extLst>
            <a:ext uri="{FF2B5EF4-FFF2-40B4-BE49-F238E27FC236}">
              <a16:creationId xmlns:a16="http://schemas.microsoft.com/office/drawing/2014/main" id="{2768C022-1D38-2EC5-F430-2A6C3580C63B}"/>
            </a:ext>
          </a:extLst>
        </p:cNvPr>
        <p:cNvGrpSpPr/>
        <p:nvPr/>
      </p:nvGrpSpPr>
      <p:grpSpPr>
        <a:xfrm>
          <a:off x="0" y="0"/>
          <a:ext cx="0" cy="0"/>
          <a:chOff x="0" y="0"/>
          <a:chExt cx="0" cy="0"/>
        </a:xfrm>
      </p:grpSpPr>
      <p:sp>
        <p:nvSpPr>
          <p:cNvPr id="3812" name="Google Shape;3812;g42c663f82a594803_154:notes">
            <a:extLst>
              <a:ext uri="{FF2B5EF4-FFF2-40B4-BE49-F238E27FC236}">
                <a16:creationId xmlns:a16="http://schemas.microsoft.com/office/drawing/2014/main" id="{E7773E53-6A0E-FCA2-F599-5FBFCA140E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3" name="Google Shape;3813;g42c663f82a594803_154:notes">
            <a:extLst>
              <a:ext uri="{FF2B5EF4-FFF2-40B4-BE49-F238E27FC236}">
                <a16:creationId xmlns:a16="http://schemas.microsoft.com/office/drawing/2014/main" id="{1A48EBDE-2E08-2E32-7258-9D8B79A3AD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1599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a:extLst>
            <a:ext uri="{FF2B5EF4-FFF2-40B4-BE49-F238E27FC236}">
              <a16:creationId xmlns:a16="http://schemas.microsoft.com/office/drawing/2014/main" id="{BCA0D0B8-E12D-09AA-B8AE-CD15A7057CB8}"/>
            </a:ext>
          </a:extLst>
        </p:cNvPr>
        <p:cNvGrpSpPr/>
        <p:nvPr/>
      </p:nvGrpSpPr>
      <p:grpSpPr>
        <a:xfrm>
          <a:off x="0" y="0"/>
          <a:ext cx="0" cy="0"/>
          <a:chOff x="0" y="0"/>
          <a:chExt cx="0" cy="0"/>
        </a:xfrm>
      </p:grpSpPr>
      <p:sp>
        <p:nvSpPr>
          <p:cNvPr id="2577" name="Google Shape;2577;g9a059561c3_0_2706:notes">
            <a:extLst>
              <a:ext uri="{FF2B5EF4-FFF2-40B4-BE49-F238E27FC236}">
                <a16:creationId xmlns:a16="http://schemas.microsoft.com/office/drawing/2014/main" id="{1A9AAFD0-4235-5AFA-6B21-F7FBBE6B24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9a059561c3_0_2706:notes">
            <a:extLst>
              <a:ext uri="{FF2B5EF4-FFF2-40B4-BE49-F238E27FC236}">
                <a16:creationId xmlns:a16="http://schemas.microsoft.com/office/drawing/2014/main" id="{F84A4DBF-C306-F7D4-CA26-EC640B1BFB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566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7" name="Google Shape;97;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hyperlink" Target="http://bit.ly/30B07Gq" TargetMode="External"/><Relationship Id="rId5" Type="http://schemas.openxmlformats.org/officeDocument/2006/relationships/hyperlink" Target="http://bit.ly/33VAFh3" TargetMode="External"/><Relationship Id="rId4" Type="http://schemas.openxmlformats.org/officeDocument/2006/relationships/hyperlink" Target="https://bit.ly/2AB5gG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7"/>
          <p:cNvSpPr txBox="1"/>
          <p:nvPr/>
        </p:nvSpPr>
        <p:spPr>
          <a:xfrm>
            <a:off x="5467572" y="1301569"/>
            <a:ext cx="3113400" cy="15186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3600" b="1" dirty="0">
                <a:solidFill>
                  <a:srgbClr val="000000"/>
                </a:solidFill>
                <a:latin typeface="Fira Sans Extra Condensed"/>
                <a:ea typeface="Fira Sans Extra Condensed"/>
                <a:cs typeface="Fira Sans Extra Condensed"/>
                <a:sym typeface="Fira Sans Extra Condensed"/>
              </a:rPr>
              <a:t>BRIGHT COFFEE SHOP</a:t>
            </a:r>
            <a:endParaRPr sz="3600" b="1" dirty="0">
              <a:solidFill>
                <a:srgbClr val="000000"/>
              </a:solidFill>
              <a:latin typeface="Fira Sans Extra Condensed"/>
              <a:ea typeface="Fira Sans Extra Condensed"/>
              <a:cs typeface="Fira Sans Extra Condensed"/>
              <a:sym typeface="Fira Sans Extra Condensed"/>
            </a:endParaRPr>
          </a:p>
        </p:txBody>
      </p:sp>
      <p:sp>
        <p:nvSpPr>
          <p:cNvPr id="105" name="Google Shape;105;p27"/>
          <p:cNvSpPr/>
          <p:nvPr/>
        </p:nvSpPr>
        <p:spPr>
          <a:xfrm>
            <a:off x="1036462" y="864248"/>
            <a:ext cx="3967516" cy="3811216"/>
          </a:xfrm>
          <a:custGeom>
            <a:avLst/>
            <a:gdLst/>
            <a:ahLst/>
            <a:cxnLst/>
            <a:rect l="l" t="t" r="r" b="b"/>
            <a:pathLst>
              <a:path w="5915" h="5682" extrusionOk="0">
                <a:moveTo>
                  <a:pt x="2687" y="0"/>
                </a:moveTo>
                <a:cubicBezTo>
                  <a:pt x="1204" y="0"/>
                  <a:pt x="1" y="1204"/>
                  <a:pt x="1" y="2687"/>
                </a:cubicBezTo>
                <a:cubicBezTo>
                  <a:pt x="1" y="4173"/>
                  <a:pt x="1204" y="5375"/>
                  <a:pt x="2687" y="5375"/>
                </a:cubicBezTo>
                <a:cubicBezTo>
                  <a:pt x="3347" y="5375"/>
                  <a:pt x="3951" y="5137"/>
                  <a:pt x="4420" y="4742"/>
                </a:cubicBezTo>
                <a:lnTo>
                  <a:pt x="5264" y="5597"/>
                </a:lnTo>
                <a:cubicBezTo>
                  <a:pt x="5319" y="5654"/>
                  <a:pt x="5394" y="5682"/>
                  <a:pt x="5472" y="5682"/>
                </a:cubicBezTo>
                <a:cubicBezTo>
                  <a:pt x="5569" y="5682"/>
                  <a:pt x="5671" y="5640"/>
                  <a:pt x="5752" y="5559"/>
                </a:cubicBezTo>
                <a:cubicBezTo>
                  <a:pt x="5898" y="5412"/>
                  <a:pt x="5915" y="5191"/>
                  <a:pt x="5791" y="5064"/>
                </a:cubicBezTo>
                <a:lnTo>
                  <a:pt x="4919" y="4184"/>
                </a:lnTo>
                <a:cubicBezTo>
                  <a:pt x="5206" y="3756"/>
                  <a:pt x="5374" y="3242"/>
                  <a:pt x="5374" y="2687"/>
                </a:cubicBezTo>
                <a:cubicBezTo>
                  <a:pt x="5374" y="1203"/>
                  <a:pt x="4171" y="0"/>
                  <a:pt x="268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7"/>
          <p:cNvSpPr/>
          <p:nvPr/>
        </p:nvSpPr>
        <p:spPr>
          <a:xfrm>
            <a:off x="3647703" y="3152852"/>
            <a:ext cx="1282484" cy="1244246"/>
          </a:xfrm>
          <a:custGeom>
            <a:avLst/>
            <a:gdLst/>
            <a:ahLst/>
            <a:cxnLst/>
            <a:rect l="l" t="t" r="r" b="b"/>
            <a:pathLst>
              <a:path w="1912" h="1855" extrusionOk="0">
                <a:moveTo>
                  <a:pt x="442" y="1"/>
                </a:moveTo>
                <a:cubicBezTo>
                  <a:pt x="346" y="1"/>
                  <a:pt x="243" y="42"/>
                  <a:pt x="164" y="123"/>
                </a:cubicBezTo>
                <a:cubicBezTo>
                  <a:pt x="17" y="271"/>
                  <a:pt x="1" y="492"/>
                  <a:pt x="125" y="619"/>
                </a:cubicBezTo>
                <a:lnTo>
                  <a:pt x="1260" y="1770"/>
                </a:lnTo>
                <a:cubicBezTo>
                  <a:pt x="1316" y="1827"/>
                  <a:pt x="1390" y="1854"/>
                  <a:pt x="1469" y="1854"/>
                </a:cubicBezTo>
                <a:cubicBezTo>
                  <a:pt x="1566" y="1854"/>
                  <a:pt x="1669" y="1812"/>
                  <a:pt x="1749" y="1731"/>
                </a:cubicBezTo>
                <a:cubicBezTo>
                  <a:pt x="1895" y="1585"/>
                  <a:pt x="1911" y="1363"/>
                  <a:pt x="1787" y="1237"/>
                </a:cubicBezTo>
                <a:lnTo>
                  <a:pt x="652" y="86"/>
                </a:lnTo>
                <a:cubicBezTo>
                  <a:pt x="596" y="29"/>
                  <a:pt x="521" y="1"/>
                  <a:pt x="442"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7"/>
          <p:cNvSpPr/>
          <p:nvPr/>
        </p:nvSpPr>
        <p:spPr>
          <a:xfrm>
            <a:off x="3704717" y="3211208"/>
            <a:ext cx="568800" cy="741852"/>
          </a:xfrm>
          <a:custGeom>
            <a:avLst/>
            <a:gdLst/>
            <a:ahLst/>
            <a:cxnLst/>
            <a:rect l="l" t="t" r="r" b="b"/>
            <a:pathLst>
              <a:path w="848" h="1106" extrusionOk="0">
                <a:moveTo>
                  <a:pt x="444" y="1"/>
                </a:moveTo>
                <a:cubicBezTo>
                  <a:pt x="347" y="1"/>
                  <a:pt x="245" y="42"/>
                  <a:pt x="163" y="122"/>
                </a:cubicBezTo>
                <a:cubicBezTo>
                  <a:pt x="18" y="270"/>
                  <a:pt x="1" y="491"/>
                  <a:pt x="126" y="618"/>
                </a:cubicBezTo>
                <a:lnTo>
                  <a:pt x="608" y="1106"/>
                </a:lnTo>
                <a:cubicBezTo>
                  <a:pt x="848" y="672"/>
                  <a:pt x="834" y="269"/>
                  <a:pt x="834" y="269"/>
                </a:cubicBezTo>
                <a:lnTo>
                  <a:pt x="470" y="2"/>
                </a:lnTo>
                <a:cubicBezTo>
                  <a:pt x="462" y="1"/>
                  <a:pt x="453" y="1"/>
                  <a:pt x="444" y="1"/>
                </a:cubicBezTo>
                <a:close/>
              </a:path>
            </a:pathLst>
          </a:custGeom>
          <a:solidFill>
            <a:srgbClr val="CC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7"/>
          <p:cNvSpPr/>
          <p:nvPr/>
        </p:nvSpPr>
        <p:spPr>
          <a:xfrm>
            <a:off x="963350" y="585216"/>
            <a:ext cx="3605308" cy="3605295"/>
          </a:xfrm>
          <a:custGeom>
            <a:avLst/>
            <a:gdLst/>
            <a:ahLst/>
            <a:cxnLst/>
            <a:rect l="l" t="t" r="r" b="b"/>
            <a:pathLst>
              <a:path w="5375" h="5375" extrusionOk="0">
                <a:moveTo>
                  <a:pt x="2688" y="1"/>
                </a:moveTo>
                <a:cubicBezTo>
                  <a:pt x="1203" y="1"/>
                  <a:pt x="0" y="1204"/>
                  <a:pt x="0" y="2688"/>
                </a:cubicBezTo>
                <a:cubicBezTo>
                  <a:pt x="0" y="4171"/>
                  <a:pt x="1203" y="5375"/>
                  <a:pt x="2688" y="5375"/>
                </a:cubicBezTo>
                <a:cubicBezTo>
                  <a:pt x="4172" y="5375"/>
                  <a:pt x="5375" y="4171"/>
                  <a:pt x="5375" y="2688"/>
                </a:cubicBezTo>
                <a:cubicBezTo>
                  <a:pt x="5375" y="1204"/>
                  <a:pt x="4172" y="1"/>
                  <a:pt x="2688" y="1"/>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7"/>
          <p:cNvSpPr/>
          <p:nvPr/>
        </p:nvSpPr>
        <p:spPr>
          <a:xfrm>
            <a:off x="1256558" y="908720"/>
            <a:ext cx="3161268" cy="3161257"/>
          </a:xfrm>
          <a:custGeom>
            <a:avLst/>
            <a:gdLst/>
            <a:ahLst/>
            <a:cxnLst/>
            <a:rect l="l" t="t" r="r" b="b"/>
            <a:pathLst>
              <a:path w="4713" h="4713" extrusionOk="0">
                <a:moveTo>
                  <a:pt x="2357" y="0"/>
                </a:moveTo>
                <a:cubicBezTo>
                  <a:pt x="1056" y="0"/>
                  <a:pt x="1" y="1055"/>
                  <a:pt x="1" y="2357"/>
                </a:cubicBezTo>
                <a:cubicBezTo>
                  <a:pt x="1" y="3658"/>
                  <a:pt x="1056" y="4712"/>
                  <a:pt x="2357" y="4712"/>
                </a:cubicBezTo>
                <a:cubicBezTo>
                  <a:pt x="3658" y="4712"/>
                  <a:pt x="4712" y="3658"/>
                  <a:pt x="4712" y="2357"/>
                </a:cubicBezTo>
                <a:cubicBezTo>
                  <a:pt x="4712" y="1055"/>
                  <a:pt x="3658" y="0"/>
                  <a:pt x="23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7"/>
          <p:cNvSpPr/>
          <p:nvPr/>
        </p:nvSpPr>
        <p:spPr>
          <a:xfrm>
            <a:off x="1795083" y="1073523"/>
            <a:ext cx="2551552" cy="2895639"/>
          </a:xfrm>
          <a:custGeom>
            <a:avLst/>
            <a:gdLst/>
            <a:ahLst/>
            <a:cxnLst/>
            <a:rect l="l" t="t" r="r" b="b"/>
            <a:pathLst>
              <a:path w="3804" h="4317" extrusionOk="0">
                <a:moveTo>
                  <a:pt x="2757" y="0"/>
                </a:moveTo>
                <a:lnTo>
                  <a:pt x="2757" y="0"/>
                </a:lnTo>
                <a:cubicBezTo>
                  <a:pt x="3309" y="431"/>
                  <a:pt x="3664" y="1102"/>
                  <a:pt x="3664" y="1859"/>
                </a:cubicBezTo>
                <a:cubicBezTo>
                  <a:pt x="3664" y="3160"/>
                  <a:pt x="2609" y="4215"/>
                  <a:pt x="1308" y="4215"/>
                </a:cubicBezTo>
                <a:cubicBezTo>
                  <a:pt x="824" y="4215"/>
                  <a:pt x="374" y="4069"/>
                  <a:pt x="0" y="3818"/>
                </a:cubicBezTo>
                <a:lnTo>
                  <a:pt x="0" y="3818"/>
                </a:lnTo>
                <a:cubicBezTo>
                  <a:pt x="399" y="4130"/>
                  <a:pt x="902" y="4316"/>
                  <a:pt x="1448" y="4316"/>
                </a:cubicBezTo>
                <a:cubicBezTo>
                  <a:pt x="2749" y="4316"/>
                  <a:pt x="3803" y="3260"/>
                  <a:pt x="3803" y="1960"/>
                </a:cubicBezTo>
                <a:cubicBezTo>
                  <a:pt x="3803" y="1142"/>
                  <a:pt x="3388" y="424"/>
                  <a:pt x="2757" y="0"/>
                </a:cubicBezTo>
                <a:close/>
              </a:path>
            </a:pathLst>
          </a:custGeom>
          <a:solidFill>
            <a:srgbClr val="8F5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7"/>
          <p:cNvSpPr/>
          <p:nvPr/>
        </p:nvSpPr>
        <p:spPr>
          <a:xfrm>
            <a:off x="1185369" y="808576"/>
            <a:ext cx="2856075" cy="2663558"/>
          </a:xfrm>
          <a:custGeom>
            <a:avLst/>
            <a:gdLst/>
            <a:ahLst/>
            <a:cxnLst/>
            <a:rect l="l" t="t" r="r" b="b"/>
            <a:pathLst>
              <a:path w="4258" h="3971" extrusionOk="0">
                <a:moveTo>
                  <a:pt x="2357" y="0"/>
                </a:moveTo>
                <a:cubicBezTo>
                  <a:pt x="1057" y="0"/>
                  <a:pt x="1" y="1055"/>
                  <a:pt x="1" y="2356"/>
                </a:cubicBezTo>
                <a:cubicBezTo>
                  <a:pt x="1" y="2980"/>
                  <a:pt x="244" y="3548"/>
                  <a:pt x="640" y="3970"/>
                </a:cubicBezTo>
                <a:cubicBezTo>
                  <a:pt x="354" y="3579"/>
                  <a:pt x="185" y="3097"/>
                  <a:pt x="185" y="2576"/>
                </a:cubicBezTo>
                <a:cubicBezTo>
                  <a:pt x="185" y="1275"/>
                  <a:pt x="1240" y="220"/>
                  <a:pt x="2541" y="220"/>
                </a:cubicBezTo>
                <a:cubicBezTo>
                  <a:pt x="3218" y="220"/>
                  <a:pt x="3827" y="506"/>
                  <a:pt x="4257" y="963"/>
                </a:cubicBezTo>
                <a:cubicBezTo>
                  <a:pt x="3829" y="379"/>
                  <a:pt x="3137" y="0"/>
                  <a:pt x="2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7"/>
          <p:cNvSpPr/>
          <p:nvPr/>
        </p:nvSpPr>
        <p:spPr>
          <a:xfrm>
            <a:off x="1473793" y="1151330"/>
            <a:ext cx="1250287" cy="1102717"/>
          </a:xfrm>
          <a:custGeom>
            <a:avLst/>
            <a:gdLst/>
            <a:ahLst/>
            <a:cxnLst/>
            <a:rect l="l" t="t" r="r" b="b"/>
            <a:pathLst>
              <a:path w="1864" h="1644" extrusionOk="0">
                <a:moveTo>
                  <a:pt x="1515" y="0"/>
                </a:moveTo>
                <a:cubicBezTo>
                  <a:pt x="1315" y="0"/>
                  <a:pt x="1035" y="104"/>
                  <a:pt x="746" y="312"/>
                </a:cubicBezTo>
                <a:cubicBezTo>
                  <a:pt x="24" y="832"/>
                  <a:pt x="0" y="1643"/>
                  <a:pt x="300" y="1643"/>
                </a:cubicBezTo>
                <a:cubicBezTo>
                  <a:pt x="306" y="1643"/>
                  <a:pt x="312" y="1643"/>
                  <a:pt x="318" y="1642"/>
                </a:cubicBezTo>
                <a:cubicBezTo>
                  <a:pt x="652" y="1609"/>
                  <a:pt x="485" y="1061"/>
                  <a:pt x="1068" y="784"/>
                </a:cubicBezTo>
                <a:cubicBezTo>
                  <a:pt x="1650" y="507"/>
                  <a:pt x="1864" y="476"/>
                  <a:pt x="1805" y="189"/>
                </a:cubicBezTo>
                <a:cubicBezTo>
                  <a:pt x="1780" y="64"/>
                  <a:pt x="1672" y="0"/>
                  <a:pt x="1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7"/>
          <p:cNvSpPr/>
          <p:nvPr/>
        </p:nvSpPr>
        <p:spPr>
          <a:xfrm>
            <a:off x="2748894" y="1251272"/>
            <a:ext cx="81161" cy="81161"/>
          </a:xfrm>
          <a:custGeom>
            <a:avLst/>
            <a:gdLst/>
            <a:ahLst/>
            <a:cxnLst/>
            <a:rect l="l" t="t" r="r" b="b"/>
            <a:pathLst>
              <a:path w="121" h="121" extrusionOk="0">
                <a:moveTo>
                  <a:pt x="60" y="0"/>
                </a:moveTo>
                <a:cubicBezTo>
                  <a:pt x="27" y="0"/>
                  <a:pt x="0" y="27"/>
                  <a:pt x="0" y="61"/>
                </a:cubicBezTo>
                <a:cubicBezTo>
                  <a:pt x="0" y="94"/>
                  <a:pt x="27" y="120"/>
                  <a:pt x="60" y="120"/>
                </a:cubicBezTo>
                <a:cubicBezTo>
                  <a:pt x="94" y="120"/>
                  <a:pt x="120" y="94"/>
                  <a:pt x="120" y="61"/>
                </a:cubicBezTo>
                <a:cubicBezTo>
                  <a:pt x="120" y="27"/>
                  <a:pt x="94" y="0"/>
                  <a:pt x="60"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7"/>
          <p:cNvSpPr/>
          <p:nvPr/>
        </p:nvSpPr>
        <p:spPr>
          <a:xfrm>
            <a:off x="1404705" y="2150079"/>
            <a:ext cx="93235" cy="93235"/>
          </a:xfrm>
          <a:custGeom>
            <a:avLst/>
            <a:gdLst/>
            <a:ahLst/>
            <a:cxnLst/>
            <a:rect l="l" t="t" r="r" b="b"/>
            <a:pathLst>
              <a:path w="139" h="139" extrusionOk="0">
                <a:moveTo>
                  <a:pt x="69" y="1"/>
                </a:moveTo>
                <a:cubicBezTo>
                  <a:pt x="31" y="1"/>
                  <a:pt x="0" y="32"/>
                  <a:pt x="0" y="69"/>
                </a:cubicBezTo>
                <a:cubicBezTo>
                  <a:pt x="0" y="108"/>
                  <a:pt x="31" y="139"/>
                  <a:pt x="69" y="139"/>
                </a:cubicBezTo>
                <a:cubicBezTo>
                  <a:pt x="107" y="139"/>
                  <a:pt x="138" y="108"/>
                  <a:pt x="138" y="69"/>
                </a:cubicBezTo>
                <a:cubicBezTo>
                  <a:pt x="138" y="32"/>
                  <a:pt x="107" y="1"/>
                  <a:pt x="69"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7"/>
          <p:cNvSpPr/>
          <p:nvPr/>
        </p:nvSpPr>
        <p:spPr>
          <a:xfrm>
            <a:off x="1404035" y="2374781"/>
            <a:ext cx="70429" cy="71100"/>
          </a:xfrm>
          <a:custGeom>
            <a:avLst/>
            <a:gdLst/>
            <a:ahLst/>
            <a:cxnLst/>
            <a:rect l="l" t="t" r="r" b="b"/>
            <a:pathLst>
              <a:path w="105" h="106" extrusionOk="0">
                <a:moveTo>
                  <a:pt x="52" y="0"/>
                </a:moveTo>
                <a:cubicBezTo>
                  <a:pt x="24" y="0"/>
                  <a:pt x="0" y="24"/>
                  <a:pt x="0" y="54"/>
                </a:cubicBezTo>
                <a:cubicBezTo>
                  <a:pt x="0" y="82"/>
                  <a:pt x="24" y="106"/>
                  <a:pt x="52" y="106"/>
                </a:cubicBezTo>
                <a:cubicBezTo>
                  <a:pt x="81" y="106"/>
                  <a:pt x="104" y="82"/>
                  <a:pt x="104" y="54"/>
                </a:cubicBezTo>
                <a:cubicBezTo>
                  <a:pt x="104" y="24"/>
                  <a:pt x="81" y="0"/>
                  <a:pt x="52"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p:nvPr/>
        </p:nvSpPr>
        <p:spPr>
          <a:xfrm>
            <a:off x="1528124" y="2300998"/>
            <a:ext cx="107992" cy="108662"/>
          </a:xfrm>
          <a:custGeom>
            <a:avLst/>
            <a:gdLst/>
            <a:ahLst/>
            <a:cxnLst/>
            <a:rect l="l" t="t" r="r" b="b"/>
            <a:pathLst>
              <a:path w="161" h="162" extrusionOk="0">
                <a:moveTo>
                  <a:pt x="81" y="1"/>
                </a:moveTo>
                <a:cubicBezTo>
                  <a:pt x="36" y="1"/>
                  <a:pt x="0" y="37"/>
                  <a:pt x="0" y="82"/>
                </a:cubicBezTo>
                <a:cubicBezTo>
                  <a:pt x="0" y="126"/>
                  <a:pt x="36" y="162"/>
                  <a:pt x="81" y="162"/>
                </a:cubicBezTo>
                <a:cubicBezTo>
                  <a:pt x="125" y="162"/>
                  <a:pt x="161" y="126"/>
                  <a:pt x="161" y="82"/>
                </a:cubicBezTo>
                <a:cubicBezTo>
                  <a:pt x="161" y="37"/>
                  <a:pt x="125" y="1"/>
                  <a:pt x="81"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7"/>
          <p:cNvSpPr/>
          <p:nvPr/>
        </p:nvSpPr>
        <p:spPr>
          <a:xfrm>
            <a:off x="1450317" y="2518322"/>
            <a:ext cx="78478" cy="77807"/>
          </a:xfrm>
          <a:custGeom>
            <a:avLst/>
            <a:gdLst/>
            <a:ahLst/>
            <a:cxnLst/>
            <a:rect l="l" t="t" r="r" b="b"/>
            <a:pathLst>
              <a:path w="117" h="116" extrusionOk="0">
                <a:moveTo>
                  <a:pt x="59" y="0"/>
                </a:moveTo>
                <a:cubicBezTo>
                  <a:pt x="27" y="0"/>
                  <a:pt x="1" y="26"/>
                  <a:pt x="1" y="58"/>
                </a:cubicBezTo>
                <a:cubicBezTo>
                  <a:pt x="1" y="89"/>
                  <a:pt x="27" y="116"/>
                  <a:pt x="59" y="116"/>
                </a:cubicBezTo>
                <a:cubicBezTo>
                  <a:pt x="91" y="116"/>
                  <a:pt x="116" y="89"/>
                  <a:pt x="116" y="58"/>
                </a:cubicBezTo>
                <a:cubicBezTo>
                  <a:pt x="116" y="26"/>
                  <a:pt x="91" y="0"/>
                  <a:pt x="59"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7"/>
          <p:cNvSpPr/>
          <p:nvPr/>
        </p:nvSpPr>
        <p:spPr>
          <a:xfrm>
            <a:off x="2347784" y="1244565"/>
            <a:ext cx="71100" cy="70429"/>
          </a:xfrm>
          <a:custGeom>
            <a:avLst/>
            <a:gdLst/>
            <a:ahLst/>
            <a:cxnLst/>
            <a:rect l="l" t="t" r="r" b="b"/>
            <a:pathLst>
              <a:path w="106" h="105" extrusionOk="0">
                <a:moveTo>
                  <a:pt x="53" y="0"/>
                </a:moveTo>
                <a:cubicBezTo>
                  <a:pt x="24" y="0"/>
                  <a:pt x="1" y="24"/>
                  <a:pt x="1" y="52"/>
                </a:cubicBezTo>
                <a:cubicBezTo>
                  <a:pt x="1" y="81"/>
                  <a:pt x="24" y="105"/>
                  <a:pt x="53" y="105"/>
                </a:cubicBezTo>
                <a:cubicBezTo>
                  <a:pt x="83" y="105"/>
                  <a:pt x="105" y="81"/>
                  <a:pt x="105" y="52"/>
                </a:cubicBezTo>
                <a:cubicBezTo>
                  <a:pt x="105" y="24"/>
                  <a:pt x="83" y="0"/>
                  <a:pt x="53"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p:nvPr/>
        </p:nvSpPr>
        <p:spPr>
          <a:xfrm>
            <a:off x="1616663" y="2060869"/>
            <a:ext cx="70429" cy="71100"/>
          </a:xfrm>
          <a:custGeom>
            <a:avLst/>
            <a:gdLst/>
            <a:ahLst/>
            <a:cxnLst/>
            <a:rect l="l" t="t" r="r" b="b"/>
            <a:pathLst>
              <a:path w="105" h="106" extrusionOk="0">
                <a:moveTo>
                  <a:pt x="52" y="1"/>
                </a:moveTo>
                <a:cubicBezTo>
                  <a:pt x="24" y="1"/>
                  <a:pt x="0" y="24"/>
                  <a:pt x="0" y="53"/>
                </a:cubicBezTo>
                <a:cubicBezTo>
                  <a:pt x="0" y="82"/>
                  <a:pt x="24" y="105"/>
                  <a:pt x="52" y="105"/>
                </a:cubicBezTo>
                <a:cubicBezTo>
                  <a:pt x="81" y="105"/>
                  <a:pt x="105" y="82"/>
                  <a:pt x="105" y="53"/>
                </a:cubicBezTo>
                <a:cubicBezTo>
                  <a:pt x="105" y="24"/>
                  <a:pt x="81" y="1"/>
                  <a:pt x="52" y="1"/>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7"/>
          <p:cNvSpPr/>
          <p:nvPr/>
        </p:nvSpPr>
        <p:spPr>
          <a:xfrm>
            <a:off x="1721971" y="2014587"/>
            <a:ext cx="31525" cy="31525"/>
          </a:xfrm>
          <a:custGeom>
            <a:avLst/>
            <a:gdLst/>
            <a:ahLst/>
            <a:cxnLst/>
            <a:rect l="l" t="t" r="r" b="b"/>
            <a:pathLst>
              <a:path w="47" h="47" extrusionOk="0">
                <a:moveTo>
                  <a:pt x="23" y="0"/>
                </a:moveTo>
                <a:cubicBezTo>
                  <a:pt x="11" y="0"/>
                  <a:pt x="1" y="10"/>
                  <a:pt x="1" y="24"/>
                </a:cubicBezTo>
                <a:cubicBezTo>
                  <a:pt x="1" y="36"/>
                  <a:pt x="11" y="46"/>
                  <a:pt x="23" y="46"/>
                </a:cubicBezTo>
                <a:cubicBezTo>
                  <a:pt x="36" y="46"/>
                  <a:pt x="47" y="36"/>
                  <a:pt x="47" y="24"/>
                </a:cubicBezTo>
                <a:cubicBezTo>
                  <a:pt x="47" y="10"/>
                  <a:pt x="36" y="0"/>
                  <a:pt x="23"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7"/>
          <p:cNvSpPr/>
          <p:nvPr/>
        </p:nvSpPr>
        <p:spPr>
          <a:xfrm>
            <a:off x="1655567" y="1860314"/>
            <a:ext cx="62380" cy="62380"/>
          </a:xfrm>
          <a:custGeom>
            <a:avLst/>
            <a:gdLst/>
            <a:ahLst/>
            <a:cxnLst/>
            <a:rect l="l" t="t" r="r" b="b"/>
            <a:pathLst>
              <a:path w="93" h="93" extrusionOk="0">
                <a:moveTo>
                  <a:pt x="47" y="0"/>
                </a:moveTo>
                <a:cubicBezTo>
                  <a:pt x="21" y="0"/>
                  <a:pt x="1" y="20"/>
                  <a:pt x="1" y="46"/>
                </a:cubicBezTo>
                <a:cubicBezTo>
                  <a:pt x="1" y="72"/>
                  <a:pt x="21" y="92"/>
                  <a:pt x="47" y="92"/>
                </a:cubicBezTo>
                <a:cubicBezTo>
                  <a:pt x="72" y="92"/>
                  <a:pt x="93" y="72"/>
                  <a:pt x="93" y="46"/>
                </a:cubicBezTo>
                <a:cubicBezTo>
                  <a:pt x="93" y="20"/>
                  <a:pt x="72" y="0"/>
                  <a:pt x="47"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7"/>
          <p:cNvSpPr/>
          <p:nvPr/>
        </p:nvSpPr>
        <p:spPr>
          <a:xfrm>
            <a:off x="1805816" y="1577257"/>
            <a:ext cx="117382" cy="117382"/>
          </a:xfrm>
          <a:custGeom>
            <a:avLst/>
            <a:gdLst/>
            <a:ahLst/>
            <a:cxnLst/>
            <a:rect l="l" t="t" r="r" b="b"/>
            <a:pathLst>
              <a:path w="175" h="175" extrusionOk="0">
                <a:moveTo>
                  <a:pt x="88" y="0"/>
                </a:moveTo>
                <a:cubicBezTo>
                  <a:pt x="39" y="0"/>
                  <a:pt x="1" y="39"/>
                  <a:pt x="1" y="87"/>
                </a:cubicBezTo>
                <a:cubicBezTo>
                  <a:pt x="1" y="136"/>
                  <a:pt x="39" y="174"/>
                  <a:pt x="88" y="174"/>
                </a:cubicBezTo>
                <a:cubicBezTo>
                  <a:pt x="136" y="174"/>
                  <a:pt x="175" y="136"/>
                  <a:pt x="175" y="87"/>
                </a:cubicBezTo>
                <a:cubicBezTo>
                  <a:pt x="175" y="39"/>
                  <a:pt x="136" y="0"/>
                  <a:pt x="88"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7"/>
          <p:cNvSpPr/>
          <p:nvPr/>
        </p:nvSpPr>
        <p:spPr>
          <a:xfrm>
            <a:off x="2486630" y="1302920"/>
            <a:ext cx="86527" cy="86527"/>
          </a:xfrm>
          <a:custGeom>
            <a:avLst/>
            <a:gdLst/>
            <a:ahLst/>
            <a:cxnLst/>
            <a:rect l="l" t="t" r="r" b="b"/>
            <a:pathLst>
              <a:path w="129" h="129" extrusionOk="0">
                <a:moveTo>
                  <a:pt x="65" y="0"/>
                </a:moveTo>
                <a:cubicBezTo>
                  <a:pt x="29" y="0"/>
                  <a:pt x="1" y="29"/>
                  <a:pt x="1" y="64"/>
                </a:cubicBezTo>
                <a:cubicBezTo>
                  <a:pt x="1" y="99"/>
                  <a:pt x="29" y="128"/>
                  <a:pt x="65" y="128"/>
                </a:cubicBezTo>
                <a:cubicBezTo>
                  <a:pt x="101" y="128"/>
                  <a:pt x="128" y="99"/>
                  <a:pt x="128" y="64"/>
                </a:cubicBezTo>
                <a:cubicBezTo>
                  <a:pt x="128" y="29"/>
                  <a:pt x="101" y="0"/>
                  <a:pt x="65"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7"/>
          <p:cNvSpPr/>
          <p:nvPr/>
        </p:nvSpPr>
        <p:spPr>
          <a:xfrm>
            <a:off x="1999663" y="1635613"/>
            <a:ext cx="40245" cy="39574"/>
          </a:xfrm>
          <a:custGeom>
            <a:avLst/>
            <a:gdLst/>
            <a:ahLst/>
            <a:cxnLst/>
            <a:rect l="l" t="t" r="r" b="b"/>
            <a:pathLst>
              <a:path w="60" h="59" extrusionOk="0">
                <a:moveTo>
                  <a:pt x="30" y="0"/>
                </a:moveTo>
                <a:cubicBezTo>
                  <a:pt x="13" y="0"/>
                  <a:pt x="0" y="14"/>
                  <a:pt x="0" y="30"/>
                </a:cubicBezTo>
                <a:cubicBezTo>
                  <a:pt x="0" y="45"/>
                  <a:pt x="13" y="59"/>
                  <a:pt x="30" y="59"/>
                </a:cubicBezTo>
                <a:cubicBezTo>
                  <a:pt x="46" y="59"/>
                  <a:pt x="59" y="45"/>
                  <a:pt x="59" y="30"/>
                </a:cubicBezTo>
                <a:cubicBezTo>
                  <a:pt x="59" y="14"/>
                  <a:pt x="46" y="0"/>
                  <a:pt x="30"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7"/>
          <p:cNvSpPr/>
          <p:nvPr/>
        </p:nvSpPr>
        <p:spPr>
          <a:xfrm>
            <a:off x="1980211" y="1484694"/>
            <a:ext cx="86527" cy="86527"/>
          </a:xfrm>
          <a:custGeom>
            <a:avLst/>
            <a:gdLst/>
            <a:ahLst/>
            <a:cxnLst/>
            <a:rect l="l" t="t" r="r" b="b"/>
            <a:pathLst>
              <a:path w="129" h="129" extrusionOk="0">
                <a:moveTo>
                  <a:pt x="64" y="0"/>
                </a:moveTo>
                <a:cubicBezTo>
                  <a:pt x="29" y="0"/>
                  <a:pt x="0" y="29"/>
                  <a:pt x="0" y="64"/>
                </a:cubicBezTo>
                <a:cubicBezTo>
                  <a:pt x="0" y="100"/>
                  <a:pt x="29" y="128"/>
                  <a:pt x="64" y="128"/>
                </a:cubicBezTo>
                <a:cubicBezTo>
                  <a:pt x="100" y="128"/>
                  <a:pt x="128" y="100"/>
                  <a:pt x="128" y="64"/>
                </a:cubicBezTo>
                <a:cubicBezTo>
                  <a:pt x="128" y="29"/>
                  <a:pt x="100" y="0"/>
                  <a:pt x="64" y="0"/>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7"/>
          <p:cNvSpPr/>
          <p:nvPr/>
        </p:nvSpPr>
        <p:spPr>
          <a:xfrm>
            <a:off x="2115703" y="1553781"/>
            <a:ext cx="55002" cy="55672"/>
          </a:xfrm>
          <a:custGeom>
            <a:avLst/>
            <a:gdLst/>
            <a:ahLst/>
            <a:cxnLst/>
            <a:rect l="l" t="t" r="r" b="b"/>
            <a:pathLst>
              <a:path w="82" h="83" extrusionOk="0">
                <a:moveTo>
                  <a:pt x="41" y="1"/>
                </a:moveTo>
                <a:cubicBezTo>
                  <a:pt x="18" y="1"/>
                  <a:pt x="0" y="19"/>
                  <a:pt x="0" y="42"/>
                </a:cubicBezTo>
                <a:cubicBezTo>
                  <a:pt x="0" y="64"/>
                  <a:pt x="18" y="83"/>
                  <a:pt x="41" y="83"/>
                </a:cubicBezTo>
                <a:cubicBezTo>
                  <a:pt x="63" y="83"/>
                  <a:pt x="82" y="64"/>
                  <a:pt x="82" y="42"/>
                </a:cubicBezTo>
                <a:cubicBezTo>
                  <a:pt x="82" y="19"/>
                  <a:pt x="63" y="1"/>
                  <a:pt x="41" y="1"/>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p:nvPr/>
        </p:nvSpPr>
        <p:spPr>
          <a:xfrm>
            <a:off x="2119728" y="1433716"/>
            <a:ext cx="40245" cy="39574"/>
          </a:xfrm>
          <a:custGeom>
            <a:avLst/>
            <a:gdLst/>
            <a:ahLst/>
            <a:cxnLst/>
            <a:rect l="l" t="t" r="r" b="b"/>
            <a:pathLst>
              <a:path w="60" h="59" extrusionOk="0">
                <a:moveTo>
                  <a:pt x="30" y="1"/>
                </a:moveTo>
                <a:cubicBezTo>
                  <a:pt x="13" y="1"/>
                  <a:pt x="0" y="14"/>
                  <a:pt x="0" y="30"/>
                </a:cubicBezTo>
                <a:cubicBezTo>
                  <a:pt x="0" y="47"/>
                  <a:pt x="13" y="59"/>
                  <a:pt x="30" y="59"/>
                </a:cubicBezTo>
                <a:cubicBezTo>
                  <a:pt x="46" y="59"/>
                  <a:pt x="60" y="47"/>
                  <a:pt x="60" y="30"/>
                </a:cubicBezTo>
                <a:cubicBezTo>
                  <a:pt x="60" y="14"/>
                  <a:pt x="46" y="1"/>
                  <a:pt x="30" y="1"/>
                </a:cubicBezTo>
                <a:close/>
              </a:path>
            </a:pathLst>
          </a:custGeom>
          <a:solidFill>
            <a:srgbClr val="764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7"/>
          <p:cNvSpPr/>
          <p:nvPr/>
        </p:nvSpPr>
        <p:spPr>
          <a:xfrm>
            <a:off x="3221775" y="3654575"/>
            <a:ext cx="72442" cy="73112"/>
          </a:xfrm>
          <a:custGeom>
            <a:avLst/>
            <a:gdLst/>
            <a:ahLst/>
            <a:cxnLst/>
            <a:rect l="l" t="t" r="r" b="b"/>
            <a:pathLst>
              <a:path w="108" h="109" extrusionOk="0">
                <a:moveTo>
                  <a:pt x="54" y="1"/>
                </a:moveTo>
                <a:cubicBezTo>
                  <a:pt x="24" y="1"/>
                  <a:pt x="0" y="25"/>
                  <a:pt x="0" y="55"/>
                </a:cubicBezTo>
                <a:cubicBezTo>
                  <a:pt x="0" y="85"/>
                  <a:pt x="24" y="108"/>
                  <a:pt x="54" y="108"/>
                </a:cubicBezTo>
                <a:cubicBezTo>
                  <a:pt x="83" y="108"/>
                  <a:pt x="108" y="85"/>
                  <a:pt x="108" y="55"/>
                </a:cubicBezTo>
                <a:cubicBezTo>
                  <a:pt x="108" y="25"/>
                  <a:pt x="83" y="1"/>
                  <a:pt x="54"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7"/>
          <p:cNvSpPr/>
          <p:nvPr/>
        </p:nvSpPr>
        <p:spPr>
          <a:xfrm>
            <a:off x="3294216" y="3494265"/>
            <a:ext cx="155615" cy="154944"/>
          </a:xfrm>
          <a:custGeom>
            <a:avLst/>
            <a:gdLst/>
            <a:ahLst/>
            <a:cxnLst/>
            <a:rect l="l" t="t" r="r" b="b"/>
            <a:pathLst>
              <a:path w="232" h="231" extrusionOk="0">
                <a:moveTo>
                  <a:pt x="115" y="0"/>
                </a:moveTo>
                <a:cubicBezTo>
                  <a:pt x="52" y="0"/>
                  <a:pt x="1" y="52"/>
                  <a:pt x="1" y="116"/>
                </a:cubicBezTo>
                <a:cubicBezTo>
                  <a:pt x="1" y="179"/>
                  <a:pt x="52" y="230"/>
                  <a:pt x="115" y="230"/>
                </a:cubicBezTo>
                <a:cubicBezTo>
                  <a:pt x="179" y="230"/>
                  <a:pt x="231" y="179"/>
                  <a:pt x="231" y="116"/>
                </a:cubicBezTo>
                <a:cubicBezTo>
                  <a:pt x="231" y="52"/>
                  <a:pt x="179" y="0"/>
                  <a:pt x="115"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7"/>
          <p:cNvSpPr/>
          <p:nvPr/>
        </p:nvSpPr>
        <p:spPr>
          <a:xfrm>
            <a:off x="3494771" y="3478838"/>
            <a:ext cx="93235" cy="93235"/>
          </a:xfrm>
          <a:custGeom>
            <a:avLst/>
            <a:gdLst/>
            <a:ahLst/>
            <a:cxnLst/>
            <a:rect l="l" t="t" r="r" b="b"/>
            <a:pathLst>
              <a:path w="139" h="139" extrusionOk="0">
                <a:moveTo>
                  <a:pt x="70" y="1"/>
                </a:moveTo>
                <a:cubicBezTo>
                  <a:pt x="31" y="1"/>
                  <a:pt x="1" y="31"/>
                  <a:pt x="1" y="70"/>
                </a:cubicBezTo>
                <a:cubicBezTo>
                  <a:pt x="1" y="108"/>
                  <a:pt x="31" y="139"/>
                  <a:pt x="70" y="139"/>
                </a:cubicBezTo>
                <a:cubicBezTo>
                  <a:pt x="108" y="139"/>
                  <a:pt x="139" y="108"/>
                  <a:pt x="139" y="70"/>
                </a:cubicBezTo>
                <a:cubicBezTo>
                  <a:pt x="139" y="31"/>
                  <a:pt x="108" y="1"/>
                  <a:pt x="70"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3645020" y="3242062"/>
            <a:ext cx="175738" cy="175737"/>
          </a:xfrm>
          <a:custGeom>
            <a:avLst/>
            <a:gdLst/>
            <a:ahLst/>
            <a:cxnLst/>
            <a:rect l="l" t="t" r="r" b="b"/>
            <a:pathLst>
              <a:path w="262" h="262" extrusionOk="0">
                <a:moveTo>
                  <a:pt x="131" y="1"/>
                </a:moveTo>
                <a:cubicBezTo>
                  <a:pt x="59" y="1"/>
                  <a:pt x="1" y="60"/>
                  <a:pt x="1" y="132"/>
                </a:cubicBezTo>
                <a:cubicBezTo>
                  <a:pt x="1" y="203"/>
                  <a:pt x="59" y="262"/>
                  <a:pt x="131" y="262"/>
                </a:cubicBezTo>
                <a:cubicBezTo>
                  <a:pt x="203" y="262"/>
                  <a:pt x="262" y="203"/>
                  <a:pt x="262" y="132"/>
                </a:cubicBezTo>
                <a:cubicBezTo>
                  <a:pt x="262" y="58"/>
                  <a:pt x="203" y="1"/>
                  <a:pt x="131"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3881796" y="3158889"/>
            <a:ext cx="52319" cy="52319"/>
          </a:xfrm>
          <a:custGeom>
            <a:avLst/>
            <a:gdLst/>
            <a:ahLst/>
            <a:cxnLst/>
            <a:rect l="l" t="t" r="r" b="b"/>
            <a:pathLst>
              <a:path w="78" h="78" extrusionOk="0">
                <a:moveTo>
                  <a:pt x="40" y="1"/>
                </a:moveTo>
                <a:cubicBezTo>
                  <a:pt x="17" y="1"/>
                  <a:pt x="1" y="17"/>
                  <a:pt x="1" y="39"/>
                </a:cubicBezTo>
                <a:cubicBezTo>
                  <a:pt x="1" y="61"/>
                  <a:pt x="17" y="78"/>
                  <a:pt x="40" y="78"/>
                </a:cubicBezTo>
                <a:cubicBezTo>
                  <a:pt x="61" y="78"/>
                  <a:pt x="77" y="61"/>
                  <a:pt x="77" y="39"/>
                </a:cubicBezTo>
                <a:cubicBezTo>
                  <a:pt x="77" y="18"/>
                  <a:pt x="61" y="1"/>
                  <a:pt x="40"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4032044" y="2792659"/>
            <a:ext cx="73112" cy="72441"/>
          </a:xfrm>
          <a:custGeom>
            <a:avLst/>
            <a:gdLst/>
            <a:ahLst/>
            <a:cxnLst/>
            <a:rect l="l" t="t" r="r" b="b"/>
            <a:pathLst>
              <a:path w="109" h="108" extrusionOk="0">
                <a:moveTo>
                  <a:pt x="54" y="1"/>
                </a:moveTo>
                <a:cubicBezTo>
                  <a:pt x="24" y="1"/>
                  <a:pt x="1" y="25"/>
                  <a:pt x="1" y="55"/>
                </a:cubicBezTo>
                <a:cubicBezTo>
                  <a:pt x="1" y="83"/>
                  <a:pt x="24" y="108"/>
                  <a:pt x="54" y="108"/>
                </a:cubicBezTo>
                <a:cubicBezTo>
                  <a:pt x="84" y="108"/>
                  <a:pt x="108" y="83"/>
                  <a:pt x="108" y="55"/>
                </a:cubicBezTo>
                <a:cubicBezTo>
                  <a:pt x="108" y="25"/>
                  <a:pt x="84" y="1"/>
                  <a:pt x="54"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4057533" y="2535090"/>
            <a:ext cx="103967" cy="103967"/>
          </a:xfrm>
          <a:custGeom>
            <a:avLst/>
            <a:gdLst/>
            <a:ahLst/>
            <a:cxnLst/>
            <a:rect l="l" t="t" r="r" b="b"/>
            <a:pathLst>
              <a:path w="155" h="155" extrusionOk="0">
                <a:moveTo>
                  <a:pt x="79" y="1"/>
                </a:moveTo>
                <a:cubicBezTo>
                  <a:pt x="79" y="1"/>
                  <a:pt x="78" y="1"/>
                  <a:pt x="77" y="1"/>
                </a:cubicBezTo>
                <a:cubicBezTo>
                  <a:pt x="35" y="1"/>
                  <a:pt x="1" y="36"/>
                  <a:pt x="1" y="78"/>
                </a:cubicBezTo>
                <a:cubicBezTo>
                  <a:pt x="1" y="120"/>
                  <a:pt x="35" y="154"/>
                  <a:pt x="77" y="154"/>
                </a:cubicBezTo>
                <a:cubicBezTo>
                  <a:pt x="120" y="154"/>
                  <a:pt x="154" y="120"/>
                  <a:pt x="154" y="78"/>
                </a:cubicBezTo>
                <a:cubicBezTo>
                  <a:pt x="154" y="35"/>
                  <a:pt x="121" y="1"/>
                  <a:pt x="79"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4068265" y="2251362"/>
            <a:ext cx="154944" cy="154944"/>
          </a:xfrm>
          <a:custGeom>
            <a:avLst/>
            <a:gdLst/>
            <a:ahLst/>
            <a:cxnLst/>
            <a:rect l="l" t="t" r="r" b="b"/>
            <a:pathLst>
              <a:path w="231" h="231" extrusionOk="0">
                <a:moveTo>
                  <a:pt x="116" y="0"/>
                </a:moveTo>
                <a:cubicBezTo>
                  <a:pt x="52" y="0"/>
                  <a:pt x="0" y="52"/>
                  <a:pt x="0" y="116"/>
                </a:cubicBezTo>
                <a:cubicBezTo>
                  <a:pt x="0" y="179"/>
                  <a:pt x="52" y="230"/>
                  <a:pt x="116" y="230"/>
                </a:cubicBezTo>
                <a:cubicBezTo>
                  <a:pt x="179" y="230"/>
                  <a:pt x="230" y="179"/>
                  <a:pt x="230" y="116"/>
                </a:cubicBezTo>
                <a:cubicBezTo>
                  <a:pt x="230" y="52"/>
                  <a:pt x="179" y="0"/>
                  <a:pt x="116"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4124608" y="2075626"/>
            <a:ext cx="42258" cy="41587"/>
          </a:xfrm>
          <a:custGeom>
            <a:avLst/>
            <a:gdLst/>
            <a:ahLst/>
            <a:cxnLst/>
            <a:rect l="l" t="t" r="r" b="b"/>
            <a:pathLst>
              <a:path w="63" h="62" extrusionOk="0">
                <a:moveTo>
                  <a:pt x="32" y="0"/>
                </a:moveTo>
                <a:cubicBezTo>
                  <a:pt x="15" y="0"/>
                  <a:pt x="1" y="15"/>
                  <a:pt x="1" y="31"/>
                </a:cubicBezTo>
                <a:cubicBezTo>
                  <a:pt x="1" y="47"/>
                  <a:pt x="15" y="62"/>
                  <a:pt x="32" y="62"/>
                </a:cubicBezTo>
                <a:cubicBezTo>
                  <a:pt x="48" y="62"/>
                  <a:pt x="62" y="47"/>
                  <a:pt x="62" y="31"/>
                </a:cubicBezTo>
                <a:cubicBezTo>
                  <a:pt x="62" y="15"/>
                  <a:pt x="48" y="0"/>
                  <a:pt x="32" y="0"/>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3990458" y="1729518"/>
            <a:ext cx="123419" cy="124089"/>
          </a:xfrm>
          <a:custGeom>
            <a:avLst/>
            <a:gdLst/>
            <a:ahLst/>
            <a:cxnLst/>
            <a:rect l="l" t="t" r="r" b="b"/>
            <a:pathLst>
              <a:path w="184" h="185" extrusionOk="0">
                <a:moveTo>
                  <a:pt x="92" y="1"/>
                </a:moveTo>
                <a:cubicBezTo>
                  <a:pt x="41" y="1"/>
                  <a:pt x="0" y="43"/>
                  <a:pt x="0" y="93"/>
                </a:cubicBezTo>
                <a:cubicBezTo>
                  <a:pt x="0" y="144"/>
                  <a:pt x="41" y="185"/>
                  <a:pt x="92" y="185"/>
                </a:cubicBezTo>
                <a:cubicBezTo>
                  <a:pt x="143" y="185"/>
                  <a:pt x="184" y="144"/>
                  <a:pt x="184" y="93"/>
                </a:cubicBezTo>
                <a:cubicBezTo>
                  <a:pt x="184" y="43"/>
                  <a:pt x="143" y="1"/>
                  <a:pt x="92" y="1"/>
                </a:cubicBezTo>
                <a:close/>
              </a:path>
            </a:pathLst>
          </a:custGeom>
          <a:solidFill>
            <a:srgbClr val="9D5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495"/>
        <p:cNvGrpSpPr/>
        <p:nvPr/>
      </p:nvGrpSpPr>
      <p:grpSpPr>
        <a:xfrm>
          <a:off x="0" y="0"/>
          <a:ext cx="0" cy="0"/>
          <a:chOff x="0" y="0"/>
          <a:chExt cx="0" cy="0"/>
        </a:xfrm>
      </p:grpSpPr>
      <p:sp>
        <p:nvSpPr>
          <p:cNvPr id="4496" name="Google Shape;4496;p58"/>
          <p:cNvSpPr txBox="1">
            <a:spLocks noGrp="1"/>
          </p:cNvSpPr>
          <p:nvPr>
            <p:ph type="title" idx="4294967295"/>
          </p:nvPr>
        </p:nvSpPr>
        <p:spPr>
          <a:xfrm>
            <a:off x="914400" y="536525"/>
            <a:ext cx="73152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Instructions for use</a:t>
            </a:r>
            <a:endParaRPr>
              <a:solidFill>
                <a:srgbClr val="FFFFFF"/>
              </a:solidFill>
              <a:latin typeface="Arial"/>
              <a:ea typeface="Arial"/>
              <a:cs typeface="Arial"/>
              <a:sym typeface="Arial"/>
            </a:endParaRPr>
          </a:p>
        </p:txBody>
      </p:sp>
      <p:sp>
        <p:nvSpPr>
          <p:cNvPr id="4497" name="Google Shape;4497;p58"/>
          <p:cNvSpPr txBox="1">
            <a:spLocks noGrp="1"/>
          </p:cNvSpPr>
          <p:nvPr>
            <p:ph type="body" idx="4294967295"/>
          </p:nvPr>
        </p:nvSpPr>
        <p:spPr>
          <a:xfrm>
            <a:off x="914400" y="1096451"/>
            <a:ext cx="7315200" cy="28812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en">
                <a:solidFill>
                  <a:srgbClr val="FFFFFF"/>
                </a:solidFill>
                <a:latin typeface="Arial"/>
                <a:ea typeface="Arial"/>
                <a:cs typeface="Arial"/>
                <a:sym typeface="Arial"/>
              </a:rPr>
              <a:t>In order to use this template, you must credit </a:t>
            </a:r>
            <a:r>
              <a:rPr lang="en" b="1" u="sng">
                <a:solidFill>
                  <a:srgbClr val="869FB2"/>
                </a:solidFill>
                <a:latin typeface="Arial"/>
                <a:ea typeface="Arial"/>
                <a:cs typeface="Arial"/>
                <a:sym typeface="Arial"/>
              </a:rPr>
              <a:t>S</a:t>
            </a:r>
            <a:r>
              <a:rPr lang="en" b="1" u="sng">
                <a:solidFill>
                  <a:srgbClr val="869FB2"/>
                </a:solidFill>
                <a:latin typeface="Arial"/>
                <a:ea typeface="Arial"/>
                <a:cs typeface="Arial"/>
                <a:sym typeface="Arial"/>
                <a:hlinkClick r:id="rId3">
                  <a:extLst>
                    <a:ext uri="{A12FA001-AC4F-418D-AE19-62706E023703}">
                      <ahyp:hlinkClr xmlns:ahyp="http://schemas.microsoft.com/office/drawing/2018/hyperlinkcolor" val="tx"/>
                    </a:ext>
                  </a:extLst>
                </a:hlinkClick>
              </a:rPr>
              <a:t>lidesgo</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and</a:t>
            </a:r>
            <a:r>
              <a:rPr lang="en">
                <a:solidFill>
                  <a:srgbClr val="435D74"/>
                </a:solidFill>
                <a:latin typeface="Arial"/>
                <a:ea typeface="Arial"/>
                <a:cs typeface="Arial"/>
                <a:sym typeface="Arial"/>
              </a:rPr>
              <a:t> </a:t>
            </a:r>
            <a:r>
              <a:rPr lang="en" b="1" u="sng">
                <a:solidFill>
                  <a:srgbClr val="869FB2"/>
                </a:solidFill>
                <a:latin typeface="Arial"/>
                <a:ea typeface="Arial"/>
                <a:cs typeface="Arial"/>
                <a:sym typeface="Arial"/>
                <a:hlinkClick r:id="rId4">
                  <a:extLst>
                    <a:ext uri="{A12FA001-AC4F-418D-AE19-62706E023703}">
                      <ahyp:hlinkClr xmlns:ahyp="http://schemas.microsoft.com/office/drawing/2018/hyperlinkcolor" val="tx"/>
                    </a:ext>
                  </a:extLst>
                </a:hlinkClick>
              </a:rPr>
              <a:t>Freepik</a:t>
            </a:r>
            <a:r>
              <a:rPr lang="en">
                <a:solidFill>
                  <a:srgbClr val="435D74"/>
                </a:solidFill>
                <a:latin typeface="Arial"/>
                <a:ea typeface="Arial"/>
                <a:cs typeface="Arial"/>
                <a:sym typeface="Arial"/>
              </a:rPr>
              <a:t> </a:t>
            </a:r>
            <a:r>
              <a:rPr lang="en">
                <a:solidFill>
                  <a:srgbClr val="FFFFFF"/>
                </a:solidFill>
                <a:latin typeface="Arial"/>
                <a:ea typeface="Arial"/>
                <a:cs typeface="Arial"/>
                <a:sym typeface="Arial"/>
              </a:rPr>
              <a:t>in your final presentation and include links to both websites.</a:t>
            </a:r>
            <a:endParaRPr>
              <a:solidFill>
                <a:srgbClr val="FFFFFF"/>
              </a:solidFill>
              <a:latin typeface="Arial"/>
              <a:ea typeface="Arial"/>
              <a:cs typeface="Arial"/>
              <a:sym typeface="Arial"/>
            </a:endParaRPr>
          </a:p>
          <a:p>
            <a:pPr marL="0" marR="0" lvl="0" indent="0" algn="l" rtl="0">
              <a:lnSpc>
                <a:spcPct val="115000"/>
              </a:lnSpc>
              <a:spcBef>
                <a:spcPts val="1400"/>
              </a:spcBef>
              <a:spcAft>
                <a:spcPts val="0"/>
              </a:spcAft>
              <a:buNone/>
            </a:pPr>
            <a:r>
              <a:rPr lang="en" b="1">
                <a:solidFill>
                  <a:srgbClr val="869FB2"/>
                </a:solidFill>
                <a:latin typeface="Arial"/>
                <a:ea typeface="Arial"/>
                <a:cs typeface="Arial"/>
                <a:sym typeface="Arial"/>
              </a:rPr>
              <a:t>You are allowed to:</a:t>
            </a:r>
            <a:endParaRPr b="1">
              <a:solidFill>
                <a:srgbClr val="869FB2"/>
              </a:solidFill>
              <a:latin typeface="Arial"/>
              <a:ea typeface="Arial"/>
              <a:cs typeface="Arial"/>
              <a:sym typeface="Arial"/>
            </a:endParaRPr>
          </a:p>
          <a:p>
            <a:pPr marL="0" lvl="0" indent="0" algn="l" rtl="0">
              <a:lnSpc>
                <a:spcPct val="115000"/>
              </a:lnSpc>
              <a:spcBef>
                <a:spcPts val="400"/>
              </a:spcBef>
              <a:spcAft>
                <a:spcPts val="0"/>
              </a:spcAft>
              <a:buNone/>
            </a:pPr>
            <a:r>
              <a:rPr lang="en">
                <a:solidFill>
                  <a:srgbClr val="FFFFFF"/>
                </a:solidFill>
                <a:latin typeface="Arial"/>
                <a:ea typeface="Arial"/>
                <a:cs typeface="Arial"/>
                <a:sym typeface="Arial"/>
              </a:rPr>
              <a:t>- Modify this template.</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Use it for both personal and commercial projects.</a:t>
            </a:r>
            <a:endParaRPr>
              <a:solidFill>
                <a:srgbClr val="FFFFFF"/>
              </a:solidFill>
              <a:latin typeface="Arial"/>
              <a:ea typeface="Arial"/>
              <a:cs typeface="Arial"/>
              <a:sym typeface="Arial"/>
            </a:endParaRPr>
          </a:p>
          <a:p>
            <a:pPr marL="0" lvl="0" indent="0" algn="l" rtl="0">
              <a:lnSpc>
                <a:spcPct val="115000"/>
              </a:lnSpc>
              <a:spcBef>
                <a:spcPts val="1400"/>
              </a:spcBef>
              <a:spcAft>
                <a:spcPts val="0"/>
              </a:spcAft>
              <a:buNone/>
            </a:pPr>
            <a:r>
              <a:rPr lang="en" b="1">
                <a:solidFill>
                  <a:srgbClr val="869FB2"/>
                </a:solidFill>
                <a:latin typeface="Arial"/>
                <a:ea typeface="Arial"/>
                <a:cs typeface="Arial"/>
                <a:sym typeface="Arial"/>
              </a:rPr>
              <a:t>You are not allowed to:</a:t>
            </a:r>
            <a:endParaRPr b="1">
              <a:solidFill>
                <a:srgbClr val="869FB2"/>
              </a:solidFill>
              <a:latin typeface="Arial"/>
              <a:ea typeface="Arial"/>
              <a:cs typeface="Arial"/>
              <a:sym typeface="Arial"/>
            </a:endParaRPr>
          </a:p>
          <a:p>
            <a:pPr marL="0" lvl="0" indent="0" algn="l" rtl="0">
              <a:lnSpc>
                <a:spcPct val="115000"/>
              </a:lnSpc>
              <a:spcBef>
                <a:spcPts val="400"/>
              </a:spcBef>
              <a:spcAft>
                <a:spcPts val="0"/>
              </a:spcAft>
              <a:buNone/>
            </a:pPr>
            <a:r>
              <a:rPr lang="en">
                <a:solidFill>
                  <a:srgbClr val="FFFFFF"/>
                </a:solidFill>
                <a:latin typeface="Arial"/>
                <a:ea typeface="Arial"/>
                <a:cs typeface="Arial"/>
                <a:sym typeface="Arial"/>
              </a:rPr>
              <a:t>- Sublicense, sell or rent any of Slidesgo Content (or a modified version of Slidesgo Content).</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Distribute Slidesgo Content unless it has been expressly authorized by Slidesgo.</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Include Slidesgo Content in an online or offline database or file.</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Offer Slidesgo templates (or modified versions of Slidesgo templates) for download.</a:t>
            </a:r>
            <a:endParaRPr>
              <a:solidFill>
                <a:srgbClr val="FFFFFF"/>
              </a:solidFill>
              <a:latin typeface="Arial"/>
              <a:ea typeface="Arial"/>
              <a:cs typeface="Arial"/>
              <a:sym typeface="Arial"/>
            </a:endParaRPr>
          </a:p>
          <a:p>
            <a:pPr marL="0" lvl="0" indent="0" algn="l" rtl="0">
              <a:lnSpc>
                <a:spcPct val="115000"/>
              </a:lnSpc>
              <a:spcBef>
                <a:spcPts val="0"/>
              </a:spcBef>
              <a:spcAft>
                <a:spcPts val="0"/>
              </a:spcAft>
              <a:buNone/>
            </a:pPr>
            <a:r>
              <a:rPr lang="en">
                <a:solidFill>
                  <a:srgbClr val="FFFFFF"/>
                </a:solidFill>
                <a:latin typeface="Arial"/>
                <a:ea typeface="Arial"/>
                <a:cs typeface="Arial"/>
                <a:sym typeface="Arial"/>
              </a:rPr>
              <a:t>- Acquire the copyright of Slidesgo Content.</a:t>
            </a:r>
            <a:endParaRPr>
              <a:solidFill>
                <a:srgbClr val="FFFFFF"/>
              </a:solidFill>
              <a:latin typeface="Arial"/>
              <a:ea typeface="Arial"/>
              <a:cs typeface="Arial"/>
              <a:sym typeface="Arial"/>
            </a:endParaRPr>
          </a:p>
          <a:p>
            <a:pPr marL="0" lvl="0" indent="0" algn="ctr" rtl="0">
              <a:spcBef>
                <a:spcPts val="0"/>
              </a:spcBef>
              <a:spcAft>
                <a:spcPts val="0"/>
              </a:spcAft>
              <a:buNone/>
            </a:pPr>
            <a:endParaRPr>
              <a:solidFill>
                <a:srgbClr val="435D74"/>
              </a:solidFill>
              <a:latin typeface="Arial"/>
              <a:ea typeface="Arial"/>
              <a:cs typeface="Arial"/>
              <a:sym typeface="Arial"/>
            </a:endParaRPr>
          </a:p>
          <a:p>
            <a:pPr marL="0" lvl="0" indent="0" algn="ctr" rtl="0">
              <a:spcBef>
                <a:spcPts val="0"/>
              </a:spcBef>
              <a:spcAft>
                <a:spcPts val="0"/>
              </a:spcAft>
              <a:buNone/>
            </a:pPr>
            <a:endParaRPr>
              <a:solidFill>
                <a:srgbClr val="435D74"/>
              </a:solidFill>
              <a:latin typeface="Arial"/>
              <a:ea typeface="Arial"/>
              <a:cs typeface="Arial"/>
              <a:sym typeface="Arial"/>
            </a:endParaRPr>
          </a:p>
          <a:p>
            <a:pPr marL="0" lvl="0" indent="0" algn="l" rtl="0">
              <a:spcBef>
                <a:spcPts val="0"/>
              </a:spcBef>
              <a:spcAft>
                <a:spcPts val="0"/>
              </a:spcAft>
              <a:buNone/>
            </a:pPr>
            <a:endParaRPr>
              <a:solidFill>
                <a:srgbClr val="435D74"/>
              </a:solidFill>
              <a:latin typeface="Arial"/>
              <a:ea typeface="Arial"/>
              <a:cs typeface="Arial"/>
              <a:sym typeface="Arial"/>
            </a:endParaRPr>
          </a:p>
        </p:txBody>
      </p:sp>
      <p:sp>
        <p:nvSpPr>
          <p:cNvPr id="4498" name="Google Shape;4498;p58"/>
          <p:cNvSpPr txBox="1">
            <a:spLocks noGrp="1"/>
          </p:cNvSpPr>
          <p:nvPr>
            <p:ph type="body" idx="4294967295"/>
          </p:nvPr>
        </p:nvSpPr>
        <p:spPr>
          <a:xfrm>
            <a:off x="960767" y="4027759"/>
            <a:ext cx="7047300" cy="44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FFFF"/>
                </a:solidFill>
                <a:latin typeface="Arial"/>
                <a:ea typeface="Arial"/>
                <a:cs typeface="Arial"/>
                <a:sym typeface="Arial"/>
              </a:rPr>
              <a:t>For more information about editing slides, please read our FAQs or visit Slidesgo School:</a:t>
            </a:r>
            <a:endParaRPr dirty="0">
              <a:solidFill>
                <a:srgbClr val="FFFFFF"/>
              </a:solidFill>
              <a:latin typeface="Arial"/>
              <a:ea typeface="Arial"/>
              <a:cs typeface="Arial"/>
              <a:sym typeface="Arial"/>
            </a:endParaRPr>
          </a:p>
          <a:p>
            <a:pPr marL="0" lvl="0" indent="0" algn="ctr" rtl="0">
              <a:spcBef>
                <a:spcPts val="0"/>
              </a:spcBef>
              <a:spcAft>
                <a:spcPts val="0"/>
              </a:spcAft>
              <a:buNone/>
            </a:pPr>
            <a:r>
              <a:rPr lang="en" u="sng" dirty="0">
                <a:solidFill>
                  <a:srgbClr val="869FB2"/>
                </a:solidFill>
                <a:latin typeface="Arial"/>
                <a:ea typeface="Arial"/>
                <a:cs typeface="Arial"/>
                <a:sym typeface="Arial"/>
                <a:hlinkClick r:id="rId5">
                  <a:extLst>
                    <a:ext uri="{A12FA001-AC4F-418D-AE19-62706E023703}">
                      <ahyp:hlinkClr xmlns:ahyp="http://schemas.microsoft.com/office/drawing/2018/hyperlinkcolor" val="tx"/>
                    </a:ext>
                  </a:extLst>
                </a:hlinkClick>
              </a:rPr>
              <a:t>https://slidesgo.com/faqs</a:t>
            </a:r>
            <a:r>
              <a:rPr lang="en" dirty="0">
                <a:solidFill>
                  <a:srgbClr val="FFFFFF"/>
                </a:solidFill>
                <a:latin typeface="Arial"/>
                <a:ea typeface="Arial"/>
                <a:cs typeface="Arial"/>
                <a:sym typeface="Arial"/>
              </a:rPr>
              <a:t> and </a:t>
            </a:r>
            <a:r>
              <a:rPr lang="en" u="sng" dirty="0">
                <a:solidFill>
                  <a:srgbClr val="869FB2"/>
                </a:solidFill>
                <a:latin typeface="Arial"/>
                <a:ea typeface="Arial"/>
                <a:cs typeface="Arial"/>
                <a:sym typeface="Arial"/>
                <a:hlinkClick r:id="rId6">
                  <a:extLst>
                    <a:ext uri="{A12FA001-AC4F-418D-AE19-62706E023703}">
                      <ahyp:hlinkClr xmlns:ahyp="http://schemas.microsoft.com/office/drawing/2018/hyperlinkcolor" val="tx"/>
                    </a:ext>
                  </a:extLst>
                </a:hlinkClick>
              </a:rPr>
              <a:t>https://slidesgo.com/slidesgo-school</a:t>
            </a:r>
            <a:endParaRPr u="sng" dirty="0">
              <a:solidFill>
                <a:srgbClr val="869FB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0"/>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dirty="0">
                <a:solidFill>
                  <a:schemeClr val="dk1"/>
                </a:solidFill>
                <a:latin typeface="Fira Sans Extra Condensed"/>
                <a:ea typeface="Fira Sans Extra Condensed"/>
                <a:cs typeface="Fira Sans Extra Condensed"/>
                <a:sym typeface="Fira Sans Extra Condensed"/>
              </a:rPr>
              <a:t>OUR PRODUCTS</a:t>
            </a: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grpSp>
        <p:nvGrpSpPr>
          <p:cNvPr id="242" name="Google Shape;242;p30"/>
          <p:cNvGrpSpPr/>
          <p:nvPr/>
        </p:nvGrpSpPr>
        <p:grpSpPr>
          <a:xfrm>
            <a:off x="2871649" y="1016133"/>
            <a:ext cx="3268121" cy="2953992"/>
            <a:chOff x="3298198" y="1773488"/>
            <a:chExt cx="2718676" cy="2457360"/>
          </a:xfrm>
        </p:grpSpPr>
        <p:sp>
          <p:nvSpPr>
            <p:cNvPr id="243" name="Google Shape;243;p30"/>
            <p:cNvSpPr/>
            <p:nvPr/>
          </p:nvSpPr>
          <p:spPr>
            <a:xfrm>
              <a:off x="3298198" y="2944941"/>
              <a:ext cx="734383" cy="1112284"/>
            </a:xfrm>
            <a:custGeom>
              <a:avLst/>
              <a:gdLst/>
              <a:ahLst/>
              <a:cxnLst/>
              <a:rect l="l" t="t" r="r" b="b"/>
              <a:pathLst>
                <a:path w="5486" h="8309" extrusionOk="0">
                  <a:moveTo>
                    <a:pt x="3773" y="1"/>
                  </a:moveTo>
                  <a:cubicBezTo>
                    <a:pt x="2856" y="1"/>
                    <a:pt x="2772" y="2580"/>
                    <a:pt x="2641" y="3003"/>
                  </a:cubicBezTo>
                  <a:cubicBezTo>
                    <a:pt x="2511" y="2581"/>
                    <a:pt x="1838" y="794"/>
                    <a:pt x="1191" y="794"/>
                  </a:cubicBezTo>
                  <a:cubicBezTo>
                    <a:pt x="1108" y="794"/>
                    <a:pt x="1025" y="823"/>
                    <a:pt x="945" y="888"/>
                  </a:cubicBezTo>
                  <a:cubicBezTo>
                    <a:pt x="356" y="1361"/>
                    <a:pt x="962" y="2922"/>
                    <a:pt x="1477" y="3463"/>
                  </a:cubicBezTo>
                  <a:lnTo>
                    <a:pt x="1477" y="3463"/>
                  </a:lnTo>
                  <a:cubicBezTo>
                    <a:pt x="1249" y="3275"/>
                    <a:pt x="961" y="3086"/>
                    <a:pt x="733" y="3086"/>
                  </a:cubicBezTo>
                  <a:cubicBezTo>
                    <a:pt x="559" y="3086"/>
                    <a:pt x="420" y="3196"/>
                    <a:pt x="372" y="3503"/>
                  </a:cubicBezTo>
                  <a:cubicBezTo>
                    <a:pt x="223" y="4437"/>
                    <a:pt x="1061" y="5407"/>
                    <a:pt x="1711" y="5950"/>
                  </a:cubicBezTo>
                  <a:cubicBezTo>
                    <a:pt x="1504" y="5792"/>
                    <a:pt x="1047" y="5534"/>
                    <a:pt x="695" y="5534"/>
                  </a:cubicBezTo>
                  <a:cubicBezTo>
                    <a:pt x="506" y="5534"/>
                    <a:pt x="348" y="5608"/>
                    <a:pt x="273" y="5810"/>
                  </a:cubicBezTo>
                  <a:cubicBezTo>
                    <a:pt x="0" y="6557"/>
                    <a:pt x="1691" y="8114"/>
                    <a:pt x="2345" y="8114"/>
                  </a:cubicBezTo>
                  <a:cubicBezTo>
                    <a:pt x="2349" y="8114"/>
                    <a:pt x="2354" y="8114"/>
                    <a:pt x="2358" y="8114"/>
                  </a:cubicBezTo>
                  <a:cubicBezTo>
                    <a:pt x="2532" y="8252"/>
                    <a:pt x="2734" y="8309"/>
                    <a:pt x="2949" y="8309"/>
                  </a:cubicBezTo>
                  <a:cubicBezTo>
                    <a:pt x="3758" y="8309"/>
                    <a:pt x="4735" y="7498"/>
                    <a:pt x="4959" y="7153"/>
                  </a:cubicBezTo>
                  <a:cubicBezTo>
                    <a:pt x="5149" y="6860"/>
                    <a:pt x="5486" y="6206"/>
                    <a:pt x="5200" y="5870"/>
                  </a:cubicBezTo>
                  <a:cubicBezTo>
                    <a:pt x="5088" y="5737"/>
                    <a:pt x="4935" y="5693"/>
                    <a:pt x="4766" y="5693"/>
                  </a:cubicBezTo>
                  <a:cubicBezTo>
                    <a:pt x="4477" y="5693"/>
                    <a:pt x="4145" y="5824"/>
                    <a:pt x="3905" y="5859"/>
                  </a:cubicBezTo>
                  <a:cubicBezTo>
                    <a:pt x="4346" y="5554"/>
                    <a:pt x="5461" y="4210"/>
                    <a:pt x="5251" y="3619"/>
                  </a:cubicBezTo>
                  <a:cubicBezTo>
                    <a:pt x="5169" y="3386"/>
                    <a:pt x="4973" y="3295"/>
                    <a:pt x="4752" y="3295"/>
                  </a:cubicBezTo>
                  <a:cubicBezTo>
                    <a:pt x="4431" y="3295"/>
                    <a:pt x="4056" y="3486"/>
                    <a:pt x="3889" y="3716"/>
                  </a:cubicBezTo>
                  <a:cubicBezTo>
                    <a:pt x="4045" y="3172"/>
                    <a:pt x="4745" y="189"/>
                    <a:pt x="3882" y="12"/>
                  </a:cubicBezTo>
                  <a:cubicBezTo>
                    <a:pt x="3845" y="4"/>
                    <a:pt x="3808" y="1"/>
                    <a:pt x="37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5000571" y="2560480"/>
              <a:ext cx="1016303" cy="1448152"/>
            </a:xfrm>
            <a:custGeom>
              <a:avLst/>
              <a:gdLst/>
              <a:ahLst/>
              <a:cxnLst/>
              <a:rect l="l" t="t" r="r" b="b"/>
              <a:pathLst>
                <a:path w="7592" h="10818" extrusionOk="0">
                  <a:moveTo>
                    <a:pt x="5027" y="1"/>
                  </a:moveTo>
                  <a:cubicBezTo>
                    <a:pt x="4458" y="1"/>
                    <a:pt x="4115" y="1102"/>
                    <a:pt x="4037" y="1473"/>
                  </a:cubicBezTo>
                  <a:cubicBezTo>
                    <a:pt x="3906" y="2106"/>
                    <a:pt x="3831" y="2736"/>
                    <a:pt x="3806" y="3377"/>
                  </a:cubicBezTo>
                  <a:cubicBezTo>
                    <a:pt x="3676" y="3098"/>
                    <a:pt x="3343" y="2106"/>
                    <a:pt x="2918" y="2106"/>
                  </a:cubicBezTo>
                  <a:cubicBezTo>
                    <a:pt x="2835" y="2106"/>
                    <a:pt x="2749" y="2144"/>
                    <a:pt x="2660" y="2232"/>
                  </a:cubicBezTo>
                  <a:cubicBezTo>
                    <a:pt x="2363" y="2528"/>
                    <a:pt x="2576" y="3445"/>
                    <a:pt x="2623" y="3797"/>
                  </a:cubicBezTo>
                  <a:cubicBezTo>
                    <a:pt x="2663" y="4093"/>
                    <a:pt x="2929" y="4609"/>
                    <a:pt x="2787" y="4849"/>
                  </a:cubicBezTo>
                  <a:cubicBezTo>
                    <a:pt x="2646" y="4560"/>
                    <a:pt x="2189" y="3955"/>
                    <a:pt x="1842" y="3955"/>
                  </a:cubicBezTo>
                  <a:cubicBezTo>
                    <a:pt x="1719" y="3955"/>
                    <a:pt x="1611" y="4031"/>
                    <a:pt x="1534" y="4221"/>
                  </a:cubicBezTo>
                  <a:cubicBezTo>
                    <a:pt x="1241" y="4954"/>
                    <a:pt x="2046" y="5686"/>
                    <a:pt x="2139" y="6317"/>
                  </a:cubicBezTo>
                  <a:cubicBezTo>
                    <a:pt x="1908" y="6155"/>
                    <a:pt x="1093" y="5223"/>
                    <a:pt x="664" y="5223"/>
                  </a:cubicBezTo>
                  <a:cubicBezTo>
                    <a:pt x="538" y="5223"/>
                    <a:pt x="444" y="5304"/>
                    <a:pt x="410" y="5510"/>
                  </a:cubicBezTo>
                  <a:cubicBezTo>
                    <a:pt x="322" y="6038"/>
                    <a:pt x="921" y="6861"/>
                    <a:pt x="1177" y="7269"/>
                  </a:cubicBezTo>
                  <a:cubicBezTo>
                    <a:pt x="1440" y="7686"/>
                    <a:pt x="1768" y="8102"/>
                    <a:pt x="2028" y="8503"/>
                  </a:cubicBezTo>
                  <a:cubicBezTo>
                    <a:pt x="1794" y="8350"/>
                    <a:pt x="936" y="7704"/>
                    <a:pt x="447" y="7704"/>
                  </a:cubicBezTo>
                  <a:cubicBezTo>
                    <a:pt x="260" y="7704"/>
                    <a:pt x="127" y="7798"/>
                    <a:pt x="102" y="8049"/>
                  </a:cubicBezTo>
                  <a:cubicBezTo>
                    <a:pt x="0" y="9075"/>
                    <a:pt x="1682" y="10175"/>
                    <a:pt x="2425" y="10568"/>
                  </a:cubicBezTo>
                  <a:cubicBezTo>
                    <a:pt x="2809" y="10743"/>
                    <a:pt x="3251" y="10818"/>
                    <a:pt x="3700" y="10818"/>
                  </a:cubicBezTo>
                  <a:cubicBezTo>
                    <a:pt x="4566" y="10818"/>
                    <a:pt x="5464" y="10542"/>
                    <a:pt x="6048" y="10184"/>
                  </a:cubicBezTo>
                  <a:cubicBezTo>
                    <a:pt x="6725" y="9766"/>
                    <a:pt x="7592" y="9381"/>
                    <a:pt x="7350" y="8439"/>
                  </a:cubicBezTo>
                  <a:cubicBezTo>
                    <a:pt x="7266" y="8112"/>
                    <a:pt x="7077" y="8023"/>
                    <a:pt x="6845" y="8023"/>
                  </a:cubicBezTo>
                  <a:cubicBezTo>
                    <a:pt x="6575" y="8023"/>
                    <a:pt x="6246" y="8143"/>
                    <a:pt x="5959" y="8143"/>
                  </a:cubicBezTo>
                  <a:cubicBezTo>
                    <a:pt x="5933" y="8143"/>
                    <a:pt x="5907" y="8142"/>
                    <a:pt x="5882" y="8140"/>
                  </a:cubicBezTo>
                  <a:cubicBezTo>
                    <a:pt x="6259" y="7788"/>
                    <a:pt x="7285" y="6948"/>
                    <a:pt x="7168" y="6373"/>
                  </a:cubicBezTo>
                  <a:cubicBezTo>
                    <a:pt x="7104" y="6059"/>
                    <a:pt x="6902" y="5957"/>
                    <a:pt x="6661" y="5957"/>
                  </a:cubicBezTo>
                  <a:cubicBezTo>
                    <a:pt x="6377" y="5957"/>
                    <a:pt x="6039" y="6098"/>
                    <a:pt x="5810" y="6201"/>
                  </a:cubicBezTo>
                  <a:cubicBezTo>
                    <a:pt x="6219" y="5776"/>
                    <a:pt x="7354" y="4411"/>
                    <a:pt x="7024" y="3751"/>
                  </a:cubicBezTo>
                  <a:cubicBezTo>
                    <a:pt x="6912" y="3528"/>
                    <a:pt x="6773" y="3444"/>
                    <a:pt x="6624" y="3444"/>
                  </a:cubicBezTo>
                  <a:cubicBezTo>
                    <a:pt x="6257" y="3444"/>
                    <a:pt x="5831" y="3948"/>
                    <a:pt x="5608" y="4133"/>
                  </a:cubicBezTo>
                  <a:cubicBezTo>
                    <a:pt x="5556" y="3268"/>
                    <a:pt x="5658" y="2399"/>
                    <a:pt x="5611" y="1531"/>
                  </a:cubicBezTo>
                  <a:cubicBezTo>
                    <a:pt x="5592" y="1208"/>
                    <a:pt x="5618" y="155"/>
                    <a:pt x="5159" y="20"/>
                  </a:cubicBezTo>
                  <a:cubicBezTo>
                    <a:pt x="5114" y="7"/>
                    <a:pt x="5070" y="1"/>
                    <a:pt x="50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5087852" y="2870913"/>
              <a:ext cx="783780" cy="1192202"/>
            </a:xfrm>
            <a:custGeom>
              <a:avLst/>
              <a:gdLst/>
              <a:ahLst/>
              <a:cxnLst/>
              <a:rect l="l" t="t" r="r" b="b"/>
              <a:pathLst>
                <a:path w="5855" h="8906" extrusionOk="0">
                  <a:moveTo>
                    <a:pt x="3127" y="0"/>
                  </a:moveTo>
                  <a:cubicBezTo>
                    <a:pt x="3111" y="0"/>
                    <a:pt x="3093" y="2"/>
                    <a:pt x="3075" y="5"/>
                  </a:cubicBezTo>
                  <a:cubicBezTo>
                    <a:pt x="2886" y="43"/>
                    <a:pt x="2745" y="320"/>
                    <a:pt x="2669" y="471"/>
                  </a:cubicBezTo>
                  <a:cubicBezTo>
                    <a:pt x="2478" y="846"/>
                    <a:pt x="2454" y="1268"/>
                    <a:pt x="2411" y="1680"/>
                  </a:cubicBezTo>
                  <a:cubicBezTo>
                    <a:pt x="2379" y="1990"/>
                    <a:pt x="2343" y="2308"/>
                    <a:pt x="2392" y="2620"/>
                  </a:cubicBezTo>
                  <a:cubicBezTo>
                    <a:pt x="2412" y="2742"/>
                    <a:pt x="2468" y="2869"/>
                    <a:pt x="2461" y="2992"/>
                  </a:cubicBezTo>
                  <a:cubicBezTo>
                    <a:pt x="2314" y="2782"/>
                    <a:pt x="2046" y="2419"/>
                    <a:pt x="1804" y="2419"/>
                  </a:cubicBezTo>
                  <a:cubicBezTo>
                    <a:pt x="1699" y="2419"/>
                    <a:pt x="1598" y="2488"/>
                    <a:pt x="1515" y="2670"/>
                  </a:cubicBezTo>
                  <a:cubicBezTo>
                    <a:pt x="1220" y="3310"/>
                    <a:pt x="1642" y="3968"/>
                    <a:pt x="1817" y="4552"/>
                  </a:cubicBezTo>
                  <a:cubicBezTo>
                    <a:pt x="1576" y="4414"/>
                    <a:pt x="1388" y="4018"/>
                    <a:pt x="1093" y="3984"/>
                  </a:cubicBezTo>
                  <a:cubicBezTo>
                    <a:pt x="1082" y="3982"/>
                    <a:pt x="1071" y="3982"/>
                    <a:pt x="1061" y="3982"/>
                  </a:cubicBezTo>
                  <a:cubicBezTo>
                    <a:pt x="830" y="3982"/>
                    <a:pt x="819" y="4298"/>
                    <a:pt x="827" y="4487"/>
                  </a:cubicBezTo>
                  <a:cubicBezTo>
                    <a:pt x="847" y="4922"/>
                    <a:pt x="1039" y="5372"/>
                    <a:pt x="1223" y="5761"/>
                  </a:cubicBezTo>
                  <a:cubicBezTo>
                    <a:pt x="1359" y="6050"/>
                    <a:pt x="1612" y="6307"/>
                    <a:pt x="1720" y="6602"/>
                  </a:cubicBezTo>
                  <a:cubicBezTo>
                    <a:pt x="1582" y="6501"/>
                    <a:pt x="730" y="5497"/>
                    <a:pt x="301" y="5497"/>
                  </a:cubicBezTo>
                  <a:cubicBezTo>
                    <a:pt x="175" y="5497"/>
                    <a:pt x="86" y="5584"/>
                    <a:pt x="62" y="5806"/>
                  </a:cubicBezTo>
                  <a:cubicBezTo>
                    <a:pt x="0" y="6374"/>
                    <a:pt x="390" y="7016"/>
                    <a:pt x="729" y="7424"/>
                  </a:cubicBezTo>
                  <a:cubicBezTo>
                    <a:pt x="1239" y="8037"/>
                    <a:pt x="1779" y="8584"/>
                    <a:pt x="2519" y="8804"/>
                  </a:cubicBezTo>
                  <a:cubicBezTo>
                    <a:pt x="2633" y="8838"/>
                    <a:pt x="2750" y="8863"/>
                    <a:pt x="2872" y="8881"/>
                  </a:cubicBezTo>
                  <a:cubicBezTo>
                    <a:pt x="2928" y="8889"/>
                    <a:pt x="2984" y="8895"/>
                    <a:pt x="3041" y="8899"/>
                  </a:cubicBezTo>
                  <a:cubicBezTo>
                    <a:pt x="3056" y="8900"/>
                    <a:pt x="3070" y="8900"/>
                    <a:pt x="3083" y="8901"/>
                  </a:cubicBezTo>
                  <a:cubicBezTo>
                    <a:pt x="3134" y="8904"/>
                    <a:pt x="3186" y="8906"/>
                    <a:pt x="3237" y="8906"/>
                  </a:cubicBezTo>
                  <a:cubicBezTo>
                    <a:pt x="3763" y="8906"/>
                    <a:pt x="4288" y="8745"/>
                    <a:pt x="4728" y="8459"/>
                  </a:cubicBezTo>
                  <a:cubicBezTo>
                    <a:pt x="5088" y="8225"/>
                    <a:pt x="5855" y="7671"/>
                    <a:pt x="5604" y="7151"/>
                  </a:cubicBezTo>
                  <a:cubicBezTo>
                    <a:pt x="5493" y="6922"/>
                    <a:pt x="5056" y="6847"/>
                    <a:pt x="4841" y="6828"/>
                  </a:cubicBezTo>
                  <a:cubicBezTo>
                    <a:pt x="4791" y="6823"/>
                    <a:pt x="4738" y="6821"/>
                    <a:pt x="4684" y="6821"/>
                  </a:cubicBezTo>
                  <a:cubicBezTo>
                    <a:pt x="4461" y="6821"/>
                    <a:pt x="4216" y="6860"/>
                    <a:pt x="4018" y="6927"/>
                  </a:cubicBezTo>
                  <a:cubicBezTo>
                    <a:pt x="4418" y="6654"/>
                    <a:pt x="5502" y="6290"/>
                    <a:pt x="5433" y="5671"/>
                  </a:cubicBezTo>
                  <a:cubicBezTo>
                    <a:pt x="5404" y="5404"/>
                    <a:pt x="5216" y="5329"/>
                    <a:pt x="4991" y="5329"/>
                  </a:cubicBezTo>
                  <a:cubicBezTo>
                    <a:pt x="4721" y="5329"/>
                    <a:pt x="4397" y="5438"/>
                    <a:pt x="4226" y="5457"/>
                  </a:cubicBezTo>
                  <a:cubicBezTo>
                    <a:pt x="4480" y="5315"/>
                    <a:pt x="4745" y="4927"/>
                    <a:pt x="4915" y="4696"/>
                  </a:cubicBezTo>
                  <a:cubicBezTo>
                    <a:pt x="5053" y="4507"/>
                    <a:pt x="5277" y="4214"/>
                    <a:pt x="5194" y="3964"/>
                  </a:cubicBezTo>
                  <a:cubicBezTo>
                    <a:pt x="5128" y="3766"/>
                    <a:pt x="5000" y="3697"/>
                    <a:pt x="4851" y="3697"/>
                  </a:cubicBezTo>
                  <a:cubicBezTo>
                    <a:pt x="4610" y="3697"/>
                    <a:pt x="4314" y="3878"/>
                    <a:pt x="4139" y="3984"/>
                  </a:cubicBezTo>
                  <a:cubicBezTo>
                    <a:pt x="4452" y="3632"/>
                    <a:pt x="4664" y="3146"/>
                    <a:pt x="4868" y="2725"/>
                  </a:cubicBezTo>
                  <a:cubicBezTo>
                    <a:pt x="4984" y="2482"/>
                    <a:pt x="5160" y="2025"/>
                    <a:pt x="4995" y="1768"/>
                  </a:cubicBezTo>
                  <a:cubicBezTo>
                    <a:pt x="4931" y="1669"/>
                    <a:pt x="4833" y="1631"/>
                    <a:pt x="4728" y="1631"/>
                  </a:cubicBezTo>
                  <a:cubicBezTo>
                    <a:pt x="4583" y="1631"/>
                    <a:pt x="4425" y="1701"/>
                    <a:pt x="4318" y="1778"/>
                  </a:cubicBezTo>
                  <a:cubicBezTo>
                    <a:pt x="4011" y="1996"/>
                    <a:pt x="3920" y="2253"/>
                    <a:pt x="3741" y="2553"/>
                  </a:cubicBezTo>
                  <a:cubicBezTo>
                    <a:pt x="3667" y="2200"/>
                    <a:pt x="3729" y="0"/>
                    <a:pt x="31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5160541" y="3031953"/>
              <a:ext cx="618189" cy="1030359"/>
            </a:xfrm>
            <a:custGeom>
              <a:avLst/>
              <a:gdLst/>
              <a:ahLst/>
              <a:cxnLst/>
              <a:rect l="l" t="t" r="r" b="b"/>
              <a:pathLst>
                <a:path w="4618" h="7697" extrusionOk="0">
                  <a:moveTo>
                    <a:pt x="2568" y="0"/>
                  </a:moveTo>
                  <a:cubicBezTo>
                    <a:pt x="2547" y="0"/>
                    <a:pt x="2525" y="16"/>
                    <a:pt x="2527" y="44"/>
                  </a:cubicBezTo>
                  <a:cubicBezTo>
                    <a:pt x="2598" y="1166"/>
                    <a:pt x="2616" y="2291"/>
                    <a:pt x="2593" y="3417"/>
                  </a:cubicBezTo>
                  <a:cubicBezTo>
                    <a:pt x="2502" y="3315"/>
                    <a:pt x="2407" y="3213"/>
                    <a:pt x="2320" y="3108"/>
                  </a:cubicBezTo>
                  <a:cubicBezTo>
                    <a:pt x="2205" y="2966"/>
                    <a:pt x="2095" y="2817"/>
                    <a:pt x="1992" y="2666"/>
                  </a:cubicBezTo>
                  <a:cubicBezTo>
                    <a:pt x="1885" y="2510"/>
                    <a:pt x="1787" y="2348"/>
                    <a:pt x="1694" y="2184"/>
                  </a:cubicBezTo>
                  <a:cubicBezTo>
                    <a:pt x="1604" y="2027"/>
                    <a:pt x="1532" y="1858"/>
                    <a:pt x="1437" y="1706"/>
                  </a:cubicBezTo>
                  <a:cubicBezTo>
                    <a:pt x="1430" y="1696"/>
                    <a:pt x="1420" y="1691"/>
                    <a:pt x="1409" y="1691"/>
                  </a:cubicBezTo>
                  <a:cubicBezTo>
                    <a:pt x="1385" y="1691"/>
                    <a:pt x="1360" y="1713"/>
                    <a:pt x="1367" y="1738"/>
                  </a:cubicBezTo>
                  <a:cubicBezTo>
                    <a:pt x="1408" y="1920"/>
                    <a:pt x="1496" y="2091"/>
                    <a:pt x="1580" y="2256"/>
                  </a:cubicBezTo>
                  <a:cubicBezTo>
                    <a:pt x="1664" y="2424"/>
                    <a:pt x="1761" y="2588"/>
                    <a:pt x="1864" y="2747"/>
                  </a:cubicBezTo>
                  <a:cubicBezTo>
                    <a:pt x="2066" y="3058"/>
                    <a:pt x="2302" y="3382"/>
                    <a:pt x="2586" y="3621"/>
                  </a:cubicBezTo>
                  <a:cubicBezTo>
                    <a:pt x="2574" y="4148"/>
                    <a:pt x="2552" y="4674"/>
                    <a:pt x="2523" y="5201"/>
                  </a:cubicBezTo>
                  <a:cubicBezTo>
                    <a:pt x="2486" y="5180"/>
                    <a:pt x="2447" y="5159"/>
                    <a:pt x="2411" y="5136"/>
                  </a:cubicBezTo>
                  <a:cubicBezTo>
                    <a:pt x="2322" y="5080"/>
                    <a:pt x="2233" y="5018"/>
                    <a:pt x="2146" y="4956"/>
                  </a:cubicBezTo>
                  <a:cubicBezTo>
                    <a:pt x="1974" y="4832"/>
                    <a:pt x="1809" y="4695"/>
                    <a:pt x="1657" y="4547"/>
                  </a:cubicBezTo>
                  <a:cubicBezTo>
                    <a:pt x="1512" y="4404"/>
                    <a:pt x="1377" y="4254"/>
                    <a:pt x="1249" y="4096"/>
                  </a:cubicBezTo>
                  <a:cubicBezTo>
                    <a:pt x="1116" y="3933"/>
                    <a:pt x="1007" y="3742"/>
                    <a:pt x="865" y="3586"/>
                  </a:cubicBezTo>
                  <a:cubicBezTo>
                    <a:pt x="855" y="3575"/>
                    <a:pt x="844" y="3571"/>
                    <a:pt x="833" y="3571"/>
                  </a:cubicBezTo>
                  <a:cubicBezTo>
                    <a:pt x="806" y="3571"/>
                    <a:pt x="783" y="3598"/>
                    <a:pt x="794" y="3630"/>
                  </a:cubicBezTo>
                  <a:cubicBezTo>
                    <a:pt x="860" y="3825"/>
                    <a:pt x="1002" y="4012"/>
                    <a:pt x="1126" y="4174"/>
                  </a:cubicBezTo>
                  <a:cubicBezTo>
                    <a:pt x="1259" y="4348"/>
                    <a:pt x="1407" y="4512"/>
                    <a:pt x="1565" y="4664"/>
                  </a:cubicBezTo>
                  <a:cubicBezTo>
                    <a:pt x="1715" y="4809"/>
                    <a:pt x="1874" y="4946"/>
                    <a:pt x="2043" y="5069"/>
                  </a:cubicBezTo>
                  <a:cubicBezTo>
                    <a:pt x="2133" y="5136"/>
                    <a:pt x="2226" y="5199"/>
                    <a:pt x="2322" y="5259"/>
                  </a:cubicBezTo>
                  <a:cubicBezTo>
                    <a:pt x="2381" y="5297"/>
                    <a:pt x="2446" y="5343"/>
                    <a:pt x="2514" y="5369"/>
                  </a:cubicBezTo>
                  <a:cubicBezTo>
                    <a:pt x="2486" y="5859"/>
                    <a:pt x="2451" y="6350"/>
                    <a:pt x="2410" y="6840"/>
                  </a:cubicBezTo>
                  <a:cubicBezTo>
                    <a:pt x="2402" y="6921"/>
                    <a:pt x="2396" y="7003"/>
                    <a:pt x="2388" y="7085"/>
                  </a:cubicBezTo>
                  <a:cubicBezTo>
                    <a:pt x="2298" y="7021"/>
                    <a:pt x="2190" y="6971"/>
                    <a:pt x="2100" y="6909"/>
                  </a:cubicBezTo>
                  <a:cubicBezTo>
                    <a:pt x="1996" y="6839"/>
                    <a:pt x="1894" y="6763"/>
                    <a:pt x="1796" y="6684"/>
                  </a:cubicBezTo>
                  <a:cubicBezTo>
                    <a:pt x="1581" y="6511"/>
                    <a:pt x="1378" y="6325"/>
                    <a:pt x="1182" y="6128"/>
                  </a:cubicBezTo>
                  <a:cubicBezTo>
                    <a:pt x="806" y="5752"/>
                    <a:pt x="466" y="5334"/>
                    <a:pt x="71" y="4976"/>
                  </a:cubicBezTo>
                  <a:cubicBezTo>
                    <a:pt x="65" y="4971"/>
                    <a:pt x="58" y="4968"/>
                    <a:pt x="51" y="4968"/>
                  </a:cubicBezTo>
                  <a:cubicBezTo>
                    <a:pt x="25" y="4968"/>
                    <a:pt x="1" y="5003"/>
                    <a:pt x="21" y="5029"/>
                  </a:cubicBezTo>
                  <a:cubicBezTo>
                    <a:pt x="367" y="5456"/>
                    <a:pt x="734" y="5875"/>
                    <a:pt x="1118" y="6270"/>
                  </a:cubicBezTo>
                  <a:cubicBezTo>
                    <a:pt x="1302" y="6461"/>
                    <a:pt x="1495" y="6645"/>
                    <a:pt x="1701" y="6813"/>
                  </a:cubicBezTo>
                  <a:cubicBezTo>
                    <a:pt x="1809" y="6900"/>
                    <a:pt x="1919" y="6983"/>
                    <a:pt x="2033" y="7060"/>
                  </a:cubicBezTo>
                  <a:cubicBezTo>
                    <a:pt x="2135" y="7129"/>
                    <a:pt x="2252" y="7221"/>
                    <a:pt x="2371" y="7256"/>
                  </a:cubicBezTo>
                  <a:cubicBezTo>
                    <a:pt x="2359" y="7396"/>
                    <a:pt x="2345" y="7538"/>
                    <a:pt x="2330" y="7679"/>
                  </a:cubicBezTo>
                  <a:cubicBezTo>
                    <a:pt x="2386" y="7687"/>
                    <a:pt x="2442" y="7693"/>
                    <a:pt x="2499" y="7697"/>
                  </a:cubicBezTo>
                  <a:cubicBezTo>
                    <a:pt x="2517" y="7523"/>
                    <a:pt x="2532" y="7348"/>
                    <a:pt x="2547" y="7174"/>
                  </a:cubicBezTo>
                  <a:cubicBezTo>
                    <a:pt x="2929" y="7057"/>
                    <a:pt x="3300" y="6905"/>
                    <a:pt x="3650" y="6714"/>
                  </a:cubicBezTo>
                  <a:cubicBezTo>
                    <a:pt x="3817" y="6622"/>
                    <a:pt x="3982" y="6521"/>
                    <a:pt x="4139" y="6415"/>
                  </a:cubicBezTo>
                  <a:cubicBezTo>
                    <a:pt x="4302" y="6306"/>
                    <a:pt x="4473" y="6187"/>
                    <a:pt x="4601" y="6036"/>
                  </a:cubicBezTo>
                  <a:cubicBezTo>
                    <a:pt x="4617" y="6018"/>
                    <a:pt x="4597" y="5990"/>
                    <a:pt x="4574" y="5990"/>
                  </a:cubicBezTo>
                  <a:cubicBezTo>
                    <a:pt x="4571" y="5990"/>
                    <a:pt x="4569" y="5991"/>
                    <a:pt x="4566" y="5991"/>
                  </a:cubicBezTo>
                  <a:cubicBezTo>
                    <a:pt x="4405" y="6075"/>
                    <a:pt x="4257" y="6188"/>
                    <a:pt x="4104" y="6283"/>
                  </a:cubicBezTo>
                  <a:cubicBezTo>
                    <a:pt x="3931" y="6390"/>
                    <a:pt x="3755" y="6492"/>
                    <a:pt x="3573" y="6584"/>
                  </a:cubicBezTo>
                  <a:cubicBezTo>
                    <a:pt x="3246" y="6747"/>
                    <a:pt x="2907" y="6886"/>
                    <a:pt x="2560" y="6998"/>
                  </a:cubicBezTo>
                  <a:cubicBezTo>
                    <a:pt x="2607" y="6465"/>
                    <a:pt x="2646" y="5932"/>
                    <a:pt x="2676" y="5397"/>
                  </a:cubicBezTo>
                  <a:cubicBezTo>
                    <a:pt x="3240" y="5222"/>
                    <a:pt x="3776" y="4894"/>
                    <a:pt x="4187" y="4472"/>
                  </a:cubicBezTo>
                  <a:cubicBezTo>
                    <a:pt x="4205" y="4454"/>
                    <a:pt x="4191" y="4427"/>
                    <a:pt x="4171" y="4427"/>
                  </a:cubicBezTo>
                  <a:cubicBezTo>
                    <a:pt x="4166" y="4427"/>
                    <a:pt x="4160" y="4429"/>
                    <a:pt x="4155" y="4433"/>
                  </a:cubicBezTo>
                  <a:cubicBezTo>
                    <a:pt x="3692" y="4762"/>
                    <a:pt x="3209" y="5021"/>
                    <a:pt x="2685" y="5229"/>
                  </a:cubicBezTo>
                  <a:cubicBezTo>
                    <a:pt x="2706" y="4847"/>
                    <a:pt x="2722" y="4465"/>
                    <a:pt x="2732" y="4082"/>
                  </a:cubicBezTo>
                  <a:cubicBezTo>
                    <a:pt x="3330" y="3827"/>
                    <a:pt x="3803" y="3356"/>
                    <a:pt x="4144" y="2813"/>
                  </a:cubicBezTo>
                  <a:cubicBezTo>
                    <a:pt x="4156" y="2795"/>
                    <a:pt x="4141" y="2776"/>
                    <a:pt x="4125" y="2776"/>
                  </a:cubicBezTo>
                  <a:cubicBezTo>
                    <a:pt x="4119" y="2776"/>
                    <a:pt x="4113" y="2779"/>
                    <a:pt x="4108" y="2786"/>
                  </a:cubicBezTo>
                  <a:cubicBezTo>
                    <a:pt x="3740" y="3265"/>
                    <a:pt x="3256" y="3627"/>
                    <a:pt x="2738" y="3923"/>
                  </a:cubicBezTo>
                  <a:cubicBezTo>
                    <a:pt x="2749" y="3453"/>
                    <a:pt x="2752" y="2982"/>
                    <a:pt x="2745" y="2511"/>
                  </a:cubicBezTo>
                  <a:lnTo>
                    <a:pt x="2747" y="2511"/>
                  </a:lnTo>
                  <a:cubicBezTo>
                    <a:pt x="3015" y="2347"/>
                    <a:pt x="3250" y="2163"/>
                    <a:pt x="3454" y="1921"/>
                  </a:cubicBezTo>
                  <a:cubicBezTo>
                    <a:pt x="3556" y="1800"/>
                    <a:pt x="3646" y="1672"/>
                    <a:pt x="3726" y="1536"/>
                  </a:cubicBezTo>
                  <a:cubicBezTo>
                    <a:pt x="3791" y="1423"/>
                    <a:pt x="3897" y="1269"/>
                    <a:pt x="3897" y="1135"/>
                  </a:cubicBezTo>
                  <a:cubicBezTo>
                    <a:pt x="3898" y="1126"/>
                    <a:pt x="3890" y="1117"/>
                    <a:pt x="3881" y="1117"/>
                  </a:cubicBezTo>
                  <a:cubicBezTo>
                    <a:pt x="3878" y="1117"/>
                    <a:pt x="3875" y="1118"/>
                    <a:pt x="3871" y="1121"/>
                  </a:cubicBezTo>
                  <a:cubicBezTo>
                    <a:pt x="3776" y="1205"/>
                    <a:pt x="3720" y="1353"/>
                    <a:pt x="3648" y="1459"/>
                  </a:cubicBezTo>
                  <a:cubicBezTo>
                    <a:pt x="3563" y="1584"/>
                    <a:pt x="3470" y="1706"/>
                    <a:pt x="3370" y="1819"/>
                  </a:cubicBezTo>
                  <a:cubicBezTo>
                    <a:pt x="3188" y="2024"/>
                    <a:pt x="2974" y="2221"/>
                    <a:pt x="2745" y="2378"/>
                  </a:cubicBezTo>
                  <a:cubicBezTo>
                    <a:pt x="2743" y="2234"/>
                    <a:pt x="2739" y="2088"/>
                    <a:pt x="2735" y="1944"/>
                  </a:cubicBezTo>
                  <a:cubicBezTo>
                    <a:pt x="2716" y="1303"/>
                    <a:pt x="2666" y="669"/>
                    <a:pt x="2600" y="30"/>
                  </a:cubicBezTo>
                  <a:cubicBezTo>
                    <a:pt x="2598" y="9"/>
                    <a:pt x="2583" y="0"/>
                    <a:pt x="2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3299135" y="2421395"/>
              <a:ext cx="829026" cy="84737"/>
            </a:xfrm>
            <a:custGeom>
              <a:avLst/>
              <a:gdLst/>
              <a:ahLst/>
              <a:cxnLst/>
              <a:rect l="l" t="t" r="r" b="b"/>
              <a:pathLst>
                <a:path w="6193" h="633" extrusionOk="0">
                  <a:moveTo>
                    <a:pt x="0" y="0"/>
                  </a:moveTo>
                  <a:lnTo>
                    <a:pt x="0" y="633"/>
                  </a:lnTo>
                  <a:lnTo>
                    <a:pt x="6193" y="633"/>
                  </a:lnTo>
                  <a:lnTo>
                    <a:pt x="6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3335413" y="2275616"/>
              <a:ext cx="250328" cy="145913"/>
            </a:xfrm>
            <a:custGeom>
              <a:avLst/>
              <a:gdLst/>
              <a:ahLst/>
              <a:cxnLst/>
              <a:rect l="l" t="t" r="r" b="b"/>
              <a:pathLst>
                <a:path w="1870" h="1090" extrusionOk="0">
                  <a:moveTo>
                    <a:pt x="1453" y="572"/>
                  </a:moveTo>
                  <a:cubicBezTo>
                    <a:pt x="1507" y="572"/>
                    <a:pt x="1560" y="583"/>
                    <a:pt x="1588" y="641"/>
                  </a:cubicBezTo>
                  <a:cubicBezTo>
                    <a:pt x="1640" y="753"/>
                    <a:pt x="1556" y="795"/>
                    <a:pt x="1453" y="812"/>
                  </a:cubicBezTo>
                  <a:lnTo>
                    <a:pt x="1453" y="572"/>
                  </a:lnTo>
                  <a:close/>
                  <a:moveTo>
                    <a:pt x="335" y="1"/>
                  </a:moveTo>
                  <a:cubicBezTo>
                    <a:pt x="151" y="1"/>
                    <a:pt x="1" y="152"/>
                    <a:pt x="1" y="336"/>
                  </a:cubicBezTo>
                  <a:lnTo>
                    <a:pt x="1" y="1089"/>
                  </a:lnTo>
                  <a:lnTo>
                    <a:pt x="1451" y="1089"/>
                  </a:lnTo>
                  <a:lnTo>
                    <a:pt x="1451" y="1028"/>
                  </a:lnTo>
                  <a:cubicBezTo>
                    <a:pt x="1669" y="991"/>
                    <a:pt x="1870" y="843"/>
                    <a:pt x="1790" y="597"/>
                  </a:cubicBezTo>
                  <a:cubicBezTo>
                    <a:pt x="1748" y="472"/>
                    <a:pt x="1627" y="380"/>
                    <a:pt x="1497" y="375"/>
                  </a:cubicBezTo>
                  <a:cubicBezTo>
                    <a:pt x="1486" y="375"/>
                    <a:pt x="1470" y="377"/>
                    <a:pt x="1453" y="379"/>
                  </a:cubicBezTo>
                  <a:lnTo>
                    <a:pt x="1453" y="336"/>
                  </a:lnTo>
                  <a:cubicBezTo>
                    <a:pt x="1453" y="152"/>
                    <a:pt x="1301"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3722687" y="2130372"/>
              <a:ext cx="250461" cy="145913"/>
            </a:xfrm>
            <a:custGeom>
              <a:avLst/>
              <a:gdLst/>
              <a:ahLst/>
              <a:cxnLst/>
              <a:rect l="l" t="t" r="r" b="b"/>
              <a:pathLst>
                <a:path w="1871" h="1090" extrusionOk="0">
                  <a:moveTo>
                    <a:pt x="1452" y="573"/>
                  </a:moveTo>
                  <a:cubicBezTo>
                    <a:pt x="1507" y="573"/>
                    <a:pt x="1559" y="583"/>
                    <a:pt x="1588" y="641"/>
                  </a:cubicBezTo>
                  <a:cubicBezTo>
                    <a:pt x="1640" y="753"/>
                    <a:pt x="1555" y="795"/>
                    <a:pt x="1452" y="812"/>
                  </a:cubicBezTo>
                  <a:lnTo>
                    <a:pt x="1452" y="573"/>
                  </a:lnTo>
                  <a:close/>
                  <a:moveTo>
                    <a:pt x="336" y="1"/>
                  </a:moveTo>
                  <a:cubicBezTo>
                    <a:pt x="152" y="1"/>
                    <a:pt x="0" y="152"/>
                    <a:pt x="0" y="337"/>
                  </a:cubicBezTo>
                  <a:lnTo>
                    <a:pt x="0" y="1090"/>
                  </a:lnTo>
                  <a:lnTo>
                    <a:pt x="1452" y="1090"/>
                  </a:lnTo>
                  <a:lnTo>
                    <a:pt x="1452" y="1028"/>
                  </a:lnTo>
                  <a:cubicBezTo>
                    <a:pt x="1670" y="991"/>
                    <a:pt x="1871" y="843"/>
                    <a:pt x="1790" y="597"/>
                  </a:cubicBezTo>
                  <a:cubicBezTo>
                    <a:pt x="1749" y="473"/>
                    <a:pt x="1627" y="381"/>
                    <a:pt x="1497" y="375"/>
                  </a:cubicBezTo>
                  <a:cubicBezTo>
                    <a:pt x="1487" y="375"/>
                    <a:pt x="1470" y="377"/>
                    <a:pt x="1452" y="380"/>
                  </a:cubicBezTo>
                  <a:lnTo>
                    <a:pt x="1452" y="337"/>
                  </a:lnTo>
                  <a:cubicBezTo>
                    <a:pt x="1452" y="152"/>
                    <a:pt x="1302"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3589624" y="2275616"/>
              <a:ext cx="250595" cy="145913"/>
            </a:xfrm>
            <a:custGeom>
              <a:avLst/>
              <a:gdLst/>
              <a:ahLst/>
              <a:cxnLst/>
              <a:rect l="l" t="t" r="r" b="b"/>
              <a:pathLst>
                <a:path w="1872" h="1090" extrusionOk="0">
                  <a:moveTo>
                    <a:pt x="1452" y="572"/>
                  </a:moveTo>
                  <a:cubicBezTo>
                    <a:pt x="1506" y="572"/>
                    <a:pt x="1559" y="583"/>
                    <a:pt x="1587" y="641"/>
                  </a:cubicBezTo>
                  <a:cubicBezTo>
                    <a:pt x="1639" y="753"/>
                    <a:pt x="1555" y="795"/>
                    <a:pt x="1452" y="812"/>
                  </a:cubicBezTo>
                  <a:lnTo>
                    <a:pt x="1452" y="572"/>
                  </a:lnTo>
                  <a:close/>
                  <a:moveTo>
                    <a:pt x="335" y="1"/>
                  </a:moveTo>
                  <a:cubicBezTo>
                    <a:pt x="152" y="1"/>
                    <a:pt x="1" y="152"/>
                    <a:pt x="1" y="336"/>
                  </a:cubicBezTo>
                  <a:lnTo>
                    <a:pt x="1" y="1089"/>
                  </a:lnTo>
                  <a:lnTo>
                    <a:pt x="1453" y="1089"/>
                  </a:lnTo>
                  <a:lnTo>
                    <a:pt x="1453" y="1028"/>
                  </a:lnTo>
                  <a:cubicBezTo>
                    <a:pt x="1669" y="991"/>
                    <a:pt x="1871" y="843"/>
                    <a:pt x="1790" y="597"/>
                  </a:cubicBezTo>
                  <a:cubicBezTo>
                    <a:pt x="1749" y="472"/>
                    <a:pt x="1628" y="380"/>
                    <a:pt x="1498" y="375"/>
                  </a:cubicBezTo>
                  <a:cubicBezTo>
                    <a:pt x="1487" y="375"/>
                    <a:pt x="1470" y="377"/>
                    <a:pt x="1453" y="379"/>
                  </a:cubicBezTo>
                  <a:lnTo>
                    <a:pt x="1453" y="336"/>
                  </a:lnTo>
                  <a:cubicBezTo>
                    <a:pt x="1453" y="152"/>
                    <a:pt x="1301"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3855883" y="2275616"/>
              <a:ext cx="250461" cy="145913"/>
            </a:xfrm>
            <a:custGeom>
              <a:avLst/>
              <a:gdLst/>
              <a:ahLst/>
              <a:cxnLst/>
              <a:rect l="l" t="t" r="r" b="b"/>
              <a:pathLst>
                <a:path w="1871" h="1090" extrusionOk="0">
                  <a:moveTo>
                    <a:pt x="1451" y="572"/>
                  </a:moveTo>
                  <a:cubicBezTo>
                    <a:pt x="1506" y="572"/>
                    <a:pt x="1558" y="583"/>
                    <a:pt x="1587" y="641"/>
                  </a:cubicBezTo>
                  <a:cubicBezTo>
                    <a:pt x="1640" y="753"/>
                    <a:pt x="1556" y="795"/>
                    <a:pt x="1451" y="812"/>
                  </a:cubicBezTo>
                  <a:lnTo>
                    <a:pt x="1451" y="572"/>
                  </a:lnTo>
                  <a:close/>
                  <a:moveTo>
                    <a:pt x="335" y="1"/>
                  </a:moveTo>
                  <a:cubicBezTo>
                    <a:pt x="151" y="1"/>
                    <a:pt x="1" y="152"/>
                    <a:pt x="1" y="336"/>
                  </a:cubicBezTo>
                  <a:lnTo>
                    <a:pt x="1" y="1089"/>
                  </a:lnTo>
                  <a:lnTo>
                    <a:pt x="1452" y="1089"/>
                  </a:lnTo>
                  <a:lnTo>
                    <a:pt x="1452" y="1028"/>
                  </a:lnTo>
                  <a:cubicBezTo>
                    <a:pt x="1670" y="991"/>
                    <a:pt x="1870" y="843"/>
                    <a:pt x="1790" y="597"/>
                  </a:cubicBezTo>
                  <a:cubicBezTo>
                    <a:pt x="1748" y="472"/>
                    <a:pt x="1628" y="380"/>
                    <a:pt x="1497" y="375"/>
                  </a:cubicBezTo>
                  <a:cubicBezTo>
                    <a:pt x="1486" y="375"/>
                    <a:pt x="1470" y="377"/>
                    <a:pt x="1453" y="379"/>
                  </a:cubicBezTo>
                  <a:lnTo>
                    <a:pt x="1453" y="336"/>
                  </a:lnTo>
                  <a:cubicBezTo>
                    <a:pt x="1453" y="152"/>
                    <a:pt x="1301" y="1"/>
                    <a:pt x="11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175133" y="1918999"/>
              <a:ext cx="829160" cy="84870"/>
            </a:xfrm>
            <a:custGeom>
              <a:avLst/>
              <a:gdLst/>
              <a:ahLst/>
              <a:cxnLst/>
              <a:rect l="l" t="t" r="r" b="b"/>
              <a:pathLst>
                <a:path w="6194" h="634" extrusionOk="0">
                  <a:moveTo>
                    <a:pt x="0" y="0"/>
                  </a:moveTo>
                  <a:lnTo>
                    <a:pt x="0" y="633"/>
                  </a:lnTo>
                  <a:lnTo>
                    <a:pt x="6193" y="633"/>
                  </a:lnTo>
                  <a:lnTo>
                    <a:pt x="619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5211410" y="1773488"/>
              <a:ext cx="250461" cy="145913"/>
            </a:xfrm>
            <a:custGeom>
              <a:avLst/>
              <a:gdLst/>
              <a:ahLst/>
              <a:cxnLst/>
              <a:rect l="l" t="t" r="r" b="b"/>
              <a:pathLst>
                <a:path w="1871" h="1090" extrusionOk="0">
                  <a:moveTo>
                    <a:pt x="1452" y="570"/>
                  </a:moveTo>
                  <a:cubicBezTo>
                    <a:pt x="1507" y="570"/>
                    <a:pt x="1560" y="581"/>
                    <a:pt x="1587" y="640"/>
                  </a:cubicBezTo>
                  <a:cubicBezTo>
                    <a:pt x="1640" y="753"/>
                    <a:pt x="1555" y="794"/>
                    <a:pt x="1452" y="810"/>
                  </a:cubicBezTo>
                  <a:lnTo>
                    <a:pt x="1452" y="570"/>
                  </a:lnTo>
                  <a:close/>
                  <a:moveTo>
                    <a:pt x="336" y="0"/>
                  </a:moveTo>
                  <a:cubicBezTo>
                    <a:pt x="152" y="0"/>
                    <a:pt x="0" y="151"/>
                    <a:pt x="0" y="335"/>
                  </a:cubicBezTo>
                  <a:lnTo>
                    <a:pt x="0" y="1089"/>
                  </a:lnTo>
                  <a:lnTo>
                    <a:pt x="1452" y="1089"/>
                  </a:lnTo>
                  <a:lnTo>
                    <a:pt x="1452" y="1028"/>
                  </a:lnTo>
                  <a:cubicBezTo>
                    <a:pt x="1669" y="990"/>
                    <a:pt x="1871" y="842"/>
                    <a:pt x="1790" y="596"/>
                  </a:cubicBezTo>
                  <a:cubicBezTo>
                    <a:pt x="1749" y="472"/>
                    <a:pt x="1627" y="380"/>
                    <a:pt x="1497" y="375"/>
                  </a:cubicBezTo>
                  <a:cubicBezTo>
                    <a:pt x="1487" y="375"/>
                    <a:pt x="1469" y="376"/>
                    <a:pt x="1452" y="379"/>
                  </a:cubicBezTo>
                  <a:lnTo>
                    <a:pt x="1452" y="335"/>
                  </a:lnTo>
                  <a:cubicBezTo>
                    <a:pt x="1452" y="151"/>
                    <a:pt x="1301"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5465622" y="1773488"/>
              <a:ext cx="250461" cy="145913"/>
            </a:xfrm>
            <a:custGeom>
              <a:avLst/>
              <a:gdLst/>
              <a:ahLst/>
              <a:cxnLst/>
              <a:rect l="l" t="t" r="r" b="b"/>
              <a:pathLst>
                <a:path w="1871" h="1090" extrusionOk="0">
                  <a:moveTo>
                    <a:pt x="1451" y="570"/>
                  </a:moveTo>
                  <a:cubicBezTo>
                    <a:pt x="1506" y="570"/>
                    <a:pt x="1559" y="581"/>
                    <a:pt x="1586" y="640"/>
                  </a:cubicBezTo>
                  <a:cubicBezTo>
                    <a:pt x="1639" y="753"/>
                    <a:pt x="1555" y="794"/>
                    <a:pt x="1451" y="810"/>
                  </a:cubicBezTo>
                  <a:lnTo>
                    <a:pt x="1451" y="570"/>
                  </a:lnTo>
                  <a:close/>
                  <a:moveTo>
                    <a:pt x="336" y="0"/>
                  </a:moveTo>
                  <a:cubicBezTo>
                    <a:pt x="152" y="0"/>
                    <a:pt x="0" y="151"/>
                    <a:pt x="0" y="335"/>
                  </a:cubicBezTo>
                  <a:lnTo>
                    <a:pt x="0" y="1089"/>
                  </a:lnTo>
                  <a:lnTo>
                    <a:pt x="1452" y="1089"/>
                  </a:lnTo>
                  <a:lnTo>
                    <a:pt x="1452" y="1028"/>
                  </a:lnTo>
                  <a:cubicBezTo>
                    <a:pt x="1670" y="990"/>
                    <a:pt x="1871" y="842"/>
                    <a:pt x="1790" y="596"/>
                  </a:cubicBezTo>
                  <a:cubicBezTo>
                    <a:pt x="1749" y="472"/>
                    <a:pt x="1627" y="380"/>
                    <a:pt x="1497" y="375"/>
                  </a:cubicBezTo>
                  <a:cubicBezTo>
                    <a:pt x="1487" y="375"/>
                    <a:pt x="1471" y="376"/>
                    <a:pt x="1452" y="379"/>
                  </a:cubicBezTo>
                  <a:lnTo>
                    <a:pt x="1452" y="335"/>
                  </a:lnTo>
                  <a:cubicBezTo>
                    <a:pt x="1452" y="151"/>
                    <a:pt x="1302" y="0"/>
                    <a:pt x="1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5731881" y="1773488"/>
              <a:ext cx="250461" cy="145913"/>
            </a:xfrm>
            <a:custGeom>
              <a:avLst/>
              <a:gdLst/>
              <a:ahLst/>
              <a:cxnLst/>
              <a:rect l="l" t="t" r="r" b="b"/>
              <a:pathLst>
                <a:path w="1871" h="1090" extrusionOk="0">
                  <a:moveTo>
                    <a:pt x="1451" y="570"/>
                  </a:moveTo>
                  <a:cubicBezTo>
                    <a:pt x="1505" y="570"/>
                    <a:pt x="1559" y="581"/>
                    <a:pt x="1586" y="640"/>
                  </a:cubicBezTo>
                  <a:cubicBezTo>
                    <a:pt x="1640" y="753"/>
                    <a:pt x="1556" y="794"/>
                    <a:pt x="1451" y="810"/>
                  </a:cubicBezTo>
                  <a:lnTo>
                    <a:pt x="1451" y="570"/>
                  </a:lnTo>
                  <a:close/>
                  <a:moveTo>
                    <a:pt x="336" y="0"/>
                  </a:moveTo>
                  <a:cubicBezTo>
                    <a:pt x="152" y="0"/>
                    <a:pt x="0" y="151"/>
                    <a:pt x="0" y="335"/>
                  </a:cubicBezTo>
                  <a:lnTo>
                    <a:pt x="0" y="1089"/>
                  </a:lnTo>
                  <a:lnTo>
                    <a:pt x="1452" y="1089"/>
                  </a:lnTo>
                  <a:lnTo>
                    <a:pt x="1452" y="1028"/>
                  </a:lnTo>
                  <a:cubicBezTo>
                    <a:pt x="1669" y="990"/>
                    <a:pt x="1871" y="842"/>
                    <a:pt x="1790" y="596"/>
                  </a:cubicBezTo>
                  <a:cubicBezTo>
                    <a:pt x="1749" y="472"/>
                    <a:pt x="1627" y="380"/>
                    <a:pt x="1497" y="375"/>
                  </a:cubicBezTo>
                  <a:cubicBezTo>
                    <a:pt x="1487" y="375"/>
                    <a:pt x="1470" y="376"/>
                    <a:pt x="1452" y="379"/>
                  </a:cubicBezTo>
                  <a:lnTo>
                    <a:pt x="1452" y="335"/>
                  </a:lnTo>
                  <a:cubicBezTo>
                    <a:pt x="1452" y="151"/>
                    <a:pt x="1301" y="0"/>
                    <a:pt x="1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3305159" y="3941030"/>
              <a:ext cx="2671678" cy="289818"/>
            </a:xfrm>
            <a:custGeom>
              <a:avLst/>
              <a:gdLst/>
              <a:ahLst/>
              <a:cxnLst/>
              <a:rect l="l" t="t" r="r" b="b"/>
              <a:pathLst>
                <a:path w="19958" h="2165" extrusionOk="0">
                  <a:moveTo>
                    <a:pt x="1082" y="0"/>
                  </a:moveTo>
                  <a:cubicBezTo>
                    <a:pt x="782" y="0"/>
                    <a:pt x="513" y="122"/>
                    <a:pt x="317" y="318"/>
                  </a:cubicBezTo>
                  <a:cubicBezTo>
                    <a:pt x="121" y="513"/>
                    <a:pt x="0" y="783"/>
                    <a:pt x="0" y="1082"/>
                  </a:cubicBezTo>
                  <a:cubicBezTo>
                    <a:pt x="0" y="1680"/>
                    <a:pt x="484" y="2164"/>
                    <a:pt x="1082" y="2164"/>
                  </a:cubicBezTo>
                  <a:lnTo>
                    <a:pt x="18875" y="2164"/>
                  </a:lnTo>
                  <a:cubicBezTo>
                    <a:pt x="19175" y="2164"/>
                    <a:pt x="19444" y="2043"/>
                    <a:pt x="19641" y="1847"/>
                  </a:cubicBezTo>
                  <a:cubicBezTo>
                    <a:pt x="19755" y="1734"/>
                    <a:pt x="19845" y="1593"/>
                    <a:pt x="19898" y="1435"/>
                  </a:cubicBezTo>
                  <a:cubicBezTo>
                    <a:pt x="19937" y="1324"/>
                    <a:pt x="19958" y="1207"/>
                    <a:pt x="19958" y="1082"/>
                  </a:cubicBezTo>
                  <a:cubicBezTo>
                    <a:pt x="19958" y="485"/>
                    <a:pt x="19473" y="0"/>
                    <a:pt x="188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3571284" y="4024830"/>
              <a:ext cx="1476665" cy="127306"/>
            </a:xfrm>
            <a:custGeom>
              <a:avLst/>
              <a:gdLst/>
              <a:ahLst/>
              <a:cxnLst/>
              <a:rect l="l" t="t" r="r" b="b"/>
              <a:pathLst>
                <a:path w="11031" h="951" extrusionOk="0">
                  <a:moveTo>
                    <a:pt x="494" y="1"/>
                  </a:moveTo>
                  <a:cubicBezTo>
                    <a:pt x="223" y="1"/>
                    <a:pt x="1" y="214"/>
                    <a:pt x="1" y="475"/>
                  </a:cubicBezTo>
                  <a:cubicBezTo>
                    <a:pt x="1" y="736"/>
                    <a:pt x="223" y="950"/>
                    <a:pt x="494" y="950"/>
                  </a:cubicBezTo>
                  <a:lnTo>
                    <a:pt x="10538" y="950"/>
                  </a:lnTo>
                  <a:cubicBezTo>
                    <a:pt x="10809" y="950"/>
                    <a:pt x="11030" y="736"/>
                    <a:pt x="11030" y="475"/>
                  </a:cubicBezTo>
                  <a:cubicBezTo>
                    <a:pt x="11030" y="214"/>
                    <a:pt x="10809" y="1"/>
                    <a:pt x="10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3807826" y="2479358"/>
              <a:ext cx="1252173" cy="1461806"/>
            </a:xfrm>
            <a:custGeom>
              <a:avLst/>
              <a:gdLst/>
              <a:ahLst/>
              <a:cxnLst/>
              <a:rect l="l" t="t" r="r" b="b"/>
              <a:pathLst>
                <a:path w="9354" h="10920" extrusionOk="0">
                  <a:moveTo>
                    <a:pt x="6558" y="0"/>
                  </a:moveTo>
                  <a:cubicBezTo>
                    <a:pt x="6514" y="0"/>
                    <a:pt x="6466" y="1"/>
                    <a:pt x="6416" y="2"/>
                  </a:cubicBezTo>
                  <a:cubicBezTo>
                    <a:pt x="6381" y="4"/>
                    <a:pt x="6346" y="6"/>
                    <a:pt x="6310" y="7"/>
                  </a:cubicBezTo>
                  <a:cubicBezTo>
                    <a:pt x="6165" y="13"/>
                    <a:pt x="6000" y="29"/>
                    <a:pt x="5820" y="53"/>
                  </a:cubicBezTo>
                  <a:lnTo>
                    <a:pt x="5818" y="53"/>
                  </a:lnTo>
                  <a:cubicBezTo>
                    <a:pt x="5583" y="86"/>
                    <a:pt x="5307" y="101"/>
                    <a:pt x="5045" y="219"/>
                  </a:cubicBezTo>
                  <a:cubicBezTo>
                    <a:pt x="5040" y="221"/>
                    <a:pt x="5035" y="223"/>
                    <a:pt x="5030" y="226"/>
                  </a:cubicBezTo>
                  <a:cubicBezTo>
                    <a:pt x="4119" y="635"/>
                    <a:pt x="3247" y="1149"/>
                    <a:pt x="2170" y="2341"/>
                  </a:cubicBezTo>
                  <a:cubicBezTo>
                    <a:pt x="2170" y="2341"/>
                    <a:pt x="1" y="4986"/>
                    <a:pt x="1712" y="5424"/>
                  </a:cubicBezTo>
                  <a:cubicBezTo>
                    <a:pt x="1712" y="5424"/>
                    <a:pt x="1839" y="5434"/>
                    <a:pt x="2046" y="5434"/>
                  </a:cubicBezTo>
                  <a:cubicBezTo>
                    <a:pt x="2413" y="5434"/>
                    <a:pt x="3031" y="5403"/>
                    <a:pt x="3650" y="5235"/>
                  </a:cubicBezTo>
                  <a:cubicBezTo>
                    <a:pt x="3651" y="5233"/>
                    <a:pt x="3651" y="5233"/>
                    <a:pt x="3653" y="5233"/>
                  </a:cubicBezTo>
                  <a:cubicBezTo>
                    <a:pt x="3653" y="5233"/>
                    <a:pt x="3651" y="5246"/>
                    <a:pt x="3648" y="5272"/>
                  </a:cubicBezTo>
                  <a:cubicBezTo>
                    <a:pt x="3588" y="5686"/>
                    <a:pt x="3076" y="9227"/>
                    <a:pt x="2968" y="10919"/>
                  </a:cubicBezTo>
                  <a:lnTo>
                    <a:pt x="9354" y="10919"/>
                  </a:lnTo>
                  <a:cubicBezTo>
                    <a:pt x="9353" y="10845"/>
                    <a:pt x="9348" y="10758"/>
                    <a:pt x="9345" y="10660"/>
                  </a:cubicBezTo>
                  <a:cubicBezTo>
                    <a:pt x="9345" y="10652"/>
                    <a:pt x="9344" y="10644"/>
                    <a:pt x="9344" y="10635"/>
                  </a:cubicBezTo>
                  <a:cubicBezTo>
                    <a:pt x="9281" y="8639"/>
                    <a:pt x="9052" y="2308"/>
                    <a:pt x="8621" y="362"/>
                  </a:cubicBezTo>
                  <a:cubicBezTo>
                    <a:pt x="8621" y="362"/>
                    <a:pt x="8427" y="273"/>
                    <a:pt x="8114" y="185"/>
                  </a:cubicBezTo>
                  <a:cubicBezTo>
                    <a:pt x="8055" y="170"/>
                    <a:pt x="7994" y="152"/>
                    <a:pt x="7928" y="137"/>
                  </a:cubicBezTo>
                  <a:cubicBezTo>
                    <a:pt x="7815" y="109"/>
                    <a:pt x="7690" y="85"/>
                    <a:pt x="7555" y="64"/>
                  </a:cubicBezTo>
                  <a:cubicBezTo>
                    <a:pt x="7373" y="38"/>
                    <a:pt x="7173" y="19"/>
                    <a:pt x="6964" y="19"/>
                  </a:cubicBezTo>
                  <a:cubicBezTo>
                    <a:pt x="6964" y="19"/>
                    <a:pt x="6813" y="0"/>
                    <a:pt x="6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4204738" y="2486185"/>
              <a:ext cx="855130" cy="1454979"/>
            </a:xfrm>
            <a:custGeom>
              <a:avLst/>
              <a:gdLst/>
              <a:ahLst/>
              <a:cxnLst/>
              <a:rect l="l" t="t" r="r" b="b"/>
              <a:pathLst>
                <a:path w="6388" h="10869" extrusionOk="0">
                  <a:moveTo>
                    <a:pt x="2852" y="0"/>
                  </a:moveTo>
                  <a:cubicBezTo>
                    <a:pt x="2617" y="34"/>
                    <a:pt x="2341" y="49"/>
                    <a:pt x="2078" y="167"/>
                  </a:cubicBezTo>
                  <a:cubicBezTo>
                    <a:pt x="2073" y="168"/>
                    <a:pt x="2068" y="171"/>
                    <a:pt x="2062" y="173"/>
                  </a:cubicBezTo>
                  <a:lnTo>
                    <a:pt x="1734" y="2833"/>
                  </a:lnTo>
                  <a:lnTo>
                    <a:pt x="1726" y="2902"/>
                  </a:lnTo>
                  <a:lnTo>
                    <a:pt x="1720" y="2956"/>
                  </a:lnTo>
                  <a:lnTo>
                    <a:pt x="1715" y="2992"/>
                  </a:lnTo>
                  <a:cubicBezTo>
                    <a:pt x="1715" y="2992"/>
                    <a:pt x="1631" y="3175"/>
                    <a:pt x="1500" y="3452"/>
                  </a:cubicBezTo>
                  <a:cubicBezTo>
                    <a:pt x="1291" y="3900"/>
                    <a:pt x="966" y="4592"/>
                    <a:pt x="685" y="5182"/>
                  </a:cubicBezTo>
                  <a:cubicBezTo>
                    <a:pt x="686" y="5181"/>
                    <a:pt x="686" y="5181"/>
                    <a:pt x="688" y="5181"/>
                  </a:cubicBezTo>
                  <a:cubicBezTo>
                    <a:pt x="688" y="5181"/>
                    <a:pt x="686" y="5193"/>
                    <a:pt x="683" y="5220"/>
                  </a:cubicBezTo>
                  <a:cubicBezTo>
                    <a:pt x="623" y="5635"/>
                    <a:pt x="111" y="9176"/>
                    <a:pt x="1" y="10868"/>
                  </a:cubicBezTo>
                  <a:lnTo>
                    <a:pt x="6388" y="10868"/>
                  </a:lnTo>
                  <a:cubicBezTo>
                    <a:pt x="6384" y="10794"/>
                    <a:pt x="6382" y="10707"/>
                    <a:pt x="6379" y="10609"/>
                  </a:cubicBezTo>
                  <a:cubicBezTo>
                    <a:pt x="6379" y="10600"/>
                    <a:pt x="6378" y="10593"/>
                    <a:pt x="6378" y="10584"/>
                  </a:cubicBezTo>
                  <a:cubicBezTo>
                    <a:pt x="6314" y="8588"/>
                    <a:pt x="6086" y="2256"/>
                    <a:pt x="5654" y="311"/>
                  </a:cubicBezTo>
                  <a:cubicBezTo>
                    <a:pt x="5654" y="311"/>
                    <a:pt x="5459" y="222"/>
                    <a:pt x="5147" y="133"/>
                  </a:cubicBezTo>
                  <a:cubicBezTo>
                    <a:pt x="5089" y="118"/>
                    <a:pt x="5028" y="101"/>
                    <a:pt x="4962" y="86"/>
                  </a:cubicBezTo>
                  <a:lnTo>
                    <a:pt x="4962" y="86"/>
                  </a:lnTo>
                  <a:cubicBezTo>
                    <a:pt x="4973" y="719"/>
                    <a:pt x="4962" y="2033"/>
                    <a:pt x="4911" y="2576"/>
                  </a:cubicBezTo>
                  <a:cubicBezTo>
                    <a:pt x="4911" y="2576"/>
                    <a:pt x="4725" y="2600"/>
                    <a:pt x="4397" y="2600"/>
                  </a:cubicBezTo>
                  <a:cubicBezTo>
                    <a:pt x="4012" y="2600"/>
                    <a:pt x="3431" y="2567"/>
                    <a:pt x="2722" y="2423"/>
                  </a:cubicBezTo>
                  <a:cubicBezTo>
                    <a:pt x="2722" y="2423"/>
                    <a:pt x="2829" y="1130"/>
                    <a:pt x="2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4202730" y="2948555"/>
              <a:ext cx="728761" cy="1050706"/>
            </a:xfrm>
            <a:custGeom>
              <a:avLst/>
              <a:gdLst/>
              <a:ahLst/>
              <a:cxnLst/>
              <a:rect l="l" t="t" r="r" b="b"/>
              <a:pathLst>
                <a:path w="5444" h="7849" extrusionOk="0">
                  <a:moveTo>
                    <a:pt x="702" y="1728"/>
                  </a:moveTo>
                  <a:cubicBezTo>
                    <a:pt x="702" y="1728"/>
                    <a:pt x="701" y="1729"/>
                    <a:pt x="701" y="1730"/>
                  </a:cubicBezTo>
                  <a:cubicBezTo>
                    <a:pt x="702" y="1729"/>
                    <a:pt x="702" y="1729"/>
                    <a:pt x="702" y="1728"/>
                  </a:cubicBezTo>
                  <a:close/>
                  <a:moveTo>
                    <a:pt x="1518" y="0"/>
                  </a:moveTo>
                  <a:cubicBezTo>
                    <a:pt x="1308" y="446"/>
                    <a:pt x="983" y="1138"/>
                    <a:pt x="702" y="1728"/>
                  </a:cubicBezTo>
                  <a:lnTo>
                    <a:pt x="702" y="1728"/>
                  </a:lnTo>
                  <a:cubicBezTo>
                    <a:pt x="703" y="1728"/>
                    <a:pt x="704" y="1728"/>
                    <a:pt x="704" y="1728"/>
                  </a:cubicBezTo>
                  <a:cubicBezTo>
                    <a:pt x="704" y="1728"/>
                    <a:pt x="59" y="6142"/>
                    <a:pt x="0" y="7739"/>
                  </a:cubicBezTo>
                  <a:cubicBezTo>
                    <a:pt x="0" y="7739"/>
                    <a:pt x="1807" y="7849"/>
                    <a:pt x="3705" y="7849"/>
                  </a:cubicBezTo>
                  <a:cubicBezTo>
                    <a:pt x="4293" y="7849"/>
                    <a:pt x="4889" y="7838"/>
                    <a:pt x="5444" y="7810"/>
                  </a:cubicBezTo>
                  <a:cubicBezTo>
                    <a:pt x="5197" y="7647"/>
                    <a:pt x="4970" y="7456"/>
                    <a:pt x="4734" y="7245"/>
                  </a:cubicBezTo>
                  <a:cubicBezTo>
                    <a:pt x="4220" y="6780"/>
                    <a:pt x="3675" y="6370"/>
                    <a:pt x="3299" y="5777"/>
                  </a:cubicBezTo>
                  <a:cubicBezTo>
                    <a:pt x="2942" y="5215"/>
                    <a:pt x="2616" y="4570"/>
                    <a:pt x="2348" y="3958"/>
                  </a:cubicBezTo>
                  <a:cubicBezTo>
                    <a:pt x="1850" y="2830"/>
                    <a:pt x="1729" y="1547"/>
                    <a:pt x="1561" y="336"/>
                  </a:cubicBezTo>
                  <a:cubicBezTo>
                    <a:pt x="1544" y="223"/>
                    <a:pt x="1530" y="111"/>
                    <a:pt x="1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4634180" y="2330099"/>
              <a:ext cx="201333" cy="316725"/>
            </a:xfrm>
            <a:custGeom>
              <a:avLst/>
              <a:gdLst/>
              <a:ahLst/>
              <a:cxnLst/>
              <a:rect l="l" t="t" r="r" b="b"/>
              <a:pathLst>
                <a:path w="1504" h="2366" extrusionOk="0">
                  <a:moveTo>
                    <a:pt x="310" y="1"/>
                  </a:moveTo>
                  <a:lnTo>
                    <a:pt x="146" y="1060"/>
                  </a:lnTo>
                  <a:lnTo>
                    <a:pt x="56" y="1633"/>
                  </a:lnTo>
                  <a:cubicBezTo>
                    <a:pt x="0" y="1984"/>
                    <a:pt x="245" y="2313"/>
                    <a:pt x="598" y="2360"/>
                  </a:cubicBezTo>
                  <a:cubicBezTo>
                    <a:pt x="628" y="2364"/>
                    <a:pt x="658" y="2366"/>
                    <a:pt x="689" y="2366"/>
                  </a:cubicBezTo>
                  <a:cubicBezTo>
                    <a:pt x="705" y="2366"/>
                    <a:pt x="722" y="2365"/>
                    <a:pt x="739" y="2364"/>
                  </a:cubicBezTo>
                  <a:cubicBezTo>
                    <a:pt x="1034" y="2340"/>
                    <a:pt x="1283" y="2106"/>
                    <a:pt x="1315" y="1798"/>
                  </a:cubicBezTo>
                  <a:lnTo>
                    <a:pt x="1375" y="1252"/>
                  </a:lnTo>
                  <a:lnTo>
                    <a:pt x="1504" y="52"/>
                  </a:lnTo>
                  <a:lnTo>
                    <a:pt x="310" y="1"/>
                  </a:lnTo>
                  <a:close/>
                </a:path>
              </a:pathLst>
            </a:custGeom>
            <a:solidFill>
              <a:srgbClr val="FEC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4653591" y="2329831"/>
              <a:ext cx="181923" cy="171213"/>
            </a:xfrm>
            <a:custGeom>
              <a:avLst/>
              <a:gdLst/>
              <a:ahLst/>
              <a:cxnLst/>
              <a:rect l="l" t="t" r="r" b="b"/>
              <a:pathLst>
                <a:path w="1359" h="1279" extrusionOk="0">
                  <a:moveTo>
                    <a:pt x="165" y="1"/>
                  </a:moveTo>
                  <a:lnTo>
                    <a:pt x="1" y="1060"/>
                  </a:lnTo>
                  <a:cubicBezTo>
                    <a:pt x="222" y="1211"/>
                    <a:pt x="515" y="1278"/>
                    <a:pt x="776" y="1278"/>
                  </a:cubicBezTo>
                  <a:cubicBezTo>
                    <a:pt x="819" y="1278"/>
                    <a:pt x="862" y="1276"/>
                    <a:pt x="903" y="1273"/>
                  </a:cubicBezTo>
                  <a:cubicBezTo>
                    <a:pt x="1012" y="1262"/>
                    <a:pt x="1121" y="1262"/>
                    <a:pt x="1230" y="1254"/>
                  </a:cubicBezTo>
                  <a:lnTo>
                    <a:pt x="1359" y="54"/>
                  </a:lnTo>
                  <a:lnTo>
                    <a:pt x="165" y="1"/>
                  </a:ln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4473541" y="1855279"/>
              <a:ext cx="176434" cy="364113"/>
            </a:xfrm>
            <a:custGeom>
              <a:avLst/>
              <a:gdLst/>
              <a:ahLst/>
              <a:cxnLst/>
              <a:rect l="l" t="t" r="r" b="b"/>
              <a:pathLst>
                <a:path w="1318" h="2720" extrusionOk="0">
                  <a:moveTo>
                    <a:pt x="719" y="0"/>
                  </a:moveTo>
                  <a:cubicBezTo>
                    <a:pt x="628" y="0"/>
                    <a:pt x="540" y="26"/>
                    <a:pt x="459" y="74"/>
                  </a:cubicBezTo>
                  <a:cubicBezTo>
                    <a:pt x="289" y="176"/>
                    <a:pt x="159" y="372"/>
                    <a:pt x="101" y="558"/>
                  </a:cubicBezTo>
                  <a:cubicBezTo>
                    <a:pt x="0" y="883"/>
                    <a:pt x="73" y="1268"/>
                    <a:pt x="156" y="1589"/>
                  </a:cubicBezTo>
                  <a:cubicBezTo>
                    <a:pt x="246" y="1931"/>
                    <a:pt x="332" y="2374"/>
                    <a:pt x="609" y="2614"/>
                  </a:cubicBezTo>
                  <a:cubicBezTo>
                    <a:pt x="645" y="2644"/>
                    <a:pt x="727" y="2719"/>
                    <a:pt x="786" y="2719"/>
                  </a:cubicBezTo>
                  <a:cubicBezTo>
                    <a:pt x="795" y="2719"/>
                    <a:pt x="803" y="2718"/>
                    <a:pt x="811" y="2714"/>
                  </a:cubicBezTo>
                  <a:cubicBezTo>
                    <a:pt x="854" y="2691"/>
                    <a:pt x="890" y="2480"/>
                    <a:pt x="902" y="2444"/>
                  </a:cubicBezTo>
                  <a:cubicBezTo>
                    <a:pt x="960" y="2230"/>
                    <a:pt x="988" y="2008"/>
                    <a:pt x="1044" y="1793"/>
                  </a:cubicBezTo>
                  <a:cubicBezTo>
                    <a:pt x="1153" y="1370"/>
                    <a:pt x="1317" y="935"/>
                    <a:pt x="1312" y="494"/>
                  </a:cubicBezTo>
                  <a:cubicBezTo>
                    <a:pt x="1307" y="248"/>
                    <a:pt x="1199" y="171"/>
                    <a:pt x="1040" y="90"/>
                  </a:cubicBezTo>
                  <a:cubicBezTo>
                    <a:pt x="965" y="82"/>
                    <a:pt x="894" y="25"/>
                    <a:pt x="816" y="10"/>
                  </a:cubicBezTo>
                  <a:cubicBezTo>
                    <a:pt x="783" y="3"/>
                    <a:pt x="751" y="0"/>
                    <a:pt x="7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4497905" y="2108418"/>
              <a:ext cx="103076" cy="145377"/>
            </a:xfrm>
            <a:custGeom>
              <a:avLst/>
              <a:gdLst/>
              <a:ahLst/>
              <a:cxnLst/>
              <a:rect l="l" t="t" r="r" b="b"/>
              <a:pathLst>
                <a:path w="770" h="1086" extrusionOk="0">
                  <a:moveTo>
                    <a:pt x="379" y="0"/>
                  </a:moveTo>
                  <a:cubicBezTo>
                    <a:pt x="351" y="0"/>
                    <a:pt x="319" y="5"/>
                    <a:pt x="286" y="17"/>
                  </a:cubicBezTo>
                  <a:cubicBezTo>
                    <a:pt x="0" y="112"/>
                    <a:pt x="100" y="506"/>
                    <a:pt x="162" y="711"/>
                  </a:cubicBezTo>
                  <a:cubicBezTo>
                    <a:pt x="200" y="839"/>
                    <a:pt x="368" y="1085"/>
                    <a:pt x="535" y="1085"/>
                  </a:cubicBezTo>
                  <a:cubicBezTo>
                    <a:pt x="579" y="1085"/>
                    <a:pt x="623" y="1068"/>
                    <a:pt x="664" y="1028"/>
                  </a:cubicBezTo>
                  <a:cubicBezTo>
                    <a:pt x="770" y="926"/>
                    <a:pt x="739" y="763"/>
                    <a:pt x="727" y="575"/>
                  </a:cubicBezTo>
                  <a:cubicBezTo>
                    <a:pt x="709" y="376"/>
                    <a:pt x="626" y="0"/>
                    <a:pt x="379" y="0"/>
                  </a:cubicBez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921590" y="2151389"/>
              <a:ext cx="129314" cy="136141"/>
            </a:xfrm>
            <a:custGeom>
              <a:avLst/>
              <a:gdLst/>
              <a:ahLst/>
              <a:cxnLst/>
              <a:rect l="l" t="t" r="r" b="b"/>
              <a:pathLst>
                <a:path w="966" h="1017" extrusionOk="0">
                  <a:moveTo>
                    <a:pt x="570" y="1"/>
                  </a:moveTo>
                  <a:cubicBezTo>
                    <a:pt x="363" y="1"/>
                    <a:pt x="204" y="296"/>
                    <a:pt x="138" y="466"/>
                  </a:cubicBezTo>
                  <a:cubicBezTo>
                    <a:pt x="76" y="643"/>
                    <a:pt x="0" y="790"/>
                    <a:pt x="73" y="918"/>
                  </a:cubicBezTo>
                  <a:cubicBezTo>
                    <a:pt x="113" y="989"/>
                    <a:pt x="171" y="1016"/>
                    <a:pt x="234" y="1016"/>
                  </a:cubicBezTo>
                  <a:cubicBezTo>
                    <a:pt x="388" y="1016"/>
                    <a:pt x="578" y="854"/>
                    <a:pt x="644" y="754"/>
                  </a:cubicBezTo>
                  <a:cubicBezTo>
                    <a:pt x="761" y="571"/>
                    <a:pt x="966" y="221"/>
                    <a:pt x="717" y="52"/>
                  </a:cubicBezTo>
                  <a:cubicBezTo>
                    <a:pt x="666" y="16"/>
                    <a:pt x="617" y="1"/>
                    <a:pt x="570" y="1"/>
                  </a:cubicBez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4581303" y="1867997"/>
              <a:ext cx="414312" cy="584455"/>
            </a:xfrm>
            <a:custGeom>
              <a:avLst/>
              <a:gdLst/>
              <a:ahLst/>
              <a:cxnLst/>
              <a:rect l="l" t="t" r="r" b="b"/>
              <a:pathLst>
                <a:path w="3095" h="4366" extrusionOk="0">
                  <a:moveTo>
                    <a:pt x="1677" y="0"/>
                  </a:moveTo>
                  <a:cubicBezTo>
                    <a:pt x="1172" y="0"/>
                    <a:pt x="697" y="249"/>
                    <a:pt x="452" y="402"/>
                  </a:cubicBezTo>
                  <a:cubicBezTo>
                    <a:pt x="339" y="471"/>
                    <a:pt x="264" y="586"/>
                    <a:pt x="244" y="717"/>
                  </a:cubicBezTo>
                  <a:cubicBezTo>
                    <a:pt x="131" y="1418"/>
                    <a:pt x="27" y="2778"/>
                    <a:pt x="5" y="3095"/>
                  </a:cubicBezTo>
                  <a:cubicBezTo>
                    <a:pt x="1" y="3141"/>
                    <a:pt x="5" y="3188"/>
                    <a:pt x="16" y="3234"/>
                  </a:cubicBezTo>
                  <a:cubicBezTo>
                    <a:pt x="175" y="3867"/>
                    <a:pt x="809" y="4208"/>
                    <a:pt x="1080" y="4328"/>
                  </a:cubicBezTo>
                  <a:cubicBezTo>
                    <a:pt x="1138" y="4352"/>
                    <a:pt x="1200" y="4365"/>
                    <a:pt x="1262" y="4365"/>
                  </a:cubicBezTo>
                  <a:cubicBezTo>
                    <a:pt x="1286" y="4365"/>
                    <a:pt x="1310" y="4363"/>
                    <a:pt x="1334" y="4359"/>
                  </a:cubicBezTo>
                  <a:cubicBezTo>
                    <a:pt x="1991" y="4254"/>
                    <a:pt x="2378" y="3924"/>
                    <a:pt x="2542" y="3749"/>
                  </a:cubicBezTo>
                  <a:cubicBezTo>
                    <a:pt x="2602" y="3685"/>
                    <a:pt x="2641" y="3607"/>
                    <a:pt x="2657" y="3521"/>
                  </a:cubicBezTo>
                  <a:lnTo>
                    <a:pt x="3076" y="1274"/>
                  </a:lnTo>
                  <a:cubicBezTo>
                    <a:pt x="3095" y="1181"/>
                    <a:pt x="3083" y="1084"/>
                    <a:pt x="3042" y="998"/>
                  </a:cubicBezTo>
                  <a:cubicBezTo>
                    <a:pt x="2679" y="231"/>
                    <a:pt x="2164" y="0"/>
                    <a:pt x="1677" y="0"/>
                  </a:cubicBezTo>
                  <a:close/>
                </a:path>
              </a:pathLst>
            </a:custGeom>
            <a:solidFill>
              <a:srgbClr val="FEC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4564838" y="2031178"/>
              <a:ext cx="428770" cy="441755"/>
            </a:xfrm>
            <a:custGeom>
              <a:avLst/>
              <a:gdLst/>
              <a:ahLst/>
              <a:cxnLst/>
              <a:rect l="l" t="t" r="r" b="b"/>
              <a:pathLst>
                <a:path w="3203" h="3300" extrusionOk="0">
                  <a:moveTo>
                    <a:pt x="199" y="15"/>
                  </a:moveTo>
                  <a:lnTo>
                    <a:pt x="199" y="15"/>
                  </a:lnTo>
                  <a:cubicBezTo>
                    <a:pt x="199" y="15"/>
                    <a:pt x="199" y="15"/>
                    <a:pt x="199" y="15"/>
                  </a:cubicBezTo>
                  <a:lnTo>
                    <a:pt x="199" y="15"/>
                  </a:lnTo>
                  <a:cubicBezTo>
                    <a:pt x="199" y="15"/>
                    <a:pt x="199" y="15"/>
                    <a:pt x="199" y="15"/>
                  </a:cubicBezTo>
                  <a:close/>
                  <a:moveTo>
                    <a:pt x="199" y="15"/>
                  </a:moveTo>
                  <a:cubicBezTo>
                    <a:pt x="258" y="27"/>
                    <a:pt x="144" y="737"/>
                    <a:pt x="138" y="796"/>
                  </a:cubicBezTo>
                  <a:cubicBezTo>
                    <a:pt x="133" y="874"/>
                    <a:pt x="121" y="953"/>
                    <a:pt x="107" y="1033"/>
                  </a:cubicBezTo>
                  <a:cubicBezTo>
                    <a:pt x="61" y="1313"/>
                    <a:pt x="1" y="1596"/>
                    <a:pt x="26" y="1876"/>
                  </a:cubicBezTo>
                  <a:cubicBezTo>
                    <a:pt x="46" y="2082"/>
                    <a:pt x="153" y="2254"/>
                    <a:pt x="246" y="2435"/>
                  </a:cubicBezTo>
                  <a:cubicBezTo>
                    <a:pt x="465" y="2858"/>
                    <a:pt x="762" y="3217"/>
                    <a:pt x="1260" y="3289"/>
                  </a:cubicBezTo>
                  <a:cubicBezTo>
                    <a:pt x="1313" y="3296"/>
                    <a:pt x="1365" y="3300"/>
                    <a:pt x="1416" y="3300"/>
                  </a:cubicBezTo>
                  <a:cubicBezTo>
                    <a:pt x="1821" y="3300"/>
                    <a:pt x="2181" y="3075"/>
                    <a:pt x="2488" y="2822"/>
                  </a:cubicBezTo>
                  <a:cubicBezTo>
                    <a:pt x="2789" y="2573"/>
                    <a:pt x="2846" y="2238"/>
                    <a:pt x="2922" y="1878"/>
                  </a:cubicBezTo>
                  <a:cubicBezTo>
                    <a:pt x="3005" y="1485"/>
                    <a:pt x="3082" y="1087"/>
                    <a:pt x="3133" y="690"/>
                  </a:cubicBezTo>
                  <a:cubicBezTo>
                    <a:pt x="3140" y="640"/>
                    <a:pt x="3198" y="40"/>
                    <a:pt x="3202" y="39"/>
                  </a:cubicBezTo>
                  <a:lnTo>
                    <a:pt x="3202" y="39"/>
                  </a:lnTo>
                  <a:cubicBezTo>
                    <a:pt x="3156" y="40"/>
                    <a:pt x="3109" y="45"/>
                    <a:pt x="3064" y="45"/>
                  </a:cubicBezTo>
                  <a:cubicBezTo>
                    <a:pt x="3042" y="45"/>
                    <a:pt x="3020" y="44"/>
                    <a:pt x="2998" y="40"/>
                  </a:cubicBezTo>
                  <a:lnTo>
                    <a:pt x="2998" y="40"/>
                  </a:lnTo>
                  <a:cubicBezTo>
                    <a:pt x="3015" y="51"/>
                    <a:pt x="2956" y="302"/>
                    <a:pt x="2952" y="325"/>
                  </a:cubicBezTo>
                  <a:cubicBezTo>
                    <a:pt x="2922" y="500"/>
                    <a:pt x="2895" y="676"/>
                    <a:pt x="2865" y="852"/>
                  </a:cubicBezTo>
                  <a:cubicBezTo>
                    <a:pt x="2789" y="1287"/>
                    <a:pt x="2670" y="1714"/>
                    <a:pt x="2516" y="2127"/>
                  </a:cubicBezTo>
                  <a:cubicBezTo>
                    <a:pt x="2405" y="2423"/>
                    <a:pt x="2219" y="2674"/>
                    <a:pt x="1898" y="2758"/>
                  </a:cubicBezTo>
                  <a:cubicBezTo>
                    <a:pt x="1756" y="2794"/>
                    <a:pt x="1607" y="2816"/>
                    <a:pt x="1459" y="2816"/>
                  </a:cubicBezTo>
                  <a:cubicBezTo>
                    <a:pt x="1232" y="2816"/>
                    <a:pt x="1006" y="2765"/>
                    <a:pt x="814" y="2636"/>
                  </a:cubicBezTo>
                  <a:cubicBezTo>
                    <a:pt x="6" y="2097"/>
                    <a:pt x="421" y="1114"/>
                    <a:pt x="480" y="341"/>
                  </a:cubicBezTo>
                  <a:cubicBezTo>
                    <a:pt x="485" y="269"/>
                    <a:pt x="521" y="143"/>
                    <a:pt x="482" y="78"/>
                  </a:cubicBezTo>
                  <a:cubicBezTo>
                    <a:pt x="436" y="0"/>
                    <a:pt x="278" y="31"/>
                    <a:pt x="199"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4573940" y="1804143"/>
              <a:ext cx="527830" cy="313646"/>
            </a:xfrm>
            <a:custGeom>
              <a:avLst/>
              <a:gdLst/>
              <a:ahLst/>
              <a:cxnLst/>
              <a:rect l="l" t="t" r="r" b="b"/>
              <a:pathLst>
                <a:path w="3943" h="2343" extrusionOk="0">
                  <a:moveTo>
                    <a:pt x="1170" y="1"/>
                  </a:moveTo>
                  <a:cubicBezTo>
                    <a:pt x="941" y="1"/>
                    <a:pt x="706" y="26"/>
                    <a:pt x="504" y="96"/>
                  </a:cubicBezTo>
                  <a:cubicBezTo>
                    <a:pt x="347" y="150"/>
                    <a:pt x="159" y="259"/>
                    <a:pt x="81" y="412"/>
                  </a:cubicBezTo>
                  <a:cubicBezTo>
                    <a:pt x="0" y="561"/>
                    <a:pt x="16" y="714"/>
                    <a:pt x="41" y="916"/>
                  </a:cubicBezTo>
                  <a:cubicBezTo>
                    <a:pt x="110" y="1101"/>
                    <a:pt x="300" y="1269"/>
                    <a:pt x="427" y="1410"/>
                  </a:cubicBezTo>
                  <a:cubicBezTo>
                    <a:pt x="614" y="1618"/>
                    <a:pt x="829" y="1878"/>
                    <a:pt x="1112" y="1952"/>
                  </a:cubicBezTo>
                  <a:cubicBezTo>
                    <a:pt x="1157" y="1964"/>
                    <a:pt x="1198" y="1970"/>
                    <a:pt x="1234" y="1970"/>
                  </a:cubicBezTo>
                  <a:cubicBezTo>
                    <a:pt x="1338" y="1970"/>
                    <a:pt x="1400" y="1914"/>
                    <a:pt x="1400" y="1772"/>
                  </a:cubicBezTo>
                  <a:cubicBezTo>
                    <a:pt x="1400" y="1610"/>
                    <a:pt x="1356" y="1430"/>
                    <a:pt x="1300" y="1280"/>
                  </a:cubicBezTo>
                  <a:lnTo>
                    <a:pt x="1300" y="1280"/>
                  </a:lnTo>
                  <a:cubicBezTo>
                    <a:pt x="1539" y="1619"/>
                    <a:pt x="1808" y="2003"/>
                    <a:pt x="2214" y="2162"/>
                  </a:cubicBezTo>
                  <a:cubicBezTo>
                    <a:pt x="2244" y="2173"/>
                    <a:pt x="2270" y="2179"/>
                    <a:pt x="2292" y="2179"/>
                  </a:cubicBezTo>
                  <a:cubicBezTo>
                    <a:pt x="2523" y="2179"/>
                    <a:pt x="2385" y="1609"/>
                    <a:pt x="2313" y="1472"/>
                  </a:cubicBezTo>
                  <a:lnTo>
                    <a:pt x="2313" y="1472"/>
                  </a:lnTo>
                  <a:cubicBezTo>
                    <a:pt x="2408" y="1582"/>
                    <a:pt x="2476" y="1716"/>
                    <a:pt x="2577" y="1827"/>
                  </a:cubicBezTo>
                  <a:cubicBezTo>
                    <a:pt x="2727" y="1997"/>
                    <a:pt x="2885" y="2229"/>
                    <a:pt x="3099" y="2321"/>
                  </a:cubicBezTo>
                  <a:cubicBezTo>
                    <a:pt x="3133" y="2336"/>
                    <a:pt x="3168" y="2343"/>
                    <a:pt x="3204" y="2343"/>
                  </a:cubicBezTo>
                  <a:cubicBezTo>
                    <a:pt x="3300" y="2343"/>
                    <a:pt x="3396" y="2292"/>
                    <a:pt x="3437" y="2201"/>
                  </a:cubicBezTo>
                  <a:cubicBezTo>
                    <a:pt x="3488" y="2088"/>
                    <a:pt x="3447" y="1931"/>
                    <a:pt x="3415" y="1820"/>
                  </a:cubicBezTo>
                  <a:cubicBezTo>
                    <a:pt x="3416" y="1819"/>
                    <a:pt x="3418" y="1818"/>
                    <a:pt x="3421" y="1818"/>
                  </a:cubicBezTo>
                  <a:cubicBezTo>
                    <a:pt x="3423" y="1818"/>
                    <a:pt x="3425" y="1819"/>
                    <a:pt x="3428" y="1820"/>
                  </a:cubicBezTo>
                  <a:cubicBezTo>
                    <a:pt x="3468" y="1925"/>
                    <a:pt x="3552" y="2052"/>
                    <a:pt x="3655" y="2052"/>
                  </a:cubicBezTo>
                  <a:cubicBezTo>
                    <a:pt x="3691" y="2052"/>
                    <a:pt x="3729" y="2037"/>
                    <a:pt x="3768" y="2001"/>
                  </a:cubicBezTo>
                  <a:cubicBezTo>
                    <a:pt x="3943" y="1838"/>
                    <a:pt x="3855" y="1481"/>
                    <a:pt x="3779" y="1291"/>
                  </a:cubicBezTo>
                  <a:cubicBezTo>
                    <a:pt x="3556" y="728"/>
                    <a:pt x="2936" y="366"/>
                    <a:pt x="2388" y="186"/>
                  </a:cubicBezTo>
                  <a:cubicBezTo>
                    <a:pt x="2121" y="98"/>
                    <a:pt x="1829" y="53"/>
                    <a:pt x="1550" y="22"/>
                  </a:cubicBezTo>
                  <a:cubicBezTo>
                    <a:pt x="1430" y="9"/>
                    <a:pt x="1301" y="1"/>
                    <a:pt x="11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4640606" y="2255536"/>
              <a:ext cx="221814" cy="173355"/>
            </a:xfrm>
            <a:custGeom>
              <a:avLst/>
              <a:gdLst/>
              <a:ahLst/>
              <a:cxnLst/>
              <a:rect l="l" t="t" r="r" b="b"/>
              <a:pathLst>
                <a:path w="1657" h="1295" extrusionOk="0">
                  <a:moveTo>
                    <a:pt x="868" y="0"/>
                  </a:moveTo>
                  <a:cubicBezTo>
                    <a:pt x="629" y="0"/>
                    <a:pt x="390" y="124"/>
                    <a:pt x="251" y="315"/>
                  </a:cubicBezTo>
                  <a:cubicBezTo>
                    <a:pt x="177" y="417"/>
                    <a:pt x="125" y="517"/>
                    <a:pt x="85" y="634"/>
                  </a:cubicBezTo>
                  <a:cubicBezTo>
                    <a:pt x="47" y="753"/>
                    <a:pt x="41" y="878"/>
                    <a:pt x="1" y="995"/>
                  </a:cubicBezTo>
                  <a:cubicBezTo>
                    <a:pt x="36" y="1047"/>
                    <a:pt x="32" y="1146"/>
                    <a:pt x="134" y="1161"/>
                  </a:cubicBezTo>
                  <a:cubicBezTo>
                    <a:pt x="142" y="1163"/>
                    <a:pt x="151" y="1164"/>
                    <a:pt x="159" y="1164"/>
                  </a:cubicBezTo>
                  <a:cubicBezTo>
                    <a:pt x="236" y="1164"/>
                    <a:pt x="297" y="1103"/>
                    <a:pt x="330" y="1037"/>
                  </a:cubicBezTo>
                  <a:cubicBezTo>
                    <a:pt x="446" y="811"/>
                    <a:pt x="441" y="469"/>
                    <a:pt x="701" y="345"/>
                  </a:cubicBezTo>
                  <a:cubicBezTo>
                    <a:pt x="755" y="319"/>
                    <a:pt x="825" y="305"/>
                    <a:pt x="897" y="305"/>
                  </a:cubicBezTo>
                  <a:cubicBezTo>
                    <a:pt x="1022" y="305"/>
                    <a:pt x="1154" y="346"/>
                    <a:pt x="1218" y="435"/>
                  </a:cubicBezTo>
                  <a:cubicBezTo>
                    <a:pt x="1344" y="609"/>
                    <a:pt x="1326" y="887"/>
                    <a:pt x="1313" y="1090"/>
                  </a:cubicBezTo>
                  <a:cubicBezTo>
                    <a:pt x="1310" y="1154"/>
                    <a:pt x="1286" y="1271"/>
                    <a:pt x="1367" y="1291"/>
                  </a:cubicBezTo>
                  <a:cubicBezTo>
                    <a:pt x="1375" y="1293"/>
                    <a:pt x="1384" y="1294"/>
                    <a:pt x="1392" y="1294"/>
                  </a:cubicBezTo>
                  <a:cubicBezTo>
                    <a:pt x="1455" y="1294"/>
                    <a:pt x="1524" y="1247"/>
                    <a:pt x="1556" y="1202"/>
                  </a:cubicBezTo>
                  <a:cubicBezTo>
                    <a:pt x="1656" y="1057"/>
                    <a:pt x="1630" y="786"/>
                    <a:pt x="1604" y="622"/>
                  </a:cubicBezTo>
                  <a:cubicBezTo>
                    <a:pt x="1549" y="295"/>
                    <a:pt x="1305" y="67"/>
                    <a:pt x="985" y="10"/>
                  </a:cubicBezTo>
                  <a:cubicBezTo>
                    <a:pt x="946" y="3"/>
                    <a:pt x="907"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4562696" y="1871075"/>
              <a:ext cx="149259" cy="238414"/>
            </a:xfrm>
            <a:custGeom>
              <a:avLst/>
              <a:gdLst/>
              <a:ahLst/>
              <a:cxnLst/>
              <a:rect l="l" t="t" r="r" b="b"/>
              <a:pathLst>
                <a:path w="1115" h="1781" extrusionOk="0">
                  <a:moveTo>
                    <a:pt x="726" y="0"/>
                  </a:moveTo>
                  <a:cubicBezTo>
                    <a:pt x="601" y="0"/>
                    <a:pt x="471" y="69"/>
                    <a:pt x="384" y="147"/>
                  </a:cubicBezTo>
                  <a:cubicBezTo>
                    <a:pt x="0" y="494"/>
                    <a:pt x="17" y="1084"/>
                    <a:pt x="124" y="1548"/>
                  </a:cubicBezTo>
                  <a:cubicBezTo>
                    <a:pt x="140" y="1616"/>
                    <a:pt x="165" y="1714"/>
                    <a:pt x="220" y="1760"/>
                  </a:cubicBezTo>
                  <a:cubicBezTo>
                    <a:pt x="238" y="1775"/>
                    <a:pt x="246" y="1780"/>
                    <a:pt x="254" y="1780"/>
                  </a:cubicBezTo>
                  <a:cubicBezTo>
                    <a:pt x="262" y="1780"/>
                    <a:pt x="271" y="1776"/>
                    <a:pt x="292" y="1771"/>
                  </a:cubicBezTo>
                  <a:cubicBezTo>
                    <a:pt x="411" y="1748"/>
                    <a:pt x="535" y="1642"/>
                    <a:pt x="614" y="1555"/>
                  </a:cubicBezTo>
                  <a:cubicBezTo>
                    <a:pt x="777" y="1374"/>
                    <a:pt x="902" y="1175"/>
                    <a:pt x="982" y="943"/>
                  </a:cubicBezTo>
                  <a:cubicBezTo>
                    <a:pt x="1028" y="808"/>
                    <a:pt x="1049" y="675"/>
                    <a:pt x="1072" y="536"/>
                  </a:cubicBezTo>
                  <a:cubicBezTo>
                    <a:pt x="1084" y="468"/>
                    <a:pt x="1115" y="388"/>
                    <a:pt x="1101" y="316"/>
                  </a:cubicBezTo>
                  <a:cubicBezTo>
                    <a:pt x="1054" y="187"/>
                    <a:pt x="922" y="39"/>
                    <a:pt x="799" y="9"/>
                  </a:cubicBezTo>
                  <a:cubicBezTo>
                    <a:pt x="775" y="3"/>
                    <a:pt x="751" y="0"/>
                    <a:pt x="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4861886" y="2195163"/>
              <a:ext cx="31324" cy="38821"/>
            </a:xfrm>
            <a:custGeom>
              <a:avLst/>
              <a:gdLst/>
              <a:ahLst/>
              <a:cxnLst/>
              <a:rect l="l" t="t" r="r" b="b"/>
              <a:pathLst>
                <a:path w="234" h="290" extrusionOk="0">
                  <a:moveTo>
                    <a:pt x="126" y="1"/>
                  </a:moveTo>
                  <a:cubicBezTo>
                    <a:pt x="67" y="1"/>
                    <a:pt x="26" y="57"/>
                    <a:pt x="12" y="109"/>
                  </a:cubicBezTo>
                  <a:cubicBezTo>
                    <a:pt x="1" y="152"/>
                    <a:pt x="0" y="208"/>
                    <a:pt x="26" y="246"/>
                  </a:cubicBezTo>
                  <a:cubicBezTo>
                    <a:pt x="45" y="275"/>
                    <a:pt x="77" y="290"/>
                    <a:pt x="110" y="290"/>
                  </a:cubicBezTo>
                  <a:cubicBezTo>
                    <a:pt x="135" y="290"/>
                    <a:pt x="160" y="281"/>
                    <a:pt x="180" y="264"/>
                  </a:cubicBezTo>
                  <a:cubicBezTo>
                    <a:pt x="225" y="226"/>
                    <a:pt x="233" y="156"/>
                    <a:pt x="222" y="100"/>
                  </a:cubicBezTo>
                  <a:cubicBezTo>
                    <a:pt x="213" y="58"/>
                    <a:pt x="187" y="8"/>
                    <a:pt x="140" y="2"/>
                  </a:cubicBezTo>
                  <a:cubicBezTo>
                    <a:pt x="135" y="1"/>
                    <a:pt x="130"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0"/>
            <p:cNvSpPr/>
            <p:nvPr/>
          </p:nvSpPr>
          <p:spPr>
            <a:xfrm>
              <a:off x="4668316" y="2170531"/>
              <a:ext cx="31458" cy="38821"/>
            </a:xfrm>
            <a:custGeom>
              <a:avLst/>
              <a:gdLst/>
              <a:ahLst/>
              <a:cxnLst/>
              <a:rect l="l" t="t" r="r" b="b"/>
              <a:pathLst>
                <a:path w="235" h="290" extrusionOk="0">
                  <a:moveTo>
                    <a:pt x="127" y="1"/>
                  </a:moveTo>
                  <a:cubicBezTo>
                    <a:pt x="68" y="1"/>
                    <a:pt x="28" y="57"/>
                    <a:pt x="14" y="109"/>
                  </a:cubicBezTo>
                  <a:cubicBezTo>
                    <a:pt x="1" y="152"/>
                    <a:pt x="0" y="207"/>
                    <a:pt x="26" y="246"/>
                  </a:cubicBezTo>
                  <a:cubicBezTo>
                    <a:pt x="45" y="275"/>
                    <a:pt x="78" y="290"/>
                    <a:pt x="111" y="290"/>
                  </a:cubicBezTo>
                  <a:cubicBezTo>
                    <a:pt x="136" y="290"/>
                    <a:pt x="161" y="281"/>
                    <a:pt x="180" y="264"/>
                  </a:cubicBezTo>
                  <a:cubicBezTo>
                    <a:pt x="225" y="226"/>
                    <a:pt x="235" y="156"/>
                    <a:pt x="223" y="100"/>
                  </a:cubicBezTo>
                  <a:cubicBezTo>
                    <a:pt x="214" y="58"/>
                    <a:pt x="189" y="8"/>
                    <a:pt x="141" y="2"/>
                  </a:cubicBezTo>
                  <a:cubicBezTo>
                    <a:pt x="136" y="1"/>
                    <a:pt x="132"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4746092" y="2149782"/>
              <a:ext cx="60373" cy="124896"/>
            </a:xfrm>
            <a:custGeom>
              <a:avLst/>
              <a:gdLst/>
              <a:ahLst/>
              <a:cxnLst/>
              <a:rect l="l" t="t" r="r" b="b"/>
              <a:pathLst>
                <a:path w="451" h="933" extrusionOk="0">
                  <a:moveTo>
                    <a:pt x="301" y="0"/>
                  </a:moveTo>
                  <a:cubicBezTo>
                    <a:pt x="242" y="0"/>
                    <a:pt x="182" y="36"/>
                    <a:pt x="157" y="112"/>
                  </a:cubicBezTo>
                  <a:cubicBezTo>
                    <a:pt x="115" y="245"/>
                    <a:pt x="84" y="382"/>
                    <a:pt x="62" y="520"/>
                  </a:cubicBezTo>
                  <a:cubicBezTo>
                    <a:pt x="41" y="642"/>
                    <a:pt x="0" y="781"/>
                    <a:pt x="89" y="880"/>
                  </a:cubicBezTo>
                  <a:cubicBezTo>
                    <a:pt x="118" y="912"/>
                    <a:pt x="155" y="932"/>
                    <a:pt x="194" y="932"/>
                  </a:cubicBezTo>
                  <a:cubicBezTo>
                    <a:pt x="217" y="932"/>
                    <a:pt x="240" y="925"/>
                    <a:pt x="262" y="910"/>
                  </a:cubicBezTo>
                  <a:cubicBezTo>
                    <a:pt x="376" y="832"/>
                    <a:pt x="371" y="706"/>
                    <a:pt x="387" y="580"/>
                  </a:cubicBezTo>
                  <a:cubicBezTo>
                    <a:pt x="407" y="441"/>
                    <a:pt x="426" y="303"/>
                    <a:pt x="440" y="164"/>
                  </a:cubicBezTo>
                  <a:cubicBezTo>
                    <a:pt x="450" y="59"/>
                    <a:pt x="377" y="0"/>
                    <a:pt x="301" y="0"/>
                  </a:cubicBez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4717311" y="2311090"/>
              <a:ext cx="87146" cy="50601"/>
            </a:xfrm>
            <a:custGeom>
              <a:avLst/>
              <a:gdLst/>
              <a:ahLst/>
              <a:cxnLst/>
              <a:rect l="l" t="t" r="r" b="b"/>
              <a:pathLst>
                <a:path w="651" h="378" extrusionOk="0">
                  <a:moveTo>
                    <a:pt x="50" y="1"/>
                  </a:moveTo>
                  <a:lnTo>
                    <a:pt x="50" y="1"/>
                  </a:lnTo>
                  <a:cubicBezTo>
                    <a:pt x="1" y="334"/>
                    <a:pt x="321" y="373"/>
                    <a:pt x="320" y="374"/>
                  </a:cubicBezTo>
                  <a:cubicBezTo>
                    <a:pt x="336" y="376"/>
                    <a:pt x="351" y="377"/>
                    <a:pt x="366" y="377"/>
                  </a:cubicBezTo>
                  <a:cubicBezTo>
                    <a:pt x="624" y="377"/>
                    <a:pt x="650" y="59"/>
                    <a:pt x="650" y="59"/>
                  </a:cubicBezTo>
                  <a:cubicBezTo>
                    <a:pt x="427" y="12"/>
                    <a:pt x="50" y="1"/>
                    <a:pt x="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4543821" y="2082314"/>
              <a:ext cx="420336" cy="186474"/>
            </a:xfrm>
            <a:custGeom>
              <a:avLst/>
              <a:gdLst/>
              <a:ahLst/>
              <a:cxnLst/>
              <a:rect l="l" t="t" r="r" b="b"/>
              <a:pathLst>
                <a:path w="3140" h="1393" extrusionOk="0">
                  <a:moveTo>
                    <a:pt x="1114" y="174"/>
                  </a:moveTo>
                  <a:cubicBezTo>
                    <a:pt x="1186" y="174"/>
                    <a:pt x="1257" y="190"/>
                    <a:pt x="1322" y="222"/>
                  </a:cubicBezTo>
                  <a:cubicBezTo>
                    <a:pt x="1356" y="242"/>
                    <a:pt x="1389" y="267"/>
                    <a:pt x="1417" y="298"/>
                  </a:cubicBezTo>
                  <a:cubicBezTo>
                    <a:pt x="1534" y="416"/>
                    <a:pt x="1576" y="580"/>
                    <a:pt x="1549" y="743"/>
                  </a:cubicBezTo>
                  <a:cubicBezTo>
                    <a:pt x="1513" y="949"/>
                    <a:pt x="1358" y="1064"/>
                    <a:pt x="1160" y="1110"/>
                  </a:cubicBezTo>
                  <a:cubicBezTo>
                    <a:pt x="1121" y="1119"/>
                    <a:pt x="1082" y="1123"/>
                    <a:pt x="1043" y="1123"/>
                  </a:cubicBezTo>
                  <a:cubicBezTo>
                    <a:pt x="903" y="1123"/>
                    <a:pt x="771" y="1065"/>
                    <a:pt x="699" y="932"/>
                  </a:cubicBezTo>
                  <a:cubicBezTo>
                    <a:pt x="624" y="793"/>
                    <a:pt x="600" y="591"/>
                    <a:pt x="668" y="447"/>
                  </a:cubicBezTo>
                  <a:cubicBezTo>
                    <a:pt x="750" y="273"/>
                    <a:pt x="932" y="174"/>
                    <a:pt x="1114" y="174"/>
                  </a:cubicBezTo>
                  <a:close/>
                  <a:moveTo>
                    <a:pt x="2512" y="340"/>
                  </a:moveTo>
                  <a:cubicBezTo>
                    <a:pt x="2584" y="340"/>
                    <a:pt x="2655" y="356"/>
                    <a:pt x="2721" y="389"/>
                  </a:cubicBezTo>
                  <a:cubicBezTo>
                    <a:pt x="2756" y="409"/>
                    <a:pt x="2787" y="433"/>
                    <a:pt x="2817" y="463"/>
                  </a:cubicBezTo>
                  <a:cubicBezTo>
                    <a:pt x="2934" y="583"/>
                    <a:pt x="2976" y="747"/>
                    <a:pt x="2947" y="908"/>
                  </a:cubicBezTo>
                  <a:cubicBezTo>
                    <a:pt x="2913" y="1116"/>
                    <a:pt x="2757" y="1231"/>
                    <a:pt x="2560" y="1276"/>
                  </a:cubicBezTo>
                  <a:cubicBezTo>
                    <a:pt x="2521" y="1285"/>
                    <a:pt x="2481" y="1289"/>
                    <a:pt x="2441" y="1289"/>
                  </a:cubicBezTo>
                  <a:cubicBezTo>
                    <a:pt x="2302" y="1289"/>
                    <a:pt x="2169" y="1231"/>
                    <a:pt x="2098" y="1098"/>
                  </a:cubicBezTo>
                  <a:cubicBezTo>
                    <a:pt x="2024" y="958"/>
                    <a:pt x="1999" y="758"/>
                    <a:pt x="2067" y="614"/>
                  </a:cubicBezTo>
                  <a:cubicBezTo>
                    <a:pt x="2149" y="439"/>
                    <a:pt x="2331" y="340"/>
                    <a:pt x="2512" y="340"/>
                  </a:cubicBezTo>
                  <a:close/>
                  <a:moveTo>
                    <a:pt x="132" y="1"/>
                  </a:moveTo>
                  <a:cubicBezTo>
                    <a:pt x="81" y="1"/>
                    <a:pt x="38" y="20"/>
                    <a:pt x="9" y="69"/>
                  </a:cubicBezTo>
                  <a:cubicBezTo>
                    <a:pt x="1" y="84"/>
                    <a:pt x="13" y="106"/>
                    <a:pt x="31" y="106"/>
                  </a:cubicBezTo>
                  <a:cubicBezTo>
                    <a:pt x="32" y="106"/>
                    <a:pt x="33" y="105"/>
                    <a:pt x="35" y="105"/>
                  </a:cubicBezTo>
                  <a:cubicBezTo>
                    <a:pt x="50" y="103"/>
                    <a:pt x="65" y="101"/>
                    <a:pt x="78" y="101"/>
                  </a:cubicBezTo>
                  <a:cubicBezTo>
                    <a:pt x="177" y="101"/>
                    <a:pt x="247" y="163"/>
                    <a:pt x="332" y="222"/>
                  </a:cubicBezTo>
                  <a:cubicBezTo>
                    <a:pt x="418" y="281"/>
                    <a:pt x="495" y="345"/>
                    <a:pt x="576" y="410"/>
                  </a:cubicBezTo>
                  <a:cubicBezTo>
                    <a:pt x="577" y="410"/>
                    <a:pt x="577" y="411"/>
                    <a:pt x="578" y="411"/>
                  </a:cubicBezTo>
                  <a:cubicBezTo>
                    <a:pt x="480" y="624"/>
                    <a:pt x="512" y="903"/>
                    <a:pt x="670" y="1076"/>
                  </a:cubicBezTo>
                  <a:cubicBezTo>
                    <a:pt x="766" y="1180"/>
                    <a:pt x="905" y="1227"/>
                    <a:pt x="1048" y="1227"/>
                  </a:cubicBezTo>
                  <a:cubicBezTo>
                    <a:pt x="1240" y="1227"/>
                    <a:pt x="1439" y="1143"/>
                    <a:pt x="1550" y="999"/>
                  </a:cubicBezTo>
                  <a:cubicBezTo>
                    <a:pt x="1627" y="901"/>
                    <a:pt x="1662" y="780"/>
                    <a:pt x="1662" y="660"/>
                  </a:cubicBezTo>
                  <a:cubicBezTo>
                    <a:pt x="1702" y="656"/>
                    <a:pt x="1742" y="652"/>
                    <a:pt x="1781" y="652"/>
                  </a:cubicBezTo>
                  <a:cubicBezTo>
                    <a:pt x="1836" y="652"/>
                    <a:pt x="1890" y="660"/>
                    <a:pt x="1941" y="685"/>
                  </a:cubicBezTo>
                  <a:cubicBezTo>
                    <a:pt x="1893" y="877"/>
                    <a:pt x="1938" y="1098"/>
                    <a:pt x="2071" y="1243"/>
                  </a:cubicBezTo>
                  <a:cubicBezTo>
                    <a:pt x="2167" y="1346"/>
                    <a:pt x="2305" y="1393"/>
                    <a:pt x="2448" y="1393"/>
                  </a:cubicBezTo>
                  <a:cubicBezTo>
                    <a:pt x="2640" y="1393"/>
                    <a:pt x="2840" y="1309"/>
                    <a:pt x="2951" y="1166"/>
                  </a:cubicBezTo>
                  <a:cubicBezTo>
                    <a:pt x="3139" y="921"/>
                    <a:pt x="3073" y="534"/>
                    <a:pt x="2834" y="348"/>
                  </a:cubicBezTo>
                  <a:cubicBezTo>
                    <a:pt x="2737" y="271"/>
                    <a:pt x="2619" y="233"/>
                    <a:pt x="2503" y="233"/>
                  </a:cubicBezTo>
                  <a:cubicBezTo>
                    <a:pt x="2369" y="233"/>
                    <a:pt x="2237" y="283"/>
                    <a:pt x="2141" y="378"/>
                  </a:cubicBezTo>
                  <a:cubicBezTo>
                    <a:pt x="2125" y="389"/>
                    <a:pt x="2111" y="400"/>
                    <a:pt x="2098" y="412"/>
                  </a:cubicBezTo>
                  <a:cubicBezTo>
                    <a:pt x="2050" y="456"/>
                    <a:pt x="2011" y="508"/>
                    <a:pt x="1982" y="566"/>
                  </a:cubicBezTo>
                  <a:cubicBezTo>
                    <a:pt x="1934" y="539"/>
                    <a:pt x="1876" y="528"/>
                    <a:pt x="1818" y="528"/>
                  </a:cubicBezTo>
                  <a:cubicBezTo>
                    <a:pt x="1760" y="528"/>
                    <a:pt x="1701" y="539"/>
                    <a:pt x="1651" y="553"/>
                  </a:cubicBezTo>
                  <a:cubicBezTo>
                    <a:pt x="1625" y="408"/>
                    <a:pt x="1550" y="270"/>
                    <a:pt x="1436" y="181"/>
                  </a:cubicBezTo>
                  <a:cubicBezTo>
                    <a:pt x="1338" y="104"/>
                    <a:pt x="1220" y="67"/>
                    <a:pt x="1103" y="67"/>
                  </a:cubicBezTo>
                  <a:cubicBezTo>
                    <a:pt x="969" y="67"/>
                    <a:pt x="837" y="116"/>
                    <a:pt x="741" y="212"/>
                  </a:cubicBezTo>
                  <a:cubicBezTo>
                    <a:pt x="726" y="222"/>
                    <a:pt x="711" y="233"/>
                    <a:pt x="699" y="246"/>
                  </a:cubicBezTo>
                  <a:cubicBezTo>
                    <a:pt x="678" y="265"/>
                    <a:pt x="657" y="287"/>
                    <a:pt x="639" y="311"/>
                  </a:cubicBezTo>
                  <a:cubicBezTo>
                    <a:pt x="551" y="220"/>
                    <a:pt x="300"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4656402" y="2066518"/>
              <a:ext cx="93170" cy="27844"/>
            </a:xfrm>
            <a:custGeom>
              <a:avLst/>
              <a:gdLst/>
              <a:ahLst/>
              <a:cxnLst/>
              <a:rect l="l" t="t" r="r" b="b"/>
              <a:pathLst>
                <a:path w="696" h="208" extrusionOk="0">
                  <a:moveTo>
                    <a:pt x="345" y="1"/>
                  </a:moveTo>
                  <a:cubicBezTo>
                    <a:pt x="209" y="1"/>
                    <a:pt x="74" y="40"/>
                    <a:pt x="17" y="131"/>
                  </a:cubicBezTo>
                  <a:cubicBezTo>
                    <a:pt x="0" y="157"/>
                    <a:pt x="24" y="185"/>
                    <a:pt x="47" y="192"/>
                  </a:cubicBezTo>
                  <a:cubicBezTo>
                    <a:pt x="67" y="198"/>
                    <a:pt x="88" y="200"/>
                    <a:pt x="110" y="200"/>
                  </a:cubicBezTo>
                  <a:cubicBezTo>
                    <a:pt x="177" y="200"/>
                    <a:pt x="249" y="179"/>
                    <a:pt x="315" y="177"/>
                  </a:cubicBezTo>
                  <a:cubicBezTo>
                    <a:pt x="318" y="177"/>
                    <a:pt x="321" y="177"/>
                    <a:pt x="324" y="177"/>
                  </a:cubicBezTo>
                  <a:cubicBezTo>
                    <a:pt x="417" y="177"/>
                    <a:pt x="504" y="208"/>
                    <a:pt x="595" y="208"/>
                  </a:cubicBezTo>
                  <a:cubicBezTo>
                    <a:pt x="599" y="208"/>
                    <a:pt x="603" y="208"/>
                    <a:pt x="607" y="208"/>
                  </a:cubicBezTo>
                  <a:cubicBezTo>
                    <a:pt x="670" y="208"/>
                    <a:pt x="696" y="120"/>
                    <a:pt x="648" y="83"/>
                  </a:cubicBezTo>
                  <a:cubicBezTo>
                    <a:pt x="581" y="31"/>
                    <a:pt x="463"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4838861" y="2088740"/>
              <a:ext cx="96651" cy="30655"/>
            </a:xfrm>
            <a:custGeom>
              <a:avLst/>
              <a:gdLst/>
              <a:ahLst/>
              <a:cxnLst/>
              <a:rect l="l" t="t" r="r" b="b"/>
              <a:pathLst>
                <a:path w="722" h="229" extrusionOk="0">
                  <a:moveTo>
                    <a:pt x="279" y="1"/>
                  </a:moveTo>
                  <a:cubicBezTo>
                    <a:pt x="203" y="1"/>
                    <a:pt x="129" y="10"/>
                    <a:pt x="60" y="47"/>
                  </a:cubicBezTo>
                  <a:cubicBezTo>
                    <a:pt x="0" y="79"/>
                    <a:pt x="34" y="168"/>
                    <a:pt x="90" y="180"/>
                  </a:cubicBezTo>
                  <a:cubicBezTo>
                    <a:pt x="134" y="190"/>
                    <a:pt x="179" y="191"/>
                    <a:pt x="224" y="191"/>
                  </a:cubicBezTo>
                  <a:cubicBezTo>
                    <a:pt x="242" y="191"/>
                    <a:pt x="260" y="191"/>
                    <a:pt x="278" y="191"/>
                  </a:cubicBezTo>
                  <a:cubicBezTo>
                    <a:pt x="310" y="191"/>
                    <a:pt x="342" y="192"/>
                    <a:pt x="373" y="195"/>
                  </a:cubicBezTo>
                  <a:cubicBezTo>
                    <a:pt x="446" y="205"/>
                    <a:pt x="520" y="229"/>
                    <a:pt x="594" y="229"/>
                  </a:cubicBezTo>
                  <a:cubicBezTo>
                    <a:pt x="610" y="229"/>
                    <a:pt x="625" y="227"/>
                    <a:pt x="641" y="225"/>
                  </a:cubicBezTo>
                  <a:cubicBezTo>
                    <a:pt x="702" y="215"/>
                    <a:pt x="721" y="147"/>
                    <a:pt x="680" y="103"/>
                  </a:cubicBezTo>
                  <a:cubicBezTo>
                    <a:pt x="602" y="24"/>
                    <a:pt x="477" y="11"/>
                    <a:pt x="372" y="4"/>
                  </a:cubicBezTo>
                  <a:cubicBezTo>
                    <a:pt x="341" y="2"/>
                    <a:pt x="310" y="1"/>
                    <a:pt x="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4482510" y="2838384"/>
              <a:ext cx="263045" cy="185537"/>
            </a:xfrm>
            <a:custGeom>
              <a:avLst/>
              <a:gdLst/>
              <a:ahLst/>
              <a:cxnLst/>
              <a:rect l="l" t="t" r="r" b="b"/>
              <a:pathLst>
                <a:path w="1965" h="1386" extrusionOk="0">
                  <a:moveTo>
                    <a:pt x="1253" y="1"/>
                  </a:moveTo>
                  <a:cubicBezTo>
                    <a:pt x="769" y="1"/>
                    <a:pt x="119" y="167"/>
                    <a:pt x="119" y="167"/>
                  </a:cubicBezTo>
                  <a:cubicBezTo>
                    <a:pt x="95" y="182"/>
                    <a:pt x="48" y="196"/>
                    <a:pt x="21" y="201"/>
                  </a:cubicBezTo>
                  <a:cubicBezTo>
                    <a:pt x="1" y="305"/>
                    <a:pt x="2" y="426"/>
                    <a:pt x="10" y="532"/>
                  </a:cubicBezTo>
                  <a:cubicBezTo>
                    <a:pt x="18" y="668"/>
                    <a:pt x="10" y="805"/>
                    <a:pt x="36" y="939"/>
                  </a:cubicBezTo>
                  <a:cubicBezTo>
                    <a:pt x="51" y="1024"/>
                    <a:pt x="54" y="1151"/>
                    <a:pt x="109" y="1234"/>
                  </a:cubicBezTo>
                  <a:cubicBezTo>
                    <a:pt x="148" y="1245"/>
                    <a:pt x="186" y="1250"/>
                    <a:pt x="222" y="1250"/>
                  </a:cubicBezTo>
                  <a:cubicBezTo>
                    <a:pt x="292" y="1250"/>
                    <a:pt x="359" y="1231"/>
                    <a:pt x="431" y="1204"/>
                  </a:cubicBezTo>
                  <a:cubicBezTo>
                    <a:pt x="514" y="1170"/>
                    <a:pt x="753" y="1082"/>
                    <a:pt x="786" y="899"/>
                  </a:cubicBezTo>
                  <a:cubicBezTo>
                    <a:pt x="834" y="989"/>
                    <a:pt x="1072" y="1097"/>
                    <a:pt x="1187" y="1127"/>
                  </a:cubicBezTo>
                  <a:cubicBezTo>
                    <a:pt x="1180" y="1192"/>
                    <a:pt x="1102" y="1295"/>
                    <a:pt x="1154" y="1348"/>
                  </a:cubicBezTo>
                  <a:cubicBezTo>
                    <a:pt x="1180" y="1375"/>
                    <a:pt x="1209" y="1386"/>
                    <a:pt x="1238" y="1386"/>
                  </a:cubicBezTo>
                  <a:cubicBezTo>
                    <a:pt x="1320" y="1386"/>
                    <a:pt x="1399" y="1298"/>
                    <a:pt x="1398" y="1230"/>
                  </a:cubicBezTo>
                  <a:lnTo>
                    <a:pt x="1398" y="1230"/>
                  </a:lnTo>
                  <a:cubicBezTo>
                    <a:pt x="1418" y="1282"/>
                    <a:pt x="1432" y="1350"/>
                    <a:pt x="1497" y="1362"/>
                  </a:cubicBezTo>
                  <a:cubicBezTo>
                    <a:pt x="1504" y="1363"/>
                    <a:pt x="1511" y="1363"/>
                    <a:pt x="1518" y="1363"/>
                  </a:cubicBezTo>
                  <a:cubicBezTo>
                    <a:pt x="1584" y="1363"/>
                    <a:pt x="1636" y="1311"/>
                    <a:pt x="1647" y="1241"/>
                  </a:cubicBezTo>
                  <a:cubicBezTo>
                    <a:pt x="1660" y="1293"/>
                    <a:pt x="1711" y="1320"/>
                    <a:pt x="1763" y="1320"/>
                  </a:cubicBezTo>
                  <a:cubicBezTo>
                    <a:pt x="1774" y="1320"/>
                    <a:pt x="1785" y="1319"/>
                    <a:pt x="1795" y="1317"/>
                  </a:cubicBezTo>
                  <a:cubicBezTo>
                    <a:pt x="1819" y="1310"/>
                    <a:pt x="1838" y="1291"/>
                    <a:pt x="1847" y="1266"/>
                  </a:cubicBezTo>
                  <a:cubicBezTo>
                    <a:pt x="1964" y="869"/>
                    <a:pt x="1869" y="617"/>
                    <a:pt x="1869" y="617"/>
                  </a:cubicBezTo>
                  <a:cubicBezTo>
                    <a:pt x="1703" y="184"/>
                    <a:pt x="1253" y="1"/>
                    <a:pt x="1253" y="1"/>
                  </a:cubicBezTo>
                  <a:close/>
                </a:path>
              </a:pathLst>
            </a:custGeom>
            <a:solidFill>
              <a:srgbClr val="FEC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4617447" y="2917097"/>
              <a:ext cx="55152" cy="108832"/>
            </a:xfrm>
            <a:custGeom>
              <a:avLst/>
              <a:gdLst/>
              <a:ahLst/>
              <a:cxnLst/>
              <a:rect l="l" t="t" r="r" b="b"/>
              <a:pathLst>
                <a:path w="412" h="813" extrusionOk="0">
                  <a:moveTo>
                    <a:pt x="23" y="0"/>
                  </a:moveTo>
                  <a:cubicBezTo>
                    <a:pt x="10" y="0"/>
                    <a:pt x="1" y="21"/>
                    <a:pt x="15" y="32"/>
                  </a:cubicBezTo>
                  <a:cubicBezTo>
                    <a:pt x="146" y="129"/>
                    <a:pt x="251" y="225"/>
                    <a:pt x="317" y="380"/>
                  </a:cubicBezTo>
                  <a:cubicBezTo>
                    <a:pt x="349" y="457"/>
                    <a:pt x="380" y="539"/>
                    <a:pt x="371" y="625"/>
                  </a:cubicBezTo>
                  <a:cubicBezTo>
                    <a:pt x="360" y="728"/>
                    <a:pt x="292" y="784"/>
                    <a:pt x="196" y="784"/>
                  </a:cubicBezTo>
                  <a:cubicBezTo>
                    <a:pt x="189" y="784"/>
                    <a:pt x="182" y="783"/>
                    <a:pt x="176" y="783"/>
                  </a:cubicBezTo>
                  <a:cubicBezTo>
                    <a:pt x="175" y="783"/>
                    <a:pt x="174" y="783"/>
                    <a:pt x="174" y="783"/>
                  </a:cubicBezTo>
                  <a:cubicBezTo>
                    <a:pt x="166" y="783"/>
                    <a:pt x="165" y="794"/>
                    <a:pt x="172" y="797"/>
                  </a:cubicBezTo>
                  <a:cubicBezTo>
                    <a:pt x="191" y="808"/>
                    <a:pt x="211" y="813"/>
                    <a:pt x="232" y="813"/>
                  </a:cubicBezTo>
                  <a:cubicBezTo>
                    <a:pt x="276" y="813"/>
                    <a:pt x="320" y="790"/>
                    <a:pt x="351" y="755"/>
                  </a:cubicBezTo>
                  <a:cubicBezTo>
                    <a:pt x="406" y="694"/>
                    <a:pt x="412" y="604"/>
                    <a:pt x="397" y="525"/>
                  </a:cubicBezTo>
                  <a:cubicBezTo>
                    <a:pt x="354" y="295"/>
                    <a:pt x="211" y="138"/>
                    <a:pt x="31" y="3"/>
                  </a:cubicBezTo>
                  <a:cubicBezTo>
                    <a:pt x="28" y="1"/>
                    <a:pt x="26" y="0"/>
                    <a:pt x="23" y="0"/>
                  </a:cubicBezTo>
                  <a:close/>
                </a:path>
              </a:pathLst>
            </a:custGeom>
            <a:solidFill>
              <a:srgbClr val="F7B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4663898" y="2902907"/>
              <a:ext cx="44845" cy="120077"/>
            </a:xfrm>
            <a:custGeom>
              <a:avLst/>
              <a:gdLst/>
              <a:ahLst/>
              <a:cxnLst/>
              <a:rect l="l" t="t" r="r" b="b"/>
              <a:pathLst>
                <a:path w="335" h="897" extrusionOk="0">
                  <a:moveTo>
                    <a:pt x="11" y="1"/>
                  </a:moveTo>
                  <a:cubicBezTo>
                    <a:pt x="5" y="1"/>
                    <a:pt x="0" y="9"/>
                    <a:pt x="6" y="16"/>
                  </a:cubicBezTo>
                  <a:cubicBezTo>
                    <a:pt x="53" y="75"/>
                    <a:pt x="108" y="129"/>
                    <a:pt x="155" y="187"/>
                  </a:cubicBezTo>
                  <a:cubicBezTo>
                    <a:pt x="216" y="262"/>
                    <a:pt x="243" y="343"/>
                    <a:pt x="263" y="436"/>
                  </a:cubicBezTo>
                  <a:cubicBezTo>
                    <a:pt x="283" y="528"/>
                    <a:pt x="292" y="624"/>
                    <a:pt x="273" y="717"/>
                  </a:cubicBezTo>
                  <a:cubicBezTo>
                    <a:pt x="263" y="759"/>
                    <a:pt x="249" y="803"/>
                    <a:pt x="216" y="832"/>
                  </a:cubicBezTo>
                  <a:cubicBezTo>
                    <a:pt x="199" y="847"/>
                    <a:pt x="182" y="854"/>
                    <a:pt x="166" y="854"/>
                  </a:cubicBezTo>
                  <a:cubicBezTo>
                    <a:pt x="116" y="854"/>
                    <a:pt x="79" y="786"/>
                    <a:pt x="62" y="733"/>
                  </a:cubicBezTo>
                  <a:cubicBezTo>
                    <a:pt x="59" y="725"/>
                    <a:pt x="51" y="721"/>
                    <a:pt x="44" y="721"/>
                  </a:cubicBezTo>
                  <a:cubicBezTo>
                    <a:pt x="32" y="721"/>
                    <a:pt x="21" y="730"/>
                    <a:pt x="26" y="744"/>
                  </a:cubicBezTo>
                  <a:cubicBezTo>
                    <a:pt x="47" y="808"/>
                    <a:pt x="89" y="897"/>
                    <a:pt x="164" y="897"/>
                  </a:cubicBezTo>
                  <a:cubicBezTo>
                    <a:pt x="173" y="897"/>
                    <a:pt x="183" y="896"/>
                    <a:pt x="193" y="893"/>
                  </a:cubicBezTo>
                  <a:cubicBezTo>
                    <a:pt x="278" y="870"/>
                    <a:pt x="307" y="754"/>
                    <a:pt x="316" y="681"/>
                  </a:cubicBezTo>
                  <a:cubicBezTo>
                    <a:pt x="334" y="552"/>
                    <a:pt x="311" y="404"/>
                    <a:pt x="258" y="285"/>
                  </a:cubicBezTo>
                  <a:cubicBezTo>
                    <a:pt x="211" y="175"/>
                    <a:pt x="111" y="77"/>
                    <a:pt x="18" y="4"/>
                  </a:cubicBezTo>
                  <a:cubicBezTo>
                    <a:pt x="16" y="2"/>
                    <a:pt x="13" y="1"/>
                    <a:pt x="11" y="1"/>
                  </a:cubicBezTo>
                  <a:close/>
                </a:path>
              </a:pathLst>
            </a:custGeom>
            <a:solidFill>
              <a:srgbClr val="F7B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p:cNvSpPr/>
            <p:nvPr/>
          </p:nvSpPr>
          <p:spPr>
            <a:xfrm>
              <a:off x="4037004" y="2856322"/>
              <a:ext cx="540011" cy="354876"/>
            </a:xfrm>
            <a:custGeom>
              <a:avLst/>
              <a:gdLst/>
              <a:ahLst/>
              <a:cxnLst/>
              <a:rect l="l" t="t" r="r" b="b"/>
              <a:pathLst>
                <a:path w="4034" h="2651" extrusionOk="0">
                  <a:moveTo>
                    <a:pt x="3502" y="1"/>
                  </a:moveTo>
                  <a:cubicBezTo>
                    <a:pt x="3502" y="1"/>
                    <a:pt x="2588" y="247"/>
                    <a:pt x="1161" y="590"/>
                  </a:cubicBezTo>
                  <a:lnTo>
                    <a:pt x="0" y="2606"/>
                  </a:lnTo>
                  <a:cubicBezTo>
                    <a:pt x="0" y="2606"/>
                    <a:pt x="184" y="2650"/>
                    <a:pt x="530" y="2650"/>
                  </a:cubicBezTo>
                  <a:cubicBezTo>
                    <a:pt x="1175" y="2650"/>
                    <a:pt x="2387" y="2497"/>
                    <a:pt x="4034" y="1617"/>
                  </a:cubicBezTo>
                  <a:cubicBezTo>
                    <a:pt x="4034" y="1617"/>
                    <a:pt x="3806" y="552"/>
                    <a:pt x="35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p:nvPr/>
          </p:nvSpPr>
          <p:spPr>
            <a:xfrm>
              <a:off x="4092960" y="2847621"/>
              <a:ext cx="419801" cy="136542"/>
            </a:xfrm>
            <a:custGeom>
              <a:avLst/>
              <a:gdLst/>
              <a:ahLst/>
              <a:cxnLst/>
              <a:rect l="l" t="t" r="r" b="b"/>
              <a:pathLst>
                <a:path w="3136" h="1020" extrusionOk="0">
                  <a:moveTo>
                    <a:pt x="3056" y="0"/>
                  </a:moveTo>
                  <a:cubicBezTo>
                    <a:pt x="3051" y="0"/>
                    <a:pt x="3046" y="1"/>
                    <a:pt x="3040" y="2"/>
                  </a:cubicBezTo>
                  <a:cubicBezTo>
                    <a:pt x="2040" y="277"/>
                    <a:pt x="1048" y="578"/>
                    <a:pt x="62" y="906"/>
                  </a:cubicBezTo>
                  <a:cubicBezTo>
                    <a:pt x="0" y="927"/>
                    <a:pt x="18" y="1019"/>
                    <a:pt x="75" y="1019"/>
                  </a:cubicBezTo>
                  <a:cubicBezTo>
                    <a:pt x="80" y="1019"/>
                    <a:pt x="86" y="1018"/>
                    <a:pt x="93" y="1016"/>
                  </a:cubicBezTo>
                  <a:cubicBezTo>
                    <a:pt x="1078" y="689"/>
                    <a:pt x="2071" y="388"/>
                    <a:pt x="3070" y="112"/>
                  </a:cubicBezTo>
                  <a:cubicBezTo>
                    <a:pt x="3135" y="94"/>
                    <a:pt x="3115" y="0"/>
                    <a:pt x="3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4634582" y="3849199"/>
              <a:ext cx="101068" cy="150330"/>
            </a:xfrm>
            <a:custGeom>
              <a:avLst/>
              <a:gdLst/>
              <a:ahLst/>
              <a:cxnLst/>
              <a:rect l="l" t="t" r="r" b="b"/>
              <a:pathLst>
                <a:path w="755" h="1123" extrusionOk="0">
                  <a:moveTo>
                    <a:pt x="379" y="0"/>
                  </a:moveTo>
                  <a:cubicBezTo>
                    <a:pt x="378" y="0"/>
                    <a:pt x="377" y="1"/>
                    <a:pt x="376" y="1"/>
                  </a:cubicBezTo>
                  <a:cubicBezTo>
                    <a:pt x="169" y="51"/>
                    <a:pt x="75" y="273"/>
                    <a:pt x="32" y="471"/>
                  </a:cubicBezTo>
                  <a:cubicBezTo>
                    <a:pt x="2" y="611"/>
                    <a:pt x="1" y="772"/>
                    <a:pt x="54" y="906"/>
                  </a:cubicBezTo>
                  <a:cubicBezTo>
                    <a:pt x="77" y="967"/>
                    <a:pt x="112" y="1013"/>
                    <a:pt x="155" y="1047"/>
                  </a:cubicBezTo>
                  <a:cubicBezTo>
                    <a:pt x="218" y="1097"/>
                    <a:pt x="298" y="1122"/>
                    <a:pt x="378" y="1122"/>
                  </a:cubicBezTo>
                  <a:cubicBezTo>
                    <a:pt x="419" y="1122"/>
                    <a:pt x="460" y="1116"/>
                    <a:pt x="499" y="1102"/>
                  </a:cubicBezTo>
                  <a:cubicBezTo>
                    <a:pt x="647" y="1051"/>
                    <a:pt x="755" y="900"/>
                    <a:pt x="755" y="738"/>
                  </a:cubicBezTo>
                  <a:cubicBezTo>
                    <a:pt x="755" y="614"/>
                    <a:pt x="691" y="492"/>
                    <a:pt x="592" y="421"/>
                  </a:cubicBezTo>
                  <a:cubicBezTo>
                    <a:pt x="497" y="353"/>
                    <a:pt x="361" y="297"/>
                    <a:pt x="335" y="164"/>
                  </a:cubicBezTo>
                  <a:cubicBezTo>
                    <a:pt x="325" y="113"/>
                    <a:pt x="351" y="58"/>
                    <a:pt x="386" y="20"/>
                  </a:cubicBezTo>
                  <a:cubicBezTo>
                    <a:pt x="394" y="13"/>
                    <a:pt x="388" y="0"/>
                    <a:pt x="3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4650512" y="3886547"/>
              <a:ext cx="72019" cy="104816"/>
            </a:xfrm>
            <a:custGeom>
              <a:avLst/>
              <a:gdLst/>
              <a:ahLst/>
              <a:cxnLst/>
              <a:rect l="l" t="t" r="r" b="b"/>
              <a:pathLst>
                <a:path w="538" h="783" extrusionOk="0">
                  <a:moveTo>
                    <a:pt x="236" y="1"/>
                  </a:moveTo>
                  <a:cubicBezTo>
                    <a:pt x="236" y="1"/>
                    <a:pt x="235" y="1"/>
                    <a:pt x="235" y="1"/>
                  </a:cubicBezTo>
                  <a:cubicBezTo>
                    <a:pt x="92" y="46"/>
                    <a:pt x="37" y="205"/>
                    <a:pt x="16" y="345"/>
                  </a:cubicBezTo>
                  <a:cubicBezTo>
                    <a:pt x="0" y="444"/>
                    <a:pt x="6" y="556"/>
                    <a:pt x="50" y="647"/>
                  </a:cubicBezTo>
                  <a:cubicBezTo>
                    <a:pt x="68" y="686"/>
                    <a:pt x="95" y="716"/>
                    <a:pt x="127" y="740"/>
                  </a:cubicBezTo>
                  <a:cubicBezTo>
                    <a:pt x="167" y="768"/>
                    <a:pt x="217" y="782"/>
                    <a:pt x="267" y="782"/>
                  </a:cubicBezTo>
                  <a:cubicBezTo>
                    <a:pt x="302" y="782"/>
                    <a:pt x="337" y="775"/>
                    <a:pt x="369" y="761"/>
                  </a:cubicBezTo>
                  <a:cubicBezTo>
                    <a:pt x="470" y="720"/>
                    <a:pt x="537" y="609"/>
                    <a:pt x="530" y="496"/>
                  </a:cubicBezTo>
                  <a:cubicBezTo>
                    <a:pt x="525" y="412"/>
                    <a:pt x="475" y="330"/>
                    <a:pt x="403" y="285"/>
                  </a:cubicBezTo>
                  <a:cubicBezTo>
                    <a:pt x="334" y="241"/>
                    <a:pt x="237" y="208"/>
                    <a:pt x="213" y="117"/>
                  </a:cubicBezTo>
                  <a:cubicBezTo>
                    <a:pt x="204" y="82"/>
                    <a:pt x="219" y="44"/>
                    <a:pt x="242" y="15"/>
                  </a:cubicBezTo>
                  <a:cubicBezTo>
                    <a:pt x="246" y="9"/>
                    <a:pt x="242" y="1"/>
                    <a:pt x="2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4565775" y="3975433"/>
              <a:ext cx="239083" cy="86745"/>
            </a:xfrm>
            <a:custGeom>
              <a:avLst/>
              <a:gdLst/>
              <a:ahLst/>
              <a:cxnLst/>
              <a:rect l="l" t="t" r="r" b="b"/>
              <a:pathLst>
                <a:path w="1786" h="648" extrusionOk="0">
                  <a:moveTo>
                    <a:pt x="182" y="0"/>
                  </a:moveTo>
                  <a:cubicBezTo>
                    <a:pt x="80" y="0"/>
                    <a:pt x="1" y="97"/>
                    <a:pt x="22" y="203"/>
                  </a:cubicBezTo>
                  <a:lnTo>
                    <a:pt x="107" y="648"/>
                  </a:lnTo>
                  <a:lnTo>
                    <a:pt x="1681" y="648"/>
                  </a:lnTo>
                  <a:lnTo>
                    <a:pt x="1767" y="203"/>
                  </a:lnTo>
                  <a:cubicBezTo>
                    <a:pt x="1785" y="99"/>
                    <a:pt x="1709" y="1"/>
                    <a:pt x="1608" y="0"/>
                  </a:cubicBezTo>
                  <a:close/>
                </a:path>
              </a:pathLst>
            </a:custGeom>
            <a:solidFill>
              <a:srgbClr val="363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4565641" y="3975567"/>
              <a:ext cx="140960" cy="86745"/>
            </a:xfrm>
            <a:custGeom>
              <a:avLst/>
              <a:gdLst/>
              <a:ahLst/>
              <a:cxnLst/>
              <a:rect l="l" t="t" r="r" b="b"/>
              <a:pathLst>
                <a:path w="1053" h="648" extrusionOk="0">
                  <a:moveTo>
                    <a:pt x="182" y="0"/>
                  </a:moveTo>
                  <a:cubicBezTo>
                    <a:pt x="80" y="0"/>
                    <a:pt x="1" y="98"/>
                    <a:pt x="21" y="203"/>
                  </a:cubicBezTo>
                  <a:lnTo>
                    <a:pt x="107" y="648"/>
                  </a:lnTo>
                  <a:lnTo>
                    <a:pt x="1053" y="648"/>
                  </a:lnTo>
                  <a:cubicBezTo>
                    <a:pt x="905" y="582"/>
                    <a:pt x="765" y="499"/>
                    <a:pt x="637" y="387"/>
                  </a:cubicBezTo>
                  <a:cubicBezTo>
                    <a:pt x="504" y="273"/>
                    <a:pt x="414" y="141"/>
                    <a:pt x="342" y="0"/>
                  </a:cubicBezTo>
                  <a:close/>
                </a:path>
              </a:pathLst>
            </a:custGeom>
            <a:solidFill>
              <a:srgbClr val="2F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4332179" y="3447068"/>
              <a:ext cx="357955" cy="573076"/>
            </a:xfrm>
            <a:custGeom>
              <a:avLst/>
              <a:gdLst/>
              <a:ahLst/>
              <a:cxnLst/>
              <a:rect l="l" t="t" r="r" b="b"/>
              <a:pathLst>
                <a:path w="2674" h="4281" extrusionOk="0">
                  <a:moveTo>
                    <a:pt x="593" y="1"/>
                  </a:moveTo>
                  <a:cubicBezTo>
                    <a:pt x="266" y="1"/>
                    <a:pt x="0" y="275"/>
                    <a:pt x="0" y="613"/>
                  </a:cubicBezTo>
                  <a:lnTo>
                    <a:pt x="0" y="4281"/>
                  </a:lnTo>
                  <a:lnTo>
                    <a:pt x="269" y="4281"/>
                  </a:lnTo>
                  <a:lnTo>
                    <a:pt x="269" y="613"/>
                  </a:lnTo>
                  <a:cubicBezTo>
                    <a:pt x="269" y="428"/>
                    <a:pt x="414" y="278"/>
                    <a:pt x="593" y="278"/>
                  </a:cubicBezTo>
                  <a:lnTo>
                    <a:pt x="2674" y="278"/>
                  </a:lnTo>
                  <a:lnTo>
                    <a:pt x="26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4338203" y="4059099"/>
              <a:ext cx="552862" cy="44577"/>
            </a:xfrm>
            <a:custGeom>
              <a:avLst/>
              <a:gdLst/>
              <a:ahLst/>
              <a:cxnLst/>
              <a:rect l="l" t="t" r="r" b="b"/>
              <a:pathLst>
                <a:path w="4130" h="333" extrusionOk="0">
                  <a:moveTo>
                    <a:pt x="0" y="0"/>
                  </a:moveTo>
                  <a:lnTo>
                    <a:pt x="0" y="333"/>
                  </a:lnTo>
                  <a:lnTo>
                    <a:pt x="4130" y="333"/>
                  </a:lnTo>
                  <a:lnTo>
                    <a:pt x="41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4301256" y="3895650"/>
              <a:ext cx="100666" cy="207892"/>
            </a:xfrm>
            <a:custGeom>
              <a:avLst/>
              <a:gdLst/>
              <a:ahLst/>
              <a:cxnLst/>
              <a:rect l="l" t="t" r="r" b="b"/>
              <a:pathLst>
                <a:path w="752" h="1553" extrusionOk="0">
                  <a:moveTo>
                    <a:pt x="80" y="1"/>
                  </a:moveTo>
                  <a:cubicBezTo>
                    <a:pt x="36" y="1"/>
                    <a:pt x="0" y="38"/>
                    <a:pt x="0" y="83"/>
                  </a:cubicBezTo>
                  <a:lnTo>
                    <a:pt x="0" y="1553"/>
                  </a:lnTo>
                  <a:lnTo>
                    <a:pt x="751" y="1553"/>
                  </a:lnTo>
                  <a:lnTo>
                    <a:pt x="751" y="83"/>
                  </a:lnTo>
                  <a:cubicBezTo>
                    <a:pt x="751" y="38"/>
                    <a:pt x="715" y="1"/>
                    <a:pt x="671" y="1"/>
                  </a:cubicBezTo>
                  <a:close/>
                </a:path>
              </a:pathLst>
            </a:custGeom>
            <a:solidFill>
              <a:srgbClr val="363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4301122" y="3895784"/>
              <a:ext cx="87949" cy="207892"/>
            </a:xfrm>
            <a:custGeom>
              <a:avLst/>
              <a:gdLst/>
              <a:ahLst/>
              <a:cxnLst/>
              <a:rect l="l" t="t" r="r" b="b"/>
              <a:pathLst>
                <a:path w="657" h="1553" extrusionOk="0">
                  <a:moveTo>
                    <a:pt x="79" y="1"/>
                  </a:moveTo>
                  <a:cubicBezTo>
                    <a:pt x="36" y="1"/>
                    <a:pt x="0" y="38"/>
                    <a:pt x="0" y="83"/>
                  </a:cubicBezTo>
                  <a:lnTo>
                    <a:pt x="0" y="1553"/>
                  </a:lnTo>
                  <a:lnTo>
                    <a:pt x="657" y="1553"/>
                  </a:lnTo>
                  <a:cubicBezTo>
                    <a:pt x="498" y="1376"/>
                    <a:pt x="390" y="1174"/>
                    <a:pt x="326" y="897"/>
                  </a:cubicBezTo>
                  <a:cubicBezTo>
                    <a:pt x="261" y="601"/>
                    <a:pt x="263" y="299"/>
                    <a:pt x="240" y="1"/>
                  </a:cubicBezTo>
                  <a:close/>
                </a:path>
              </a:pathLst>
            </a:custGeom>
            <a:solidFill>
              <a:srgbClr val="2F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4641007" y="3377458"/>
              <a:ext cx="99060" cy="70681"/>
            </a:xfrm>
            <a:custGeom>
              <a:avLst/>
              <a:gdLst/>
              <a:ahLst/>
              <a:cxnLst/>
              <a:rect l="l" t="t" r="r" b="b"/>
              <a:pathLst>
                <a:path w="740" h="528" extrusionOk="0">
                  <a:moveTo>
                    <a:pt x="1" y="0"/>
                  </a:moveTo>
                  <a:lnTo>
                    <a:pt x="1" y="193"/>
                  </a:lnTo>
                  <a:cubicBezTo>
                    <a:pt x="1" y="379"/>
                    <a:pt x="151" y="528"/>
                    <a:pt x="336" y="528"/>
                  </a:cubicBezTo>
                  <a:lnTo>
                    <a:pt x="404" y="528"/>
                  </a:lnTo>
                  <a:cubicBezTo>
                    <a:pt x="589" y="528"/>
                    <a:pt x="739" y="379"/>
                    <a:pt x="739" y="193"/>
                  </a:cubicBezTo>
                  <a:lnTo>
                    <a:pt x="739" y="0"/>
                  </a:lnTo>
                  <a:close/>
                </a:path>
              </a:pathLst>
            </a:custGeom>
            <a:solidFill>
              <a:srgbClr val="282F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4505803" y="3495260"/>
              <a:ext cx="366121" cy="344167"/>
            </a:xfrm>
            <a:custGeom>
              <a:avLst/>
              <a:gdLst/>
              <a:ahLst/>
              <a:cxnLst/>
              <a:rect l="l" t="t" r="r" b="b"/>
              <a:pathLst>
                <a:path w="2735" h="2571" extrusionOk="0">
                  <a:moveTo>
                    <a:pt x="908" y="1"/>
                  </a:moveTo>
                  <a:cubicBezTo>
                    <a:pt x="446" y="338"/>
                    <a:pt x="1" y="1018"/>
                    <a:pt x="1" y="1545"/>
                  </a:cubicBezTo>
                  <a:cubicBezTo>
                    <a:pt x="1" y="2272"/>
                    <a:pt x="614" y="2570"/>
                    <a:pt x="1368" y="2570"/>
                  </a:cubicBezTo>
                  <a:cubicBezTo>
                    <a:pt x="2123" y="2570"/>
                    <a:pt x="2735" y="2274"/>
                    <a:pt x="2735" y="1545"/>
                  </a:cubicBezTo>
                  <a:cubicBezTo>
                    <a:pt x="2735" y="1018"/>
                    <a:pt x="2272" y="338"/>
                    <a:pt x="1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4534718" y="3463132"/>
              <a:ext cx="308291" cy="349120"/>
            </a:xfrm>
            <a:custGeom>
              <a:avLst/>
              <a:gdLst/>
              <a:ahLst/>
              <a:cxnLst/>
              <a:rect l="l" t="t" r="r" b="b"/>
              <a:pathLst>
                <a:path w="2303" h="2608" extrusionOk="0">
                  <a:moveTo>
                    <a:pt x="786" y="1"/>
                  </a:moveTo>
                  <a:lnTo>
                    <a:pt x="768" y="445"/>
                  </a:lnTo>
                  <a:lnTo>
                    <a:pt x="766" y="445"/>
                  </a:lnTo>
                  <a:cubicBezTo>
                    <a:pt x="548" y="602"/>
                    <a:pt x="335" y="850"/>
                    <a:pt x="190" y="1115"/>
                  </a:cubicBezTo>
                  <a:cubicBezTo>
                    <a:pt x="75" y="1326"/>
                    <a:pt x="1" y="1547"/>
                    <a:pt x="1" y="1744"/>
                  </a:cubicBezTo>
                  <a:cubicBezTo>
                    <a:pt x="1" y="2357"/>
                    <a:pt x="516" y="2608"/>
                    <a:pt x="1152" y="2608"/>
                  </a:cubicBezTo>
                  <a:cubicBezTo>
                    <a:pt x="1787" y="2608"/>
                    <a:pt x="2303" y="2358"/>
                    <a:pt x="2303" y="1744"/>
                  </a:cubicBezTo>
                  <a:cubicBezTo>
                    <a:pt x="2303" y="1533"/>
                    <a:pt x="2215" y="1294"/>
                    <a:pt x="2082" y="1069"/>
                  </a:cubicBezTo>
                  <a:cubicBezTo>
                    <a:pt x="1933" y="820"/>
                    <a:pt x="1729" y="593"/>
                    <a:pt x="1524" y="445"/>
                  </a:cubicBezTo>
                  <a:lnTo>
                    <a:pt x="1519" y="445"/>
                  </a:lnTo>
                  <a:lnTo>
                    <a:pt x="1519" y="1"/>
                  </a:ln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4534718" y="3606100"/>
              <a:ext cx="308291" cy="206152"/>
            </a:xfrm>
            <a:custGeom>
              <a:avLst/>
              <a:gdLst/>
              <a:ahLst/>
              <a:cxnLst/>
              <a:rect l="l" t="t" r="r" b="b"/>
              <a:pathLst>
                <a:path w="2303" h="1540" extrusionOk="0">
                  <a:moveTo>
                    <a:pt x="2081" y="1"/>
                  </a:moveTo>
                  <a:cubicBezTo>
                    <a:pt x="1726" y="53"/>
                    <a:pt x="1330" y="70"/>
                    <a:pt x="964" y="70"/>
                  </a:cubicBezTo>
                  <a:cubicBezTo>
                    <a:pt x="677" y="70"/>
                    <a:pt x="408" y="60"/>
                    <a:pt x="190" y="47"/>
                  </a:cubicBezTo>
                  <a:cubicBezTo>
                    <a:pt x="143" y="133"/>
                    <a:pt x="103" y="220"/>
                    <a:pt x="72" y="305"/>
                  </a:cubicBezTo>
                  <a:cubicBezTo>
                    <a:pt x="27" y="432"/>
                    <a:pt x="1" y="558"/>
                    <a:pt x="1" y="676"/>
                  </a:cubicBezTo>
                  <a:cubicBezTo>
                    <a:pt x="1" y="1289"/>
                    <a:pt x="516" y="1540"/>
                    <a:pt x="1152" y="1540"/>
                  </a:cubicBezTo>
                  <a:cubicBezTo>
                    <a:pt x="1787" y="1540"/>
                    <a:pt x="2303" y="1290"/>
                    <a:pt x="2303" y="676"/>
                  </a:cubicBezTo>
                  <a:cubicBezTo>
                    <a:pt x="2303" y="663"/>
                    <a:pt x="2303" y="652"/>
                    <a:pt x="2302" y="638"/>
                  </a:cubicBezTo>
                  <a:cubicBezTo>
                    <a:pt x="2293" y="437"/>
                    <a:pt x="2207" y="212"/>
                    <a:pt x="20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4544356" y="3606100"/>
              <a:ext cx="298519" cy="88619"/>
            </a:xfrm>
            <a:custGeom>
              <a:avLst/>
              <a:gdLst/>
              <a:ahLst/>
              <a:cxnLst/>
              <a:rect l="l" t="t" r="r" b="b"/>
              <a:pathLst>
                <a:path w="2230" h="662" extrusionOk="0">
                  <a:moveTo>
                    <a:pt x="2009" y="1"/>
                  </a:moveTo>
                  <a:cubicBezTo>
                    <a:pt x="1654" y="53"/>
                    <a:pt x="1258" y="70"/>
                    <a:pt x="892" y="70"/>
                  </a:cubicBezTo>
                  <a:cubicBezTo>
                    <a:pt x="605" y="70"/>
                    <a:pt x="336" y="60"/>
                    <a:pt x="118" y="47"/>
                  </a:cubicBezTo>
                  <a:cubicBezTo>
                    <a:pt x="71" y="133"/>
                    <a:pt x="31" y="220"/>
                    <a:pt x="0" y="305"/>
                  </a:cubicBezTo>
                  <a:cubicBezTo>
                    <a:pt x="31" y="319"/>
                    <a:pt x="63" y="332"/>
                    <a:pt x="93" y="344"/>
                  </a:cubicBezTo>
                  <a:cubicBezTo>
                    <a:pt x="633" y="551"/>
                    <a:pt x="1211" y="661"/>
                    <a:pt x="1788" y="661"/>
                  </a:cubicBezTo>
                  <a:cubicBezTo>
                    <a:pt x="1935" y="661"/>
                    <a:pt x="2083" y="654"/>
                    <a:pt x="2230" y="639"/>
                  </a:cubicBezTo>
                  <a:cubicBezTo>
                    <a:pt x="2221" y="437"/>
                    <a:pt x="2135" y="212"/>
                    <a:pt x="2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4614770" y="3602218"/>
              <a:ext cx="22489" cy="22355"/>
            </a:xfrm>
            <a:custGeom>
              <a:avLst/>
              <a:gdLst/>
              <a:ahLst/>
              <a:cxnLst/>
              <a:rect l="l" t="t" r="r" b="b"/>
              <a:pathLst>
                <a:path w="168" h="167" extrusionOk="0">
                  <a:moveTo>
                    <a:pt x="81" y="0"/>
                  </a:moveTo>
                  <a:cubicBezTo>
                    <a:pt x="61" y="0"/>
                    <a:pt x="38" y="9"/>
                    <a:pt x="25" y="25"/>
                  </a:cubicBezTo>
                  <a:cubicBezTo>
                    <a:pt x="10" y="39"/>
                    <a:pt x="0" y="63"/>
                    <a:pt x="1" y="83"/>
                  </a:cubicBezTo>
                  <a:cubicBezTo>
                    <a:pt x="2" y="105"/>
                    <a:pt x="9" y="127"/>
                    <a:pt x="25" y="142"/>
                  </a:cubicBezTo>
                  <a:cubicBezTo>
                    <a:pt x="40" y="158"/>
                    <a:pt x="58" y="167"/>
                    <a:pt x="81" y="167"/>
                  </a:cubicBezTo>
                  <a:lnTo>
                    <a:pt x="87" y="167"/>
                  </a:lnTo>
                  <a:cubicBezTo>
                    <a:pt x="108" y="167"/>
                    <a:pt x="129" y="158"/>
                    <a:pt x="143" y="142"/>
                  </a:cubicBezTo>
                  <a:cubicBezTo>
                    <a:pt x="158" y="128"/>
                    <a:pt x="168" y="103"/>
                    <a:pt x="166" y="83"/>
                  </a:cubicBezTo>
                  <a:cubicBezTo>
                    <a:pt x="165" y="61"/>
                    <a:pt x="159" y="40"/>
                    <a:pt x="143" y="25"/>
                  </a:cubicBezTo>
                  <a:cubicBezTo>
                    <a:pt x="128" y="9"/>
                    <a:pt x="10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4658544" y="3563263"/>
              <a:ext cx="22623" cy="23293"/>
            </a:xfrm>
            <a:custGeom>
              <a:avLst/>
              <a:gdLst/>
              <a:ahLst/>
              <a:cxnLst/>
              <a:rect l="l" t="t" r="r" b="b"/>
              <a:pathLst>
                <a:path w="169" h="174" extrusionOk="0">
                  <a:moveTo>
                    <a:pt x="81" y="1"/>
                  </a:moveTo>
                  <a:cubicBezTo>
                    <a:pt x="62" y="1"/>
                    <a:pt x="37" y="10"/>
                    <a:pt x="25" y="25"/>
                  </a:cubicBezTo>
                  <a:cubicBezTo>
                    <a:pt x="11" y="40"/>
                    <a:pt x="1" y="62"/>
                    <a:pt x="2" y="84"/>
                  </a:cubicBezTo>
                  <a:cubicBezTo>
                    <a:pt x="3" y="106"/>
                    <a:pt x="10" y="127"/>
                    <a:pt x="25" y="143"/>
                  </a:cubicBezTo>
                  <a:lnTo>
                    <a:pt x="31" y="149"/>
                  </a:lnTo>
                  <a:cubicBezTo>
                    <a:pt x="46" y="164"/>
                    <a:pt x="67" y="173"/>
                    <a:pt x="88" y="173"/>
                  </a:cubicBezTo>
                  <a:cubicBezTo>
                    <a:pt x="107" y="173"/>
                    <a:pt x="131" y="164"/>
                    <a:pt x="144" y="149"/>
                  </a:cubicBezTo>
                  <a:cubicBezTo>
                    <a:pt x="158" y="134"/>
                    <a:pt x="168" y="112"/>
                    <a:pt x="166" y="91"/>
                  </a:cubicBezTo>
                  <a:cubicBezTo>
                    <a:pt x="166" y="69"/>
                    <a:pt x="159" y="49"/>
                    <a:pt x="144" y="31"/>
                  </a:cubicBezTo>
                  <a:lnTo>
                    <a:pt x="138" y="25"/>
                  </a:lnTo>
                  <a:cubicBezTo>
                    <a:pt x="123" y="10"/>
                    <a:pt x="102" y="1"/>
                    <a:pt x="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4669789" y="3606234"/>
              <a:ext cx="27978" cy="22489"/>
            </a:xfrm>
            <a:custGeom>
              <a:avLst/>
              <a:gdLst/>
              <a:ahLst/>
              <a:cxnLst/>
              <a:rect l="l" t="t" r="r" b="b"/>
              <a:pathLst>
                <a:path w="209" h="168" extrusionOk="0">
                  <a:moveTo>
                    <a:pt x="105" y="1"/>
                  </a:moveTo>
                  <a:cubicBezTo>
                    <a:pt x="0" y="1"/>
                    <a:pt x="0" y="168"/>
                    <a:pt x="105" y="168"/>
                  </a:cubicBezTo>
                  <a:cubicBezTo>
                    <a:pt x="208" y="168"/>
                    <a:pt x="208"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4716775" y="3642511"/>
              <a:ext cx="22623" cy="22489"/>
            </a:xfrm>
            <a:custGeom>
              <a:avLst/>
              <a:gdLst/>
              <a:ahLst/>
              <a:cxnLst/>
              <a:rect l="l" t="t" r="r" b="b"/>
              <a:pathLst>
                <a:path w="169" h="168" extrusionOk="0">
                  <a:moveTo>
                    <a:pt x="81" y="1"/>
                  </a:moveTo>
                  <a:cubicBezTo>
                    <a:pt x="61" y="1"/>
                    <a:pt x="38" y="10"/>
                    <a:pt x="25" y="25"/>
                  </a:cubicBezTo>
                  <a:cubicBezTo>
                    <a:pt x="11" y="40"/>
                    <a:pt x="0" y="63"/>
                    <a:pt x="1" y="84"/>
                  </a:cubicBezTo>
                  <a:cubicBezTo>
                    <a:pt x="2" y="106"/>
                    <a:pt x="10" y="128"/>
                    <a:pt x="25" y="143"/>
                  </a:cubicBezTo>
                  <a:cubicBezTo>
                    <a:pt x="40" y="158"/>
                    <a:pt x="59" y="168"/>
                    <a:pt x="81" y="168"/>
                  </a:cubicBezTo>
                  <a:lnTo>
                    <a:pt x="87" y="168"/>
                  </a:lnTo>
                  <a:cubicBezTo>
                    <a:pt x="108" y="168"/>
                    <a:pt x="129" y="158"/>
                    <a:pt x="144" y="143"/>
                  </a:cubicBezTo>
                  <a:cubicBezTo>
                    <a:pt x="158" y="129"/>
                    <a:pt x="168" y="104"/>
                    <a:pt x="166" y="84"/>
                  </a:cubicBezTo>
                  <a:cubicBezTo>
                    <a:pt x="166" y="62"/>
                    <a:pt x="160" y="41"/>
                    <a:pt x="144" y="25"/>
                  </a:cubicBezTo>
                  <a:cubicBezTo>
                    <a:pt x="128" y="10"/>
                    <a:pt x="109" y="1"/>
                    <a:pt x="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4746360" y="3591375"/>
              <a:ext cx="22623" cy="22489"/>
            </a:xfrm>
            <a:custGeom>
              <a:avLst/>
              <a:gdLst/>
              <a:ahLst/>
              <a:cxnLst/>
              <a:rect l="l" t="t" r="r" b="b"/>
              <a:pathLst>
                <a:path w="169" h="168" extrusionOk="0">
                  <a:moveTo>
                    <a:pt x="81" y="0"/>
                  </a:moveTo>
                  <a:cubicBezTo>
                    <a:pt x="61" y="0"/>
                    <a:pt x="39" y="9"/>
                    <a:pt x="25" y="25"/>
                  </a:cubicBezTo>
                  <a:cubicBezTo>
                    <a:pt x="11" y="39"/>
                    <a:pt x="0" y="64"/>
                    <a:pt x="1" y="84"/>
                  </a:cubicBezTo>
                  <a:cubicBezTo>
                    <a:pt x="4" y="106"/>
                    <a:pt x="10" y="127"/>
                    <a:pt x="25" y="142"/>
                  </a:cubicBezTo>
                  <a:cubicBezTo>
                    <a:pt x="40" y="158"/>
                    <a:pt x="60" y="167"/>
                    <a:pt x="81" y="167"/>
                  </a:cubicBezTo>
                  <a:lnTo>
                    <a:pt x="87" y="167"/>
                  </a:lnTo>
                  <a:cubicBezTo>
                    <a:pt x="108" y="167"/>
                    <a:pt x="129" y="158"/>
                    <a:pt x="144" y="142"/>
                  </a:cubicBezTo>
                  <a:cubicBezTo>
                    <a:pt x="158" y="128"/>
                    <a:pt x="168" y="105"/>
                    <a:pt x="167" y="84"/>
                  </a:cubicBezTo>
                  <a:cubicBezTo>
                    <a:pt x="165" y="64"/>
                    <a:pt x="159" y="40"/>
                    <a:pt x="144" y="25"/>
                  </a:cubicBezTo>
                  <a:cubicBezTo>
                    <a:pt x="128" y="9"/>
                    <a:pt x="109"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4697766" y="3550947"/>
              <a:ext cx="27844" cy="22489"/>
            </a:xfrm>
            <a:custGeom>
              <a:avLst/>
              <a:gdLst/>
              <a:ahLst/>
              <a:cxnLst/>
              <a:rect l="l" t="t" r="r" b="b"/>
              <a:pathLst>
                <a:path w="208" h="168" extrusionOk="0">
                  <a:moveTo>
                    <a:pt x="104" y="0"/>
                  </a:moveTo>
                  <a:cubicBezTo>
                    <a:pt x="0" y="0"/>
                    <a:pt x="0" y="167"/>
                    <a:pt x="104" y="167"/>
                  </a:cubicBezTo>
                  <a:cubicBezTo>
                    <a:pt x="208" y="167"/>
                    <a:pt x="208" y="0"/>
                    <a:pt x="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4625747" y="3433414"/>
              <a:ext cx="124361" cy="66932"/>
            </a:xfrm>
            <a:custGeom>
              <a:avLst/>
              <a:gdLst/>
              <a:ahLst/>
              <a:cxnLst/>
              <a:rect l="l" t="t" r="r" b="b"/>
              <a:pathLst>
                <a:path w="929" h="500" extrusionOk="0">
                  <a:moveTo>
                    <a:pt x="83" y="1"/>
                  </a:moveTo>
                  <a:cubicBezTo>
                    <a:pt x="37" y="1"/>
                    <a:pt x="0" y="39"/>
                    <a:pt x="0" y="87"/>
                  </a:cubicBezTo>
                  <a:lnTo>
                    <a:pt x="0" y="413"/>
                  </a:lnTo>
                  <a:cubicBezTo>
                    <a:pt x="0" y="462"/>
                    <a:pt x="37" y="500"/>
                    <a:pt x="83" y="500"/>
                  </a:cubicBezTo>
                  <a:lnTo>
                    <a:pt x="845" y="500"/>
                  </a:lnTo>
                  <a:cubicBezTo>
                    <a:pt x="891" y="500"/>
                    <a:pt x="928" y="461"/>
                    <a:pt x="928" y="413"/>
                  </a:cubicBezTo>
                  <a:lnTo>
                    <a:pt x="928" y="87"/>
                  </a:lnTo>
                  <a:cubicBezTo>
                    <a:pt x="928" y="39"/>
                    <a:pt x="890" y="2"/>
                    <a:pt x="845" y="1"/>
                  </a:cubicBezTo>
                  <a:close/>
                </a:path>
              </a:pathLst>
            </a:custGeom>
            <a:solidFill>
              <a:srgbClr val="363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4625613" y="3433414"/>
              <a:ext cx="97454" cy="66932"/>
            </a:xfrm>
            <a:custGeom>
              <a:avLst/>
              <a:gdLst/>
              <a:ahLst/>
              <a:cxnLst/>
              <a:rect l="l" t="t" r="r" b="b"/>
              <a:pathLst>
                <a:path w="728" h="500" extrusionOk="0">
                  <a:moveTo>
                    <a:pt x="83" y="1"/>
                  </a:moveTo>
                  <a:cubicBezTo>
                    <a:pt x="37" y="1"/>
                    <a:pt x="0" y="39"/>
                    <a:pt x="0" y="87"/>
                  </a:cubicBezTo>
                  <a:lnTo>
                    <a:pt x="0" y="413"/>
                  </a:lnTo>
                  <a:cubicBezTo>
                    <a:pt x="0" y="462"/>
                    <a:pt x="37" y="500"/>
                    <a:pt x="83" y="500"/>
                  </a:cubicBezTo>
                  <a:lnTo>
                    <a:pt x="727" y="500"/>
                  </a:lnTo>
                  <a:cubicBezTo>
                    <a:pt x="486" y="395"/>
                    <a:pt x="208" y="269"/>
                    <a:pt x="151" y="1"/>
                  </a:cubicBezTo>
                  <a:close/>
                </a:path>
              </a:pathLst>
            </a:custGeom>
            <a:solidFill>
              <a:srgbClr val="2F3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4533111" y="3002904"/>
              <a:ext cx="315118" cy="405879"/>
            </a:xfrm>
            <a:custGeom>
              <a:avLst/>
              <a:gdLst/>
              <a:ahLst/>
              <a:cxnLst/>
              <a:rect l="l" t="t" r="r" b="b"/>
              <a:pathLst>
                <a:path w="2354" h="3032" extrusionOk="0">
                  <a:moveTo>
                    <a:pt x="1265" y="1"/>
                  </a:moveTo>
                  <a:cubicBezTo>
                    <a:pt x="567" y="1"/>
                    <a:pt x="0" y="32"/>
                    <a:pt x="0" y="32"/>
                  </a:cubicBezTo>
                  <a:lnTo>
                    <a:pt x="0" y="2468"/>
                  </a:lnTo>
                  <a:cubicBezTo>
                    <a:pt x="0" y="2565"/>
                    <a:pt x="83" y="2650"/>
                    <a:pt x="197" y="2666"/>
                  </a:cubicBezTo>
                  <a:cubicBezTo>
                    <a:pt x="262" y="2675"/>
                    <a:pt x="326" y="2684"/>
                    <a:pt x="389" y="2692"/>
                  </a:cubicBezTo>
                  <a:lnTo>
                    <a:pt x="389" y="2824"/>
                  </a:lnTo>
                  <a:cubicBezTo>
                    <a:pt x="389" y="2892"/>
                    <a:pt x="443" y="2953"/>
                    <a:pt x="523" y="2971"/>
                  </a:cubicBezTo>
                  <a:cubicBezTo>
                    <a:pt x="650" y="2999"/>
                    <a:pt x="859" y="3031"/>
                    <a:pt x="1132" y="3031"/>
                  </a:cubicBezTo>
                  <a:cubicBezTo>
                    <a:pt x="1331" y="3031"/>
                    <a:pt x="1564" y="3014"/>
                    <a:pt x="1825" y="2966"/>
                  </a:cubicBezTo>
                  <a:cubicBezTo>
                    <a:pt x="1906" y="2950"/>
                    <a:pt x="1962" y="2887"/>
                    <a:pt x="1962" y="2817"/>
                  </a:cubicBezTo>
                  <a:lnTo>
                    <a:pt x="1962" y="2701"/>
                  </a:lnTo>
                  <a:cubicBezTo>
                    <a:pt x="2039" y="2692"/>
                    <a:pt x="2104" y="2681"/>
                    <a:pt x="2159" y="2672"/>
                  </a:cubicBezTo>
                  <a:cubicBezTo>
                    <a:pt x="2271" y="2655"/>
                    <a:pt x="2352" y="2572"/>
                    <a:pt x="2352" y="2476"/>
                  </a:cubicBezTo>
                  <a:lnTo>
                    <a:pt x="2352" y="32"/>
                  </a:lnTo>
                  <a:lnTo>
                    <a:pt x="2354" y="32"/>
                  </a:lnTo>
                  <a:cubicBezTo>
                    <a:pt x="1995" y="8"/>
                    <a:pt x="1613" y="1"/>
                    <a:pt x="12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4560822" y="3030480"/>
              <a:ext cx="261037" cy="346443"/>
            </a:xfrm>
            <a:custGeom>
              <a:avLst/>
              <a:gdLst/>
              <a:ahLst/>
              <a:cxnLst/>
              <a:rect l="l" t="t" r="r" b="b"/>
              <a:pathLst>
                <a:path w="1950" h="2588" extrusionOk="0">
                  <a:moveTo>
                    <a:pt x="1154" y="1"/>
                  </a:moveTo>
                  <a:cubicBezTo>
                    <a:pt x="784" y="1"/>
                    <a:pt x="349" y="10"/>
                    <a:pt x="0" y="45"/>
                  </a:cubicBezTo>
                  <a:lnTo>
                    <a:pt x="0" y="2132"/>
                  </a:lnTo>
                  <a:cubicBezTo>
                    <a:pt x="0" y="2192"/>
                    <a:pt x="59" y="2241"/>
                    <a:pt x="132" y="2241"/>
                  </a:cubicBezTo>
                  <a:lnTo>
                    <a:pt x="341" y="2241"/>
                  </a:lnTo>
                  <a:lnTo>
                    <a:pt x="341" y="2441"/>
                  </a:lnTo>
                  <a:cubicBezTo>
                    <a:pt x="341" y="2522"/>
                    <a:pt x="419" y="2588"/>
                    <a:pt x="515" y="2588"/>
                  </a:cubicBezTo>
                  <a:lnTo>
                    <a:pt x="1417" y="2588"/>
                  </a:lnTo>
                  <a:cubicBezTo>
                    <a:pt x="1513" y="2588"/>
                    <a:pt x="1591" y="2521"/>
                    <a:pt x="1591" y="2441"/>
                  </a:cubicBezTo>
                  <a:lnTo>
                    <a:pt x="1591" y="2241"/>
                  </a:lnTo>
                  <a:lnTo>
                    <a:pt x="1817" y="2241"/>
                  </a:lnTo>
                  <a:cubicBezTo>
                    <a:pt x="1891" y="2241"/>
                    <a:pt x="1949" y="2193"/>
                    <a:pt x="1949" y="2132"/>
                  </a:cubicBezTo>
                  <a:lnTo>
                    <a:pt x="1949" y="15"/>
                  </a:lnTo>
                  <a:cubicBezTo>
                    <a:pt x="1949" y="15"/>
                    <a:pt x="1598" y="1"/>
                    <a:pt x="1154" y="1"/>
                  </a:cubicBez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4560822" y="3225522"/>
              <a:ext cx="261037" cy="151267"/>
            </a:xfrm>
            <a:custGeom>
              <a:avLst/>
              <a:gdLst/>
              <a:ahLst/>
              <a:cxnLst/>
              <a:rect l="l" t="t" r="r" b="b"/>
              <a:pathLst>
                <a:path w="1950" h="1130" extrusionOk="0">
                  <a:moveTo>
                    <a:pt x="1949" y="0"/>
                  </a:moveTo>
                  <a:cubicBezTo>
                    <a:pt x="1430" y="64"/>
                    <a:pt x="794" y="82"/>
                    <a:pt x="270" y="82"/>
                  </a:cubicBezTo>
                  <a:cubicBezTo>
                    <a:pt x="176" y="82"/>
                    <a:pt x="86" y="81"/>
                    <a:pt x="0" y="80"/>
                  </a:cubicBezTo>
                  <a:lnTo>
                    <a:pt x="0" y="674"/>
                  </a:lnTo>
                  <a:cubicBezTo>
                    <a:pt x="0" y="733"/>
                    <a:pt x="59" y="783"/>
                    <a:pt x="132" y="783"/>
                  </a:cubicBezTo>
                  <a:lnTo>
                    <a:pt x="341" y="783"/>
                  </a:lnTo>
                  <a:lnTo>
                    <a:pt x="341" y="983"/>
                  </a:lnTo>
                  <a:cubicBezTo>
                    <a:pt x="341" y="1064"/>
                    <a:pt x="419" y="1130"/>
                    <a:pt x="515" y="1130"/>
                  </a:cubicBezTo>
                  <a:lnTo>
                    <a:pt x="1417" y="1130"/>
                  </a:lnTo>
                  <a:cubicBezTo>
                    <a:pt x="1513" y="1130"/>
                    <a:pt x="1591" y="1063"/>
                    <a:pt x="1591" y="983"/>
                  </a:cubicBezTo>
                  <a:lnTo>
                    <a:pt x="1591" y="783"/>
                  </a:lnTo>
                  <a:lnTo>
                    <a:pt x="1817" y="783"/>
                  </a:lnTo>
                  <a:cubicBezTo>
                    <a:pt x="1891" y="783"/>
                    <a:pt x="1949" y="735"/>
                    <a:pt x="1949" y="674"/>
                  </a:cubicBezTo>
                  <a:lnTo>
                    <a:pt x="1949" y="0"/>
                  </a:lnTo>
                  <a:close/>
                </a:path>
              </a:pathLst>
            </a:custGeom>
            <a:solidFill>
              <a:srgbClr val="AD5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4560822" y="3301557"/>
              <a:ext cx="261037" cy="75232"/>
            </a:xfrm>
            <a:custGeom>
              <a:avLst/>
              <a:gdLst/>
              <a:ahLst/>
              <a:cxnLst/>
              <a:rect l="l" t="t" r="r" b="b"/>
              <a:pathLst>
                <a:path w="1950" h="562" extrusionOk="0">
                  <a:moveTo>
                    <a:pt x="1949" y="0"/>
                  </a:moveTo>
                  <a:cubicBezTo>
                    <a:pt x="1661" y="55"/>
                    <a:pt x="1381" y="70"/>
                    <a:pt x="1084" y="70"/>
                  </a:cubicBezTo>
                  <a:cubicBezTo>
                    <a:pt x="1074" y="70"/>
                    <a:pt x="1064" y="70"/>
                    <a:pt x="1054" y="70"/>
                  </a:cubicBezTo>
                  <a:cubicBezTo>
                    <a:pt x="867" y="70"/>
                    <a:pt x="659" y="79"/>
                    <a:pt x="449" y="79"/>
                  </a:cubicBezTo>
                  <a:cubicBezTo>
                    <a:pt x="298" y="79"/>
                    <a:pt x="146" y="74"/>
                    <a:pt x="0" y="57"/>
                  </a:cubicBezTo>
                  <a:lnTo>
                    <a:pt x="0" y="106"/>
                  </a:lnTo>
                  <a:cubicBezTo>
                    <a:pt x="0" y="165"/>
                    <a:pt x="59" y="215"/>
                    <a:pt x="132" y="215"/>
                  </a:cubicBezTo>
                  <a:lnTo>
                    <a:pt x="341" y="215"/>
                  </a:lnTo>
                  <a:lnTo>
                    <a:pt x="341" y="415"/>
                  </a:lnTo>
                  <a:cubicBezTo>
                    <a:pt x="341" y="496"/>
                    <a:pt x="419" y="562"/>
                    <a:pt x="515" y="562"/>
                  </a:cubicBezTo>
                  <a:lnTo>
                    <a:pt x="1417" y="562"/>
                  </a:lnTo>
                  <a:cubicBezTo>
                    <a:pt x="1513" y="562"/>
                    <a:pt x="1591" y="495"/>
                    <a:pt x="1591" y="415"/>
                  </a:cubicBezTo>
                  <a:lnTo>
                    <a:pt x="1591" y="215"/>
                  </a:lnTo>
                  <a:lnTo>
                    <a:pt x="1817" y="215"/>
                  </a:lnTo>
                  <a:cubicBezTo>
                    <a:pt x="1891" y="215"/>
                    <a:pt x="1949" y="167"/>
                    <a:pt x="1949" y="106"/>
                  </a:cubicBezTo>
                  <a:lnTo>
                    <a:pt x="1949" y="0"/>
                  </a:lnTo>
                  <a:close/>
                </a:path>
              </a:pathLst>
            </a:custGeom>
            <a:solidFill>
              <a:srgbClr val="9E52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4601115" y="3251491"/>
              <a:ext cx="27978" cy="18340"/>
            </a:xfrm>
            <a:custGeom>
              <a:avLst/>
              <a:gdLst/>
              <a:ahLst/>
              <a:cxnLst/>
              <a:rect l="l" t="t" r="r" b="b"/>
              <a:pathLst>
                <a:path w="209" h="137" extrusionOk="0">
                  <a:moveTo>
                    <a:pt x="104" y="1"/>
                  </a:moveTo>
                  <a:cubicBezTo>
                    <a:pt x="1" y="1"/>
                    <a:pt x="1" y="137"/>
                    <a:pt x="104" y="137"/>
                  </a:cubicBezTo>
                  <a:cubicBezTo>
                    <a:pt x="209" y="137"/>
                    <a:pt x="209" y="1"/>
                    <a:pt x="104" y="1"/>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4659347" y="3226726"/>
              <a:ext cx="27978" cy="18206"/>
            </a:xfrm>
            <a:custGeom>
              <a:avLst/>
              <a:gdLst/>
              <a:ahLst/>
              <a:cxnLst/>
              <a:rect l="l" t="t" r="r" b="b"/>
              <a:pathLst>
                <a:path w="209" h="136" extrusionOk="0">
                  <a:moveTo>
                    <a:pt x="104" y="1"/>
                  </a:moveTo>
                  <a:cubicBezTo>
                    <a:pt x="1" y="1"/>
                    <a:pt x="1" y="136"/>
                    <a:pt x="104" y="136"/>
                  </a:cubicBezTo>
                  <a:cubicBezTo>
                    <a:pt x="208" y="136"/>
                    <a:pt x="208" y="1"/>
                    <a:pt x="104" y="1"/>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4677687" y="3264342"/>
              <a:ext cx="27844" cy="18206"/>
            </a:xfrm>
            <a:custGeom>
              <a:avLst/>
              <a:gdLst/>
              <a:ahLst/>
              <a:cxnLst/>
              <a:rect l="l" t="t" r="r" b="b"/>
              <a:pathLst>
                <a:path w="208" h="136" extrusionOk="0">
                  <a:moveTo>
                    <a:pt x="104" y="1"/>
                  </a:moveTo>
                  <a:cubicBezTo>
                    <a:pt x="1" y="1"/>
                    <a:pt x="1" y="136"/>
                    <a:pt x="104" y="136"/>
                  </a:cubicBezTo>
                  <a:cubicBezTo>
                    <a:pt x="208" y="136"/>
                    <a:pt x="208" y="1"/>
                    <a:pt x="104" y="1"/>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4640204" y="3285092"/>
              <a:ext cx="27978" cy="18340"/>
            </a:xfrm>
            <a:custGeom>
              <a:avLst/>
              <a:gdLst/>
              <a:ahLst/>
              <a:cxnLst/>
              <a:rect l="l" t="t" r="r" b="b"/>
              <a:pathLst>
                <a:path w="209" h="137" extrusionOk="0">
                  <a:moveTo>
                    <a:pt x="104" y="0"/>
                  </a:moveTo>
                  <a:cubicBezTo>
                    <a:pt x="0" y="0"/>
                    <a:pt x="0" y="136"/>
                    <a:pt x="104" y="136"/>
                  </a:cubicBezTo>
                  <a:cubicBezTo>
                    <a:pt x="208" y="136"/>
                    <a:pt x="208" y="0"/>
                    <a:pt x="104" y="0"/>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4750510" y="3271571"/>
              <a:ext cx="21418" cy="19009"/>
            </a:xfrm>
            <a:custGeom>
              <a:avLst/>
              <a:gdLst/>
              <a:ahLst/>
              <a:cxnLst/>
              <a:rect l="l" t="t" r="r" b="b"/>
              <a:pathLst>
                <a:path w="160" h="142" extrusionOk="0">
                  <a:moveTo>
                    <a:pt x="80" y="0"/>
                  </a:moveTo>
                  <a:cubicBezTo>
                    <a:pt x="59" y="2"/>
                    <a:pt x="37" y="7"/>
                    <a:pt x="24" y="21"/>
                  </a:cubicBezTo>
                  <a:cubicBezTo>
                    <a:pt x="9" y="34"/>
                    <a:pt x="0" y="50"/>
                    <a:pt x="0" y="69"/>
                  </a:cubicBezTo>
                  <a:lnTo>
                    <a:pt x="0" y="74"/>
                  </a:lnTo>
                  <a:cubicBezTo>
                    <a:pt x="0" y="91"/>
                    <a:pt x="9" y="110"/>
                    <a:pt x="24" y="121"/>
                  </a:cubicBezTo>
                  <a:cubicBezTo>
                    <a:pt x="37" y="132"/>
                    <a:pt x="61" y="141"/>
                    <a:pt x="80" y="141"/>
                  </a:cubicBezTo>
                  <a:cubicBezTo>
                    <a:pt x="100" y="140"/>
                    <a:pt x="122" y="135"/>
                    <a:pt x="136" y="121"/>
                  </a:cubicBezTo>
                  <a:cubicBezTo>
                    <a:pt x="150" y="108"/>
                    <a:pt x="159" y="91"/>
                    <a:pt x="159" y="74"/>
                  </a:cubicBezTo>
                  <a:lnTo>
                    <a:pt x="159" y="69"/>
                  </a:lnTo>
                  <a:cubicBezTo>
                    <a:pt x="160" y="51"/>
                    <a:pt x="152" y="34"/>
                    <a:pt x="136" y="21"/>
                  </a:cubicBezTo>
                  <a:cubicBezTo>
                    <a:pt x="122" y="9"/>
                    <a:pt x="98" y="0"/>
                    <a:pt x="80" y="0"/>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4732036" y="3242121"/>
              <a:ext cx="27844" cy="18340"/>
            </a:xfrm>
            <a:custGeom>
              <a:avLst/>
              <a:gdLst/>
              <a:ahLst/>
              <a:cxnLst/>
              <a:rect l="l" t="t" r="r" b="b"/>
              <a:pathLst>
                <a:path w="208" h="137" extrusionOk="0">
                  <a:moveTo>
                    <a:pt x="103" y="0"/>
                  </a:moveTo>
                  <a:cubicBezTo>
                    <a:pt x="0" y="0"/>
                    <a:pt x="0" y="136"/>
                    <a:pt x="103" y="136"/>
                  </a:cubicBezTo>
                  <a:cubicBezTo>
                    <a:pt x="208" y="136"/>
                    <a:pt x="208" y="0"/>
                    <a:pt x="103" y="0"/>
                  </a:cubicBezTo>
                  <a:close/>
                </a:path>
              </a:pathLst>
            </a:custGeom>
            <a:solidFill>
              <a:srgbClr val="C1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4783307" y="3831528"/>
              <a:ext cx="257422" cy="248052"/>
            </a:xfrm>
            <a:custGeom>
              <a:avLst/>
              <a:gdLst/>
              <a:ahLst/>
              <a:cxnLst/>
              <a:rect l="l" t="t" r="r" b="b"/>
              <a:pathLst>
                <a:path w="1923" h="1853" extrusionOk="0">
                  <a:moveTo>
                    <a:pt x="1216" y="1"/>
                  </a:moveTo>
                  <a:cubicBezTo>
                    <a:pt x="1211" y="1"/>
                    <a:pt x="1208" y="1"/>
                    <a:pt x="1208" y="1"/>
                  </a:cubicBezTo>
                  <a:cubicBezTo>
                    <a:pt x="800" y="256"/>
                    <a:pt x="411" y="400"/>
                    <a:pt x="273" y="471"/>
                  </a:cubicBezTo>
                  <a:cubicBezTo>
                    <a:pt x="224" y="496"/>
                    <a:pt x="196" y="549"/>
                    <a:pt x="208" y="604"/>
                  </a:cubicBezTo>
                  <a:lnTo>
                    <a:pt x="208" y="606"/>
                  </a:lnTo>
                  <a:cubicBezTo>
                    <a:pt x="220" y="659"/>
                    <a:pt x="267" y="681"/>
                    <a:pt x="323" y="681"/>
                  </a:cubicBezTo>
                  <a:cubicBezTo>
                    <a:pt x="328" y="681"/>
                    <a:pt x="333" y="681"/>
                    <a:pt x="338" y="680"/>
                  </a:cubicBezTo>
                  <a:cubicBezTo>
                    <a:pt x="593" y="662"/>
                    <a:pt x="844" y="605"/>
                    <a:pt x="844" y="605"/>
                  </a:cubicBezTo>
                  <a:lnTo>
                    <a:pt x="844" y="605"/>
                  </a:lnTo>
                  <a:cubicBezTo>
                    <a:pt x="762" y="650"/>
                    <a:pt x="700" y="692"/>
                    <a:pt x="639" y="723"/>
                  </a:cubicBezTo>
                  <a:cubicBezTo>
                    <a:pt x="558" y="766"/>
                    <a:pt x="478" y="807"/>
                    <a:pt x="395" y="844"/>
                  </a:cubicBezTo>
                  <a:cubicBezTo>
                    <a:pt x="324" y="876"/>
                    <a:pt x="45" y="986"/>
                    <a:pt x="160" y="1105"/>
                  </a:cubicBezTo>
                  <a:cubicBezTo>
                    <a:pt x="178" y="1123"/>
                    <a:pt x="255" y="1148"/>
                    <a:pt x="301" y="1148"/>
                  </a:cubicBezTo>
                  <a:cubicBezTo>
                    <a:pt x="313" y="1148"/>
                    <a:pt x="323" y="1146"/>
                    <a:pt x="329" y="1142"/>
                  </a:cubicBezTo>
                  <a:lnTo>
                    <a:pt x="329" y="1142"/>
                  </a:lnTo>
                  <a:cubicBezTo>
                    <a:pt x="1" y="1378"/>
                    <a:pt x="439" y="1396"/>
                    <a:pt x="439" y="1396"/>
                  </a:cubicBezTo>
                  <a:cubicBezTo>
                    <a:pt x="413" y="1437"/>
                    <a:pt x="357" y="1444"/>
                    <a:pt x="327" y="1458"/>
                  </a:cubicBezTo>
                  <a:cubicBezTo>
                    <a:pt x="272" y="1484"/>
                    <a:pt x="261" y="1562"/>
                    <a:pt x="309" y="1600"/>
                  </a:cubicBezTo>
                  <a:cubicBezTo>
                    <a:pt x="366" y="1642"/>
                    <a:pt x="467" y="1647"/>
                    <a:pt x="511" y="1647"/>
                  </a:cubicBezTo>
                  <a:cubicBezTo>
                    <a:pt x="524" y="1647"/>
                    <a:pt x="532" y="1646"/>
                    <a:pt x="532" y="1646"/>
                  </a:cubicBezTo>
                  <a:lnTo>
                    <a:pt x="532" y="1646"/>
                  </a:lnTo>
                  <a:cubicBezTo>
                    <a:pt x="439" y="1702"/>
                    <a:pt x="368" y="1744"/>
                    <a:pt x="364" y="1790"/>
                  </a:cubicBezTo>
                  <a:cubicBezTo>
                    <a:pt x="359" y="1836"/>
                    <a:pt x="397" y="1853"/>
                    <a:pt x="449" y="1853"/>
                  </a:cubicBezTo>
                  <a:cubicBezTo>
                    <a:pt x="469" y="1853"/>
                    <a:pt x="490" y="1851"/>
                    <a:pt x="511" y="1847"/>
                  </a:cubicBezTo>
                  <a:cubicBezTo>
                    <a:pt x="923" y="1779"/>
                    <a:pt x="1265" y="1631"/>
                    <a:pt x="1390" y="1572"/>
                  </a:cubicBezTo>
                  <a:cubicBezTo>
                    <a:pt x="1423" y="1556"/>
                    <a:pt x="1452" y="1532"/>
                    <a:pt x="1470" y="1501"/>
                  </a:cubicBezTo>
                  <a:cubicBezTo>
                    <a:pt x="1713" y="1131"/>
                    <a:pt x="1922" y="583"/>
                    <a:pt x="1922" y="583"/>
                  </a:cubicBezTo>
                  <a:cubicBezTo>
                    <a:pt x="1913" y="25"/>
                    <a:pt x="1296" y="1"/>
                    <a:pt x="1216" y="1"/>
                  </a:cubicBezTo>
                  <a:close/>
                </a:path>
              </a:pathLst>
            </a:custGeom>
            <a:solidFill>
              <a:srgbClr val="FEC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4806466" y="3945581"/>
              <a:ext cx="106021" cy="73492"/>
            </a:xfrm>
            <a:custGeom>
              <a:avLst/>
              <a:gdLst/>
              <a:ahLst/>
              <a:cxnLst/>
              <a:rect l="l" t="t" r="r" b="b"/>
              <a:pathLst>
                <a:path w="792" h="549" extrusionOk="0">
                  <a:moveTo>
                    <a:pt x="782" y="1"/>
                  </a:moveTo>
                  <a:cubicBezTo>
                    <a:pt x="781" y="1"/>
                    <a:pt x="780" y="1"/>
                    <a:pt x="778" y="2"/>
                  </a:cubicBezTo>
                  <a:cubicBezTo>
                    <a:pt x="662" y="85"/>
                    <a:pt x="540" y="142"/>
                    <a:pt x="407" y="188"/>
                  </a:cubicBezTo>
                  <a:cubicBezTo>
                    <a:pt x="299" y="226"/>
                    <a:pt x="160" y="257"/>
                    <a:pt x="72" y="336"/>
                  </a:cubicBezTo>
                  <a:cubicBezTo>
                    <a:pt x="33" y="372"/>
                    <a:pt x="1" y="436"/>
                    <a:pt x="41" y="483"/>
                  </a:cubicBezTo>
                  <a:cubicBezTo>
                    <a:pt x="89" y="539"/>
                    <a:pt x="200" y="546"/>
                    <a:pt x="267" y="549"/>
                  </a:cubicBezTo>
                  <a:cubicBezTo>
                    <a:pt x="267" y="549"/>
                    <a:pt x="267" y="549"/>
                    <a:pt x="268" y="549"/>
                  </a:cubicBezTo>
                  <a:cubicBezTo>
                    <a:pt x="292" y="549"/>
                    <a:pt x="292" y="509"/>
                    <a:pt x="267" y="508"/>
                  </a:cubicBezTo>
                  <a:cubicBezTo>
                    <a:pt x="228" y="506"/>
                    <a:pt x="159" y="509"/>
                    <a:pt x="125" y="483"/>
                  </a:cubicBezTo>
                  <a:cubicBezTo>
                    <a:pt x="21" y="402"/>
                    <a:pt x="114" y="359"/>
                    <a:pt x="160" y="332"/>
                  </a:cubicBezTo>
                  <a:cubicBezTo>
                    <a:pt x="246" y="285"/>
                    <a:pt x="343" y="259"/>
                    <a:pt x="434" y="226"/>
                  </a:cubicBezTo>
                  <a:cubicBezTo>
                    <a:pt x="563" y="178"/>
                    <a:pt x="696" y="125"/>
                    <a:pt x="785" y="12"/>
                  </a:cubicBezTo>
                  <a:cubicBezTo>
                    <a:pt x="791" y="9"/>
                    <a:pt x="788" y="1"/>
                    <a:pt x="782" y="1"/>
                  </a:cubicBezTo>
                  <a:close/>
                </a:path>
              </a:pathLst>
            </a:custGeom>
            <a:solidFill>
              <a:srgbClr val="F7B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4808474" y="3975032"/>
              <a:ext cx="142165" cy="78177"/>
            </a:xfrm>
            <a:custGeom>
              <a:avLst/>
              <a:gdLst/>
              <a:ahLst/>
              <a:cxnLst/>
              <a:rect l="l" t="t" r="r" b="b"/>
              <a:pathLst>
                <a:path w="1062" h="584" extrusionOk="0">
                  <a:moveTo>
                    <a:pt x="935" y="0"/>
                  </a:moveTo>
                  <a:cubicBezTo>
                    <a:pt x="933" y="0"/>
                    <a:pt x="931" y="1"/>
                    <a:pt x="929" y="2"/>
                  </a:cubicBezTo>
                  <a:cubicBezTo>
                    <a:pt x="837" y="65"/>
                    <a:pt x="744" y="125"/>
                    <a:pt x="643" y="172"/>
                  </a:cubicBezTo>
                  <a:cubicBezTo>
                    <a:pt x="535" y="222"/>
                    <a:pt x="425" y="249"/>
                    <a:pt x="313" y="286"/>
                  </a:cubicBezTo>
                  <a:cubicBezTo>
                    <a:pt x="241" y="310"/>
                    <a:pt x="1" y="400"/>
                    <a:pt x="88" y="521"/>
                  </a:cubicBezTo>
                  <a:cubicBezTo>
                    <a:pt x="121" y="567"/>
                    <a:pt x="203" y="579"/>
                    <a:pt x="254" y="582"/>
                  </a:cubicBezTo>
                  <a:cubicBezTo>
                    <a:pt x="263" y="583"/>
                    <a:pt x="272" y="584"/>
                    <a:pt x="282" y="584"/>
                  </a:cubicBezTo>
                  <a:cubicBezTo>
                    <a:pt x="369" y="584"/>
                    <a:pt x="454" y="551"/>
                    <a:pt x="537" y="523"/>
                  </a:cubicBezTo>
                  <a:cubicBezTo>
                    <a:pt x="714" y="463"/>
                    <a:pt x="918" y="408"/>
                    <a:pt x="1051" y="265"/>
                  </a:cubicBezTo>
                  <a:cubicBezTo>
                    <a:pt x="1062" y="252"/>
                    <a:pt x="1050" y="235"/>
                    <a:pt x="1037" y="235"/>
                  </a:cubicBezTo>
                  <a:cubicBezTo>
                    <a:pt x="1033" y="235"/>
                    <a:pt x="1030" y="236"/>
                    <a:pt x="1026" y="240"/>
                  </a:cubicBezTo>
                  <a:cubicBezTo>
                    <a:pt x="905" y="357"/>
                    <a:pt x="744" y="403"/>
                    <a:pt x="590" y="457"/>
                  </a:cubicBezTo>
                  <a:cubicBezTo>
                    <a:pt x="518" y="482"/>
                    <a:pt x="443" y="510"/>
                    <a:pt x="369" y="528"/>
                  </a:cubicBezTo>
                  <a:cubicBezTo>
                    <a:pt x="356" y="531"/>
                    <a:pt x="332" y="533"/>
                    <a:pt x="304" y="533"/>
                  </a:cubicBezTo>
                  <a:cubicBezTo>
                    <a:pt x="208" y="533"/>
                    <a:pt x="69" y="508"/>
                    <a:pt x="176" y="401"/>
                  </a:cubicBezTo>
                  <a:cubicBezTo>
                    <a:pt x="227" y="350"/>
                    <a:pt x="319" y="332"/>
                    <a:pt x="386" y="311"/>
                  </a:cubicBezTo>
                  <a:cubicBezTo>
                    <a:pt x="457" y="290"/>
                    <a:pt x="530" y="269"/>
                    <a:pt x="600" y="240"/>
                  </a:cubicBezTo>
                  <a:cubicBezTo>
                    <a:pt x="724" y="187"/>
                    <a:pt x="844" y="116"/>
                    <a:pt x="944" y="23"/>
                  </a:cubicBezTo>
                  <a:cubicBezTo>
                    <a:pt x="953" y="14"/>
                    <a:pt x="945" y="0"/>
                    <a:pt x="935" y="0"/>
                  </a:cubicBezTo>
                  <a:close/>
                </a:path>
              </a:pathLst>
            </a:custGeom>
            <a:solidFill>
              <a:srgbClr val="F7B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4869784" y="2527817"/>
              <a:ext cx="445637" cy="1456719"/>
            </a:xfrm>
            <a:custGeom>
              <a:avLst/>
              <a:gdLst/>
              <a:ahLst/>
              <a:cxnLst/>
              <a:rect l="l" t="t" r="r" b="b"/>
              <a:pathLst>
                <a:path w="3329" h="10882" extrusionOk="0">
                  <a:moveTo>
                    <a:pt x="686" y="0"/>
                  </a:moveTo>
                  <a:lnTo>
                    <a:pt x="1008" y="3298"/>
                  </a:lnTo>
                  <a:lnTo>
                    <a:pt x="1484" y="6100"/>
                  </a:lnTo>
                  <a:cubicBezTo>
                    <a:pt x="1484" y="7352"/>
                    <a:pt x="0" y="9741"/>
                    <a:pt x="0" y="9741"/>
                  </a:cubicBezTo>
                  <a:cubicBezTo>
                    <a:pt x="77" y="10421"/>
                    <a:pt x="1237" y="10882"/>
                    <a:pt x="1237" y="10882"/>
                  </a:cubicBezTo>
                  <a:cubicBezTo>
                    <a:pt x="2389" y="9813"/>
                    <a:pt x="3058" y="7584"/>
                    <a:pt x="3262" y="6808"/>
                  </a:cubicBezTo>
                  <a:cubicBezTo>
                    <a:pt x="3308" y="6633"/>
                    <a:pt x="3329" y="6449"/>
                    <a:pt x="3323" y="6266"/>
                  </a:cubicBezTo>
                  <a:cubicBezTo>
                    <a:pt x="3120" y="709"/>
                    <a:pt x="686" y="0"/>
                    <a:pt x="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3688149" y="3556034"/>
              <a:ext cx="552059" cy="554870"/>
            </a:xfrm>
            <a:custGeom>
              <a:avLst/>
              <a:gdLst/>
              <a:ahLst/>
              <a:cxnLst/>
              <a:rect l="l" t="t" r="r" b="b"/>
              <a:pathLst>
                <a:path w="4124" h="4145" extrusionOk="0">
                  <a:moveTo>
                    <a:pt x="661" y="0"/>
                  </a:moveTo>
                  <a:lnTo>
                    <a:pt x="509" y="712"/>
                  </a:lnTo>
                  <a:lnTo>
                    <a:pt x="840" y="738"/>
                  </a:lnTo>
                  <a:cubicBezTo>
                    <a:pt x="840" y="738"/>
                    <a:pt x="0" y="3640"/>
                    <a:pt x="0" y="3971"/>
                  </a:cubicBezTo>
                  <a:cubicBezTo>
                    <a:pt x="0" y="3971"/>
                    <a:pt x="1334" y="4144"/>
                    <a:pt x="2807" y="4144"/>
                  </a:cubicBezTo>
                  <a:cubicBezTo>
                    <a:pt x="2917" y="4144"/>
                    <a:pt x="3027" y="4143"/>
                    <a:pt x="3137" y="4141"/>
                  </a:cubicBezTo>
                  <a:cubicBezTo>
                    <a:pt x="3433" y="4136"/>
                    <a:pt x="3731" y="4124"/>
                    <a:pt x="4021" y="4099"/>
                  </a:cubicBezTo>
                  <a:lnTo>
                    <a:pt x="4098" y="840"/>
                  </a:lnTo>
                  <a:lnTo>
                    <a:pt x="4124" y="254"/>
                  </a:lnTo>
                  <a:lnTo>
                    <a:pt x="4080" y="252"/>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4108087" y="3589634"/>
              <a:ext cx="132125" cy="520869"/>
            </a:xfrm>
            <a:custGeom>
              <a:avLst/>
              <a:gdLst/>
              <a:ahLst/>
              <a:cxnLst/>
              <a:rect l="l" t="t" r="r" b="b"/>
              <a:pathLst>
                <a:path w="987" h="3891" extrusionOk="0">
                  <a:moveTo>
                    <a:pt x="944" y="1"/>
                  </a:moveTo>
                  <a:lnTo>
                    <a:pt x="872" y="93"/>
                  </a:lnTo>
                  <a:lnTo>
                    <a:pt x="567" y="550"/>
                  </a:lnTo>
                  <a:lnTo>
                    <a:pt x="439" y="627"/>
                  </a:lnTo>
                  <a:lnTo>
                    <a:pt x="414" y="704"/>
                  </a:lnTo>
                  <a:lnTo>
                    <a:pt x="0" y="3890"/>
                  </a:lnTo>
                  <a:cubicBezTo>
                    <a:pt x="296" y="3885"/>
                    <a:pt x="594" y="3873"/>
                    <a:pt x="884" y="3848"/>
                  </a:cubicBezTo>
                  <a:lnTo>
                    <a:pt x="961" y="589"/>
                  </a:lnTo>
                  <a:lnTo>
                    <a:pt x="987" y="3"/>
                  </a:lnTo>
                  <a:lnTo>
                    <a:pt x="9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3746247" y="3586957"/>
              <a:ext cx="494631" cy="96249"/>
            </a:xfrm>
            <a:custGeom>
              <a:avLst/>
              <a:gdLst/>
              <a:ahLst/>
              <a:cxnLst/>
              <a:rect l="l" t="t" r="r" b="b"/>
              <a:pathLst>
                <a:path w="3695" h="719" extrusionOk="0">
                  <a:moveTo>
                    <a:pt x="3614" y="1"/>
                  </a:moveTo>
                  <a:cubicBezTo>
                    <a:pt x="3596" y="1"/>
                    <a:pt x="3577" y="9"/>
                    <a:pt x="3564" y="28"/>
                  </a:cubicBezTo>
                  <a:cubicBezTo>
                    <a:pt x="3479" y="158"/>
                    <a:pt x="3395" y="287"/>
                    <a:pt x="3301" y="409"/>
                  </a:cubicBezTo>
                  <a:cubicBezTo>
                    <a:pt x="3249" y="477"/>
                    <a:pt x="3196" y="565"/>
                    <a:pt x="3106" y="586"/>
                  </a:cubicBezTo>
                  <a:cubicBezTo>
                    <a:pt x="3085" y="590"/>
                    <a:pt x="3063" y="592"/>
                    <a:pt x="3039" y="592"/>
                  </a:cubicBezTo>
                  <a:cubicBezTo>
                    <a:pt x="2986" y="592"/>
                    <a:pt x="2928" y="583"/>
                    <a:pt x="2878" y="582"/>
                  </a:cubicBezTo>
                  <a:cubicBezTo>
                    <a:pt x="2560" y="577"/>
                    <a:pt x="2242" y="569"/>
                    <a:pt x="1924" y="561"/>
                  </a:cubicBezTo>
                  <a:cubicBezTo>
                    <a:pt x="1312" y="545"/>
                    <a:pt x="680" y="548"/>
                    <a:pt x="82" y="416"/>
                  </a:cubicBezTo>
                  <a:cubicBezTo>
                    <a:pt x="77" y="415"/>
                    <a:pt x="73" y="414"/>
                    <a:pt x="69" y="414"/>
                  </a:cubicBezTo>
                  <a:cubicBezTo>
                    <a:pt x="17" y="414"/>
                    <a:pt x="1" y="490"/>
                    <a:pt x="56" y="510"/>
                  </a:cubicBezTo>
                  <a:cubicBezTo>
                    <a:pt x="351" y="615"/>
                    <a:pt x="684" y="617"/>
                    <a:pt x="995" y="637"/>
                  </a:cubicBezTo>
                  <a:cubicBezTo>
                    <a:pt x="1354" y="660"/>
                    <a:pt x="1715" y="678"/>
                    <a:pt x="2075" y="693"/>
                  </a:cubicBezTo>
                  <a:cubicBezTo>
                    <a:pt x="2252" y="701"/>
                    <a:pt x="2427" y="704"/>
                    <a:pt x="2603" y="708"/>
                  </a:cubicBezTo>
                  <a:cubicBezTo>
                    <a:pt x="2720" y="710"/>
                    <a:pt x="2840" y="718"/>
                    <a:pt x="2959" y="718"/>
                  </a:cubicBezTo>
                  <a:cubicBezTo>
                    <a:pt x="3015" y="718"/>
                    <a:pt x="3070" y="717"/>
                    <a:pt x="3125" y="712"/>
                  </a:cubicBezTo>
                  <a:cubicBezTo>
                    <a:pt x="3257" y="699"/>
                    <a:pt x="3318" y="586"/>
                    <a:pt x="3394" y="488"/>
                  </a:cubicBezTo>
                  <a:cubicBezTo>
                    <a:pt x="3492" y="360"/>
                    <a:pt x="3587" y="227"/>
                    <a:pt x="3669" y="85"/>
                  </a:cubicBezTo>
                  <a:cubicBezTo>
                    <a:pt x="3695" y="42"/>
                    <a:pt x="3655" y="1"/>
                    <a:pt x="3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3839284" y="3750272"/>
              <a:ext cx="153677" cy="149126"/>
            </a:xfrm>
            <a:custGeom>
              <a:avLst/>
              <a:gdLst/>
              <a:ahLst/>
              <a:cxnLst/>
              <a:rect l="l" t="t" r="r" b="b"/>
              <a:pathLst>
                <a:path w="1148" h="1114" extrusionOk="0">
                  <a:moveTo>
                    <a:pt x="935" y="0"/>
                  </a:moveTo>
                  <a:cubicBezTo>
                    <a:pt x="932" y="0"/>
                    <a:pt x="930" y="0"/>
                    <a:pt x="927" y="0"/>
                  </a:cubicBezTo>
                  <a:cubicBezTo>
                    <a:pt x="683" y="7"/>
                    <a:pt x="495" y="133"/>
                    <a:pt x="334" y="307"/>
                  </a:cubicBezTo>
                  <a:cubicBezTo>
                    <a:pt x="293" y="353"/>
                    <a:pt x="244" y="404"/>
                    <a:pt x="202" y="459"/>
                  </a:cubicBezTo>
                  <a:cubicBezTo>
                    <a:pt x="90" y="602"/>
                    <a:pt x="1" y="772"/>
                    <a:pt x="60" y="951"/>
                  </a:cubicBezTo>
                  <a:cubicBezTo>
                    <a:pt x="92" y="1047"/>
                    <a:pt x="173" y="1113"/>
                    <a:pt x="263" y="1113"/>
                  </a:cubicBezTo>
                  <a:cubicBezTo>
                    <a:pt x="269" y="1113"/>
                    <a:pt x="274" y="1113"/>
                    <a:pt x="279" y="1112"/>
                  </a:cubicBezTo>
                  <a:cubicBezTo>
                    <a:pt x="304" y="1064"/>
                    <a:pt x="330" y="1020"/>
                    <a:pt x="355" y="980"/>
                  </a:cubicBezTo>
                  <a:cubicBezTo>
                    <a:pt x="439" y="844"/>
                    <a:pt x="549" y="732"/>
                    <a:pt x="658" y="616"/>
                  </a:cubicBezTo>
                  <a:cubicBezTo>
                    <a:pt x="782" y="484"/>
                    <a:pt x="902" y="348"/>
                    <a:pt x="1030" y="220"/>
                  </a:cubicBezTo>
                  <a:cubicBezTo>
                    <a:pt x="1068" y="182"/>
                    <a:pt x="1107" y="146"/>
                    <a:pt x="1148" y="116"/>
                  </a:cubicBezTo>
                  <a:cubicBezTo>
                    <a:pt x="1122" y="31"/>
                    <a:pt x="1023" y="0"/>
                    <a:pt x="9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3892964" y="3771289"/>
              <a:ext cx="157827" cy="162378"/>
            </a:xfrm>
            <a:custGeom>
              <a:avLst/>
              <a:gdLst/>
              <a:ahLst/>
              <a:cxnLst/>
              <a:rect l="l" t="t" r="r" b="b"/>
              <a:pathLst>
                <a:path w="1179" h="1213" extrusionOk="0">
                  <a:moveTo>
                    <a:pt x="860" y="1"/>
                  </a:moveTo>
                  <a:cubicBezTo>
                    <a:pt x="682" y="164"/>
                    <a:pt x="524" y="354"/>
                    <a:pt x="360" y="530"/>
                  </a:cubicBezTo>
                  <a:cubicBezTo>
                    <a:pt x="255" y="645"/>
                    <a:pt x="149" y="754"/>
                    <a:pt x="74" y="893"/>
                  </a:cubicBezTo>
                  <a:cubicBezTo>
                    <a:pt x="45" y="948"/>
                    <a:pt x="21" y="1003"/>
                    <a:pt x="1" y="1060"/>
                  </a:cubicBezTo>
                  <a:cubicBezTo>
                    <a:pt x="46" y="1169"/>
                    <a:pt x="134" y="1212"/>
                    <a:pt x="237" y="1212"/>
                  </a:cubicBezTo>
                  <a:cubicBezTo>
                    <a:pt x="417" y="1212"/>
                    <a:pt x="644" y="1082"/>
                    <a:pt x="780" y="949"/>
                  </a:cubicBezTo>
                  <a:cubicBezTo>
                    <a:pt x="953" y="777"/>
                    <a:pt x="1179" y="467"/>
                    <a:pt x="1092" y="206"/>
                  </a:cubicBezTo>
                  <a:cubicBezTo>
                    <a:pt x="1053" y="88"/>
                    <a:pt x="966" y="11"/>
                    <a:pt x="8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30"/>
          <p:cNvSpPr txBox="1"/>
          <p:nvPr/>
        </p:nvSpPr>
        <p:spPr>
          <a:xfrm>
            <a:off x="368899" y="102724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dk2"/>
                </a:solidFill>
                <a:latin typeface="Fira Sans Extra Condensed"/>
                <a:ea typeface="Fira Sans Extra Condensed"/>
                <a:cs typeface="Fira Sans Extra Condensed"/>
                <a:sym typeface="Fira Sans Extra Condensed"/>
              </a:rPr>
              <a:t>BAKERY</a:t>
            </a:r>
            <a:endParaRPr sz="1600" b="1" dirty="0">
              <a:solidFill>
                <a:schemeClr val="dk2"/>
              </a:solidFill>
              <a:latin typeface="Fira Sans Extra Condensed"/>
              <a:ea typeface="Fira Sans Extra Condensed"/>
              <a:cs typeface="Fira Sans Extra Condensed"/>
              <a:sym typeface="Fira Sans Extra Condensed"/>
            </a:endParaRPr>
          </a:p>
        </p:txBody>
      </p:sp>
      <p:sp>
        <p:nvSpPr>
          <p:cNvPr id="326" name="Google Shape;326;p30"/>
          <p:cNvSpPr txBox="1"/>
          <p:nvPr/>
        </p:nvSpPr>
        <p:spPr>
          <a:xfrm>
            <a:off x="367289" y="3954632"/>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accent1"/>
                </a:solidFill>
                <a:latin typeface="Fira Sans Extra Condensed"/>
                <a:ea typeface="Fira Sans Extra Condensed"/>
                <a:cs typeface="Fira Sans Extra Condensed"/>
                <a:sym typeface="Fira Sans Extra Condensed"/>
              </a:rPr>
              <a:t>COFFEE BEANS</a:t>
            </a:r>
            <a:endParaRPr sz="1600" b="1" dirty="0">
              <a:solidFill>
                <a:schemeClr val="accent1"/>
              </a:solidFill>
              <a:latin typeface="Fira Sans Extra Condensed"/>
              <a:ea typeface="Fira Sans Extra Condensed"/>
              <a:cs typeface="Fira Sans Extra Condensed"/>
              <a:sym typeface="Fira Sans Extra Condensed"/>
            </a:endParaRPr>
          </a:p>
        </p:txBody>
      </p:sp>
      <p:sp>
        <p:nvSpPr>
          <p:cNvPr id="327" name="Google Shape;327;p30"/>
          <p:cNvSpPr txBox="1"/>
          <p:nvPr/>
        </p:nvSpPr>
        <p:spPr>
          <a:xfrm>
            <a:off x="368899" y="2397024"/>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lt2"/>
                </a:solidFill>
                <a:latin typeface="Fira Sans Extra Condensed"/>
                <a:ea typeface="Fira Sans Extra Condensed"/>
                <a:cs typeface="Fira Sans Extra Condensed"/>
                <a:sym typeface="Fira Sans Extra Condensed"/>
              </a:rPr>
              <a:t>BRANDED</a:t>
            </a:r>
            <a:endParaRPr sz="1600" b="1" dirty="0">
              <a:solidFill>
                <a:schemeClr val="lt2"/>
              </a:solidFill>
              <a:latin typeface="Fira Sans Extra Condensed"/>
              <a:ea typeface="Fira Sans Extra Condensed"/>
              <a:cs typeface="Fira Sans Extra Condensed"/>
              <a:sym typeface="Fira Sans Extra Condensed"/>
            </a:endParaRPr>
          </a:p>
        </p:txBody>
      </p:sp>
      <p:sp>
        <p:nvSpPr>
          <p:cNvPr id="329" name="Google Shape;329;p30"/>
          <p:cNvSpPr txBox="1"/>
          <p:nvPr/>
        </p:nvSpPr>
        <p:spPr>
          <a:xfrm>
            <a:off x="7467811" y="1027245"/>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2"/>
                </a:solidFill>
                <a:latin typeface="Fira Sans Extra Condensed"/>
                <a:ea typeface="Fira Sans Extra Condensed"/>
                <a:cs typeface="Fira Sans Extra Condensed"/>
                <a:sym typeface="Fira Sans Extra Condensed"/>
              </a:rPr>
              <a:t>DRINKING CHOCOLOLATE</a:t>
            </a:r>
            <a:endParaRPr sz="1600" b="1" dirty="0">
              <a:solidFill>
                <a:schemeClr val="accent2"/>
              </a:solidFill>
              <a:latin typeface="Fira Sans Extra Condensed"/>
              <a:ea typeface="Fira Sans Extra Condensed"/>
              <a:cs typeface="Fira Sans Extra Condensed"/>
              <a:sym typeface="Fira Sans Extra Condensed"/>
            </a:endParaRPr>
          </a:p>
        </p:txBody>
      </p:sp>
      <p:sp>
        <p:nvSpPr>
          <p:cNvPr id="330" name="Google Shape;330;p30"/>
          <p:cNvSpPr txBox="1"/>
          <p:nvPr/>
        </p:nvSpPr>
        <p:spPr>
          <a:xfrm>
            <a:off x="7467811" y="2397024"/>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3"/>
                </a:solidFill>
                <a:latin typeface="Fira Sans Extra Condensed"/>
                <a:ea typeface="Fira Sans Extra Condensed"/>
                <a:cs typeface="Fira Sans Extra Condensed"/>
                <a:sym typeface="Fira Sans Extra Condensed"/>
              </a:rPr>
              <a:t>FLAVOURS</a:t>
            </a:r>
            <a:endParaRPr sz="1600" b="1" dirty="0">
              <a:solidFill>
                <a:schemeClr val="accent3"/>
              </a:solidFill>
              <a:latin typeface="Fira Sans Extra Condensed"/>
              <a:ea typeface="Fira Sans Extra Condensed"/>
              <a:cs typeface="Fira Sans Extra Condensed"/>
              <a:sym typeface="Fira Sans Extra Condensed"/>
            </a:endParaRPr>
          </a:p>
        </p:txBody>
      </p:sp>
      <p:sp>
        <p:nvSpPr>
          <p:cNvPr id="331" name="Google Shape;331;p30"/>
          <p:cNvSpPr txBox="1"/>
          <p:nvPr/>
        </p:nvSpPr>
        <p:spPr>
          <a:xfrm>
            <a:off x="7467811" y="4078620"/>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4"/>
                </a:solidFill>
                <a:latin typeface="Fira Sans Extra Condensed"/>
                <a:ea typeface="Fira Sans Extra Condensed"/>
                <a:cs typeface="Fira Sans Extra Condensed"/>
                <a:sym typeface="Fira Sans Extra Condensed"/>
              </a:rPr>
              <a:t>LOOSE TEA</a:t>
            </a:r>
            <a:endParaRPr sz="1600" b="1" dirty="0">
              <a:solidFill>
                <a:schemeClr val="accent4"/>
              </a:solidFill>
              <a:latin typeface="Fira Sans Extra Condensed"/>
              <a:ea typeface="Fira Sans Extra Condensed"/>
              <a:cs typeface="Fira Sans Extra Condensed"/>
              <a:sym typeface="Fira Sans Extra Condensed"/>
            </a:endParaRPr>
          </a:p>
        </p:txBody>
      </p:sp>
      <p:grpSp>
        <p:nvGrpSpPr>
          <p:cNvPr id="335" name="Google Shape;335;p30"/>
          <p:cNvGrpSpPr/>
          <p:nvPr/>
        </p:nvGrpSpPr>
        <p:grpSpPr>
          <a:xfrm>
            <a:off x="2284210" y="1477343"/>
            <a:ext cx="1331026" cy="663086"/>
            <a:chOff x="2295499" y="1624952"/>
            <a:chExt cx="1331026" cy="663086"/>
          </a:xfrm>
        </p:grpSpPr>
        <p:sp>
          <p:nvSpPr>
            <p:cNvPr id="336" name="Google Shape;336;p30"/>
            <p:cNvSpPr/>
            <p:nvPr/>
          </p:nvSpPr>
          <p:spPr>
            <a:xfrm>
              <a:off x="3447725" y="2109238"/>
              <a:ext cx="178800" cy="178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37" name="Google Shape;337;p30"/>
            <p:cNvCxnSpPr>
              <a:cxnSpLocks/>
            </p:cNvCxnSpPr>
            <p:nvPr/>
          </p:nvCxnSpPr>
          <p:spPr>
            <a:xfrm rot="10800000">
              <a:off x="2295499" y="1624952"/>
              <a:ext cx="1236300" cy="575400"/>
            </a:xfrm>
            <a:prstGeom prst="bentConnector3">
              <a:avLst>
                <a:gd name="adj1" fmla="val 50000"/>
              </a:avLst>
            </a:prstGeom>
            <a:noFill/>
            <a:ln w="19050" cap="flat" cmpd="sng">
              <a:solidFill>
                <a:schemeClr val="dk2"/>
              </a:solidFill>
              <a:prstDash val="solid"/>
              <a:round/>
              <a:headEnd type="none" w="med" len="med"/>
              <a:tailEnd type="oval" w="med" len="med"/>
            </a:ln>
          </p:spPr>
        </p:cxnSp>
      </p:grpSp>
      <p:grpSp>
        <p:nvGrpSpPr>
          <p:cNvPr id="338" name="Google Shape;338;p30"/>
          <p:cNvGrpSpPr/>
          <p:nvPr/>
        </p:nvGrpSpPr>
        <p:grpSpPr>
          <a:xfrm>
            <a:off x="2295499" y="2779224"/>
            <a:ext cx="1331026" cy="678691"/>
            <a:chOff x="2295499" y="2993459"/>
            <a:chExt cx="1331026" cy="678691"/>
          </a:xfrm>
        </p:grpSpPr>
        <p:sp>
          <p:nvSpPr>
            <p:cNvPr id="339" name="Google Shape;339;p30"/>
            <p:cNvSpPr/>
            <p:nvPr/>
          </p:nvSpPr>
          <p:spPr>
            <a:xfrm>
              <a:off x="3447725" y="3493350"/>
              <a:ext cx="178800" cy="178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40" name="Google Shape;340;p30"/>
            <p:cNvCxnSpPr>
              <a:cxnSpLocks/>
              <a:endCxn id="339" idx="2"/>
            </p:cNvCxnSpPr>
            <p:nvPr/>
          </p:nvCxnSpPr>
          <p:spPr>
            <a:xfrm>
              <a:off x="2295499" y="2993459"/>
              <a:ext cx="1152300" cy="589200"/>
            </a:xfrm>
            <a:prstGeom prst="bentConnector3">
              <a:avLst>
                <a:gd name="adj1" fmla="val 49997"/>
              </a:avLst>
            </a:prstGeom>
            <a:noFill/>
            <a:ln w="19050" cap="flat" cmpd="sng">
              <a:solidFill>
                <a:schemeClr val="lt2"/>
              </a:solidFill>
              <a:prstDash val="solid"/>
              <a:round/>
              <a:headEnd type="oval" w="med" len="med"/>
              <a:tailEnd type="none" w="med" len="med"/>
            </a:ln>
          </p:spPr>
        </p:cxnSp>
      </p:grpSp>
      <p:grpSp>
        <p:nvGrpSpPr>
          <p:cNvPr id="341" name="Google Shape;341;p30"/>
          <p:cNvGrpSpPr/>
          <p:nvPr/>
        </p:nvGrpSpPr>
        <p:grpSpPr>
          <a:xfrm>
            <a:off x="2227750" y="3937007"/>
            <a:ext cx="1331014" cy="357000"/>
            <a:chOff x="2206625" y="4075775"/>
            <a:chExt cx="1419900" cy="357000"/>
          </a:xfrm>
        </p:grpSpPr>
        <p:sp>
          <p:nvSpPr>
            <p:cNvPr id="342" name="Google Shape;342;p30"/>
            <p:cNvSpPr/>
            <p:nvPr/>
          </p:nvSpPr>
          <p:spPr>
            <a:xfrm>
              <a:off x="3447725" y="4075775"/>
              <a:ext cx="178800" cy="17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43" name="Google Shape;343;p30"/>
            <p:cNvCxnSpPr>
              <a:endCxn id="342" idx="2"/>
            </p:cNvCxnSpPr>
            <p:nvPr/>
          </p:nvCxnSpPr>
          <p:spPr>
            <a:xfrm rot="10800000" flipH="1">
              <a:off x="2206625" y="4165175"/>
              <a:ext cx="1241100" cy="267600"/>
            </a:xfrm>
            <a:prstGeom prst="bentConnector3">
              <a:avLst>
                <a:gd name="adj1" fmla="val 50000"/>
              </a:avLst>
            </a:prstGeom>
            <a:noFill/>
            <a:ln w="19050" cap="flat" cmpd="sng">
              <a:solidFill>
                <a:schemeClr val="accent1"/>
              </a:solidFill>
              <a:prstDash val="solid"/>
              <a:round/>
              <a:headEnd type="oval" w="med" len="med"/>
              <a:tailEnd type="none" w="med" len="med"/>
            </a:ln>
          </p:spPr>
        </p:cxnSp>
      </p:grpSp>
      <p:grpSp>
        <p:nvGrpSpPr>
          <p:cNvPr id="344" name="Google Shape;344;p30"/>
          <p:cNvGrpSpPr/>
          <p:nvPr/>
        </p:nvGrpSpPr>
        <p:grpSpPr>
          <a:xfrm>
            <a:off x="4572000" y="1409445"/>
            <a:ext cx="2195100" cy="1337700"/>
            <a:chOff x="4655025" y="1620325"/>
            <a:chExt cx="2195100" cy="1337700"/>
          </a:xfrm>
        </p:grpSpPr>
        <p:sp>
          <p:nvSpPr>
            <p:cNvPr id="345" name="Google Shape;345;p30"/>
            <p:cNvSpPr/>
            <p:nvPr/>
          </p:nvSpPr>
          <p:spPr>
            <a:xfrm>
              <a:off x="4655025" y="2779225"/>
              <a:ext cx="178800" cy="17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46" name="Google Shape;346;p30"/>
            <p:cNvCxnSpPr>
              <a:cxnSpLocks/>
              <a:stCxn id="345" idx="6"/>
            </p:cNvCxnSpPr>
            <p:nvPr/>
          </p:nvCxnSpPr>
          <p:spPr>
            <a:xfrm rot="10800000" flipH="1">
              <a:off x="4833825" y="1620325"/>
              <a:ext cx="2016300" cy="1248300"/>
            </a:xfrm>
            <a:prstGeom prst="bentConnector3">
              <a:avLst>
                <a:gd name="adj1" fmla="val 50000"/>
              </a:avLst>
            </a:prstGeom>
            <a:noFill/>
            <a:ln w="19050" cap="flat" cmpd="sng">
              <a:solidFill>
                <a:schemeClr val="accent2"/>
              </a:solidFill>
              <a:prstDash val="solid"/>
              <a:round/>
              <a:headEnd type="none" w="med" len="med"/>
              <a:tailEnd type="oval" w="med" len="med"/>
            </a:ln>
          </p:spPr>
        </p:cxnSp>
      </p:grpSp>
      <p:grpSp>
        <p:nvGrpSpPr>
          <p:cNvPr id="347" name="Google Shape;347;p30"/>
          <p:cNvGrpSpPr/>
          <p:nvPr/>
        </p:nvGrpSpPr>
        <p:grpSpPr>
          <a:xfrm>
            <a:off x="4745336" y="2779224"/>
            <a:ext cx="2134200" cy="678600"/>
            <a:chOff x="4655025" y="2993550"/>
            <a:chExt cx="2134200" cy="678600"/>
          </a:xfrm>
        </p:grpSpPr>
        <p:sp>
          <p:nvSpPr>
            <p:cNvPr id="348" name="Google Shape;348;p30"/>
            <p:cNvSpPr/>
            <p:nvPr/>
          </p:nvSpPr>
          <p:spPr>
            <a:xfrm>
              <a:off x="4655025" y="3493350"/>
              <a:ext cx="178800" cy="17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49" name="Google Shape;349;p30"/>
            <p:cNvCxnSpPr>
              <a:cxnSpLocks/>
              <a:stCxn id="348" idx="6"/>
            </p:cNvCxnSpPr>
            <p:nvPr/>
          </p:nvCxnSpPr>
          <p:spPr>
            <a:xfrm rot="10800000" flipH="1">
              <a:off x="4833825" y="2993550"/>
              <a:ext cx="1955400" cy="589200"/>
            </a:xfrm>
            <a:prstGeom prst="bentConnector3">
              <a:avLst>
                <a:gd name="adj1" fmla="val 50000"/>
              </a:avLst>
            </a:prstGeom>
            <a:noFill/>
            <a:ln w="19050" cap="flat" cmpd="sng">
              <a:solidFill>
                <a:schemeClr val="accent3"/>
              </a:solidFill>
              <a:prstDash val="solid"/>
              <a:round/>
              <a:headEnd type="none" w="med" len="med"/>
              <a:tailEnd type="oval" w="med" len="med"/>
            </a:ln>
          </p:spPr>
        </p:cxnSp>
      </p:grpSp>
      <p:grpSp>
        <p:nvGrpSpPr>
          <p:cNvPr id="350" name="Google Shape;350;p30"/>
          <p:cNvGrpSpPr/>
          <p:nvPr/>
        </p:nvGrpSpPr>
        <p:grpSpPr>
          <a:xfrm>
            <a:off x="4790492" y="3882720"/>
            <a:ext cx="2134200" cy="391800"/>
            <a:chOff x="4655025" y="3970125"/>
            <a:chExt cx="2134200" cy="391800"/>
          </a:xfrm>
        </p:grpSpPr>
        <p:sp>
          <p:nvSpPr>
            <p:cNvPr id="351" name="Google Shape;351;p30"/>
            <p:cNvSpPr/>
            <p:nvPr/>
          </p:nvSpPr>
          <p:spPr>
            <a:xfrm>
              <a:off x="4655025" y="3970125"/>
              <a:ext cx="178800" cy="178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chemeClr val="lt1"/>
                </a:solidFill>
                <a:latin typeface="Fira Sans Extra Condensed"/>
                <a:ea typeface="Fira Sans Extra Condensed"/>
                <a:cs typeface="Fira Sans Extra Condensed"/>
                <a:sym typeface="Fira Sans Extra Condensed"/>
              </a:endParaRPr>
            </a:p>
          </p:txBody>
        </p:sp>
        <p:cxnSp>
          <p:nvCxnSpPr>
            <p:cNvPr id="352" name="Google Shape;352;p30"/>
            <p:cNvCxnSpPr>
              <a:cxnSpLocks/>
              <a:stCxn id="351" idx="6"/>
            </p:cNvCxnSpPr>
            <p:nvPr/>
          </p:nvCxnSpPr>
          <p:spPr>
            <a:xfrm>
              <a:off x="4833825" y="4059525"/>
              <a:ext cx="1955400" cy="302400"/>
            </a:xfrm>
            <a:prstGeom prst="bentConnector3">
              <a:avLst>
                <a:gd name="adj1" fmla="val 49999"/>
              </a:avLst>
            </a:prstGeom>
            <a:noFill/>
            <a:ln w="19050" cap="flat" cmpd="sng">
              <a:solidFill>
                <a:schemeClr val="accent4"/>
              </a:solidFill>
              <a:prstDash val="solid"/>
              <a:round/>
              <a:headEnd type="none" w="med" len="med"/>
              <a:tailEnd type="oval" w="med" len="med"/>
            </a:ln>
          </p:spPr>
        </p:cxnSp>
      </p:grpSp>
      <p:sp>
        <p:nvSpPr>
          <p:cNvPr id="2" name="Google Shape;331;p30">
            <a:extLst>
              <a:ext uri="{FF2B5EF4-FFF2-40B4-BE49-F238E27FC236}">
                <a16:creationId xmlns:a16="http://schemas.microsoft.com/office/drawing/2014/main" id="{84EEB39F-332C-3712-20D2-0B08F3A73FB5}"/>
              </a:ext>
            </a:extLst>
          </p:cNvPr>
          <p:cNvSpPr txBox="1"/>
          <p:nvPr/>
        </p:nvSpPr>
        <p:spPr>
          <a:xfrm>
            <a:off x="7523400" y="3161320"/>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accent4"/>
                </a:solidFill>
                <a:latin typeface="Fira Sans Extra Condensed"/>
                <a:ea typeface="Fira Sans Extra Condensed"/>
                <a:cs typeface="Fira Sans Extra Condensed"/>
                <a:sym typeface="Fira Sans Extra Condensed"/>
              </a:rPr>
              <a:t>PACKAGED CHOCOLATE</a:t>
            </a: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 name="Google Shape;331;p30">
            <a:extLst>
              <a:ext uri="{FF2B5EF4-FFF2-40B4-BE49-F238E27FC236}">
                <a16:creationId xmlns:a16="http://schemas.microsoft.com/office/drawing/2014/main" id="{8D9DDCC2-4680-01D6-687C-527C5AF77B85}"/>
              </a:ext>
            </a:extLst>
          </p:cNvPr>
          <p:cNvSpPr txBox="1"/>
          <p:nvPr/>
        </p:nvSpPr>
        <p:spPr>
          <a:xfrm>
            <a:off x="0" y="3237822"/>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1600" b="1" dirty="0">
                <a:solidFill>
                  <a:schemeClr val="tx2"/>
                </a:solidFill>
                <a:latin typeface="Fira Sans Extra Condensed"/>
                <a:ea typeface="Fira Sans Extra Condensed"/>
                <a:cs typeface="Fira Sans Extra Condensed"/>
                <a:sym typeface="Fira Sans Extra Condensed"/>
              </a:rPr>
              <a:t>LOOSE TEA</a:t>
            </a:r>
            <a:endParaRPr sz="1600" b="1" dirty="0">
              <a:solidFill>
                <a:schemeClr val="tx2"/>
              </a:solidFill>
              <a:latin typeface="Fira Sans Extra Condensed"/>
              <a:ea typeface="Fira Sans Extra Condensed"/>
              <a:cs typeface="Fira Sans Extra Condensed"/>
              <a:sym typeface="Fira Sans Extra Condensed"/>
            </a:endParaRPr>
          </a:p>
        </p:txBody>
      </p:sp>
      <p:graphicFrame>
        <p:nvGraphicFramePr>
          <p:cNvPr id="4" name="Table 3">
            <a:extLst>
              <a:ext uri="{FF2B5EF4-FFF2-40B4-BE49-F238E27FC236}">
                <a16:creationId xmlns:a16="http://schemas.microsoft.com/office/drawing/2014/main" id="{2DBCB12E-62D1-9994-D724-8ABC7241A446}"/>
              </a:ext>
            </a:extLst>
          </p:cNvPr>
          <p:cNvGraphicFramePr>
            <a:graphicFrameLocks noGrp="1"/>
          </p:cNvGraphicFramePr>
          <p:nvPr>
            <p:extLst>
              <p:ext uri="{D42A27DB-BD31-4B8C-83A1-F6EECF244321}">
                <p14:modId xmlns:p14="http://schemas.microsoft.com/office/powerpoint/2010/main" val="487044540"/>
              </p:ext>
            </p:extLst>
          </p:nvPr>
        </p:nvGraphicFramePr>
        <p:xfrm>
          <a:off x="456588" y="1366926"/>
          <a:ext cx="1320800" cy="571500"/>
        </p:xfrm>
        <a:graphic>
          <a:graphicData uri="http://schemas.openxmlformats.org/drawingml/2006/table">
            <a:tbl>
              <a:tblPr/>
              <a:tblGrid>
                <a:gridCol w="1320800">
                  <a:extLst>
                    <a:ext uri="{9D8B030D-6E8A-4147-A177-3AD203B41FA5}">
                      <a16:colId xmlns:a16="http://schemas.microsoft.com/office/drawing/2014/main" val="4200641624"/>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Biscotti</a:t>
                      </a:r>
                    </a:p>
                  </a:txBody>
                  <a:tcPr marL="9525" marR="9525" marT="9525" marB="0" anchor="b">
                    <a:lnL>
                      <a:noFill/>
                    </a:lnL>
                    <a:lnR>
                      <a:noFill/>
                    </a:lnR>
                    <a:lnT>
                      <a:noFill/>
                    </a:lnT>
                    <a:lnB>
                      <a:noFill/>
                    </a:lnB>
                    <a:noFill/>
                  </a:tcPr>
                </a:tc>
                <a:extLst>
                  <a:ext uri="{0D108BD9-81ED-4DB2-BD59-A6C34878D82A}">
                    <a16:rowId xmlns:a16="http://schemas.microsoft.com/office/drawing/2014/main" val="1100604908"/>
                  </a:ext>
                </a:extLst>
              </a:tr>
              <a:tr h="190500">
                <a:tc>
                  <a:txBody>
                    <a:bodyPr/>
                    <a:lstStyle/>
                    <a:p>
                      <a:pPr algn="l" fontAlgn="b">
                        <a:buNone/>
                      </a:pPr>
                      <a:r>
                        <a:rPr lang="en-ZA" sz="1100" b="0" i="0" u="none" strike="noStrike">
                          <a:solidFill>
                            <a:srgbClr val="000000"/>
                          </a:solidFill>
                          <a:effectLst/>
                          <a:latin typeface="Aptos Narrow" panose="020B0004020202020204" pitchFamily="34" charset="0"/>
                        </a:rPr>
                        <a:t>Pastry</a:t>
                      </a:r>
                    </a:p>
                  </a:txBody>
                  <a:tcPr marL="9525" marR="9525" marT="9525" marB="0" anchor="b">
                    <a:lnL>
                      <a:noFill/>
                    </a:lnL>
                    <a:lnR>
                      <a:noFill/>
                    </a:lnR>
                    <a:lnT>
                      <a:noFill/>
                    </a:lnT>
                    <a:lnB>
                      <a:noFill/>
                    </a:lnB>
                    <a:noFill/>
                  </a:tcPr>
                </a:tc>
                <a:extLst>
                  <a:ext uri="{0D108BD9-81ED-4DB2-BD59-A6C34878D82A}">
                    <a16:rowId xmlns:a16="http://schemas.microsoft.com/office/drawing/2014/main" val="1318336699"/>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Scone</a:t>
                      </a:r>
                    </a:p>
                  </a:txBody>
                  <a:tcPr marL="9525" marR="9525" marT="9525" marB="0" anchor="b">
                    <a:lnL>
                      <a:noFill/>
                    </a:lnL>
                    <a:lnR>
                      <a:noFill/>
                    </a:lnR>
                    <a:lnT>
                      <a:noFill/>
                    </a:lnT>
                    <a:lnB>
                      <a:noFill/>
                    </a:lnB>
                    <a:noFill/>
                  </a:tcPr>
                </a:tc>
                <a:extLst>
                  <a:ext uri="{0D108BD9-81ED-4DB2-BD59-A6C34878D82A}">
                    <a16:rowId xmlns:a16="http://schemas.microsoft.com/office/drawing/2014/main" val="1425703449"/>
                  </a:ext>
                </a:extLst>
              </a:tr>
            </a:tbl>
          </a:graphicData>
        </a:graphic>
      </p:graphicFrame>
      <p:graphicFrame>
        <p:nvGraphicFramePr>
          <p:cNvPr id="5" name="Table 4">
            <a:extLst>
              <a:ext uri="{FF2B5EF4-FFF2-40B4-BE49-F238E27FC236}">
                <a16:creationId xmlns:a16="http://schemas.microsoft.com/office/drawing/2014/main" id="{8CE01CC7-E1E4-7C09-F2FB-20830157691B}"/>
              </a:ext>
            </a:extLst>
          </p:cNvPr>
          <p:cNvGraphicFramePr>
            <a:graphicFrameLocks noGrp="1"/>
          </p:cNvGraphicFramePr>
          <p:nvPr>
            <p:extLst>
              <p:ext uri="{D42A27DB-BD31-4B8C-83A1-F6EECF244321}">
                <p14:modId xmlns:p14="http://schemas.microsoft.com/office/powerpoint/2010/main" val="951560191"/>
              </p:ext>
            </p:extLst>
          </p:nvPr>
        </p:nvGraphicFramePr>
        <p:xfrm>
          <a:off x="456588" y="2737322"/>
          <a:ext cx="1320800" cy="381000"/>
        </p:xfrm>
        <a:graphic>
          <a:graphicData uri="http://schemas.openxmlformats.org/drawingml/2006/table">
            <a:tbl>
              <a:tblPr/>
              <a:tblGrid>
                <a:gridCol w="1320800">
                  <a:extLst>
                    <a:ext uri="{9D8B030D-6E8A-4147-A177-3AD203B41FA5}">
                      <a16:colId xmlns:a16="http://schemas.microsoft.com/office/drawing/2014/main" val="2915042428"/>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Clothing</a:t>
                      </a:r>
                    </a:p>
                  </a:txBody>
                  <a:tcPr marL="9525" marR="9525" marT="9525" marB="0" anchor="b">
                    <a:lnL>
                      <a:noFill/>
                    </a:lnL>
                    <a:lnR>
                      <a:noFill/>
                    </a:lnR>
                    <a:lnT>
                      <a:noFill/>
                    </a:lnT>
                    <a:lnB>
                      <a:noFill/>
                    </a:lnB>
                    <a:noFill/>
                  </a:tcPr>
                </a:tc>
                <a:extLst>
                  <a:ext uri="{0D108BD9-81ED-4DB2-BD59-A6C34878D82A}">
                    <a16:rowId xmlns:a16="http://schemas.microsoft.com/office/drawing/2014/main" val="1773484383"/>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Housewares</a:t>
                      </a:r>
                    </a:p>
                  </a:txBody>
                  <a:tcPr marL="9525" marR="9525" marT="9525" marB="0" anchor="b">
                    <a:lnL>
                      <a:noFill/>
                    </a:lnL>
                    <a:lnR>
                      <a:noFill/>
                    </a:lnR>
                    <a:lnT>
                      <a:noFill/>
                    </a:lnT>
                    <a:lnB>
                      <a:noFill/>
                    </a:lnB>
                    <a:noFill/>
                  </a:tcPr>
                </a:tc>
                <a:extLst>
                  <a:ext uri="{0D108BD9-81ED-4DB2-BD59-A6C34878D82A}">
                    <a16:rowId xmlns:a16="http://schemas.microsoft.com/office/drawing/2014/main" val="985176914"/>
                  </a:ext>
                </a:extLst>
              </a:tr>
            </a:tbl>
          </a:graphicData>
        </a:graphic>
      </p:graphicFrame>
      <p:graphicFrame>
        <p:nvGraphicFramePr>
          <p:cNvPr id="7" name="Table 6">
            <a:extLst>
              <a:ext uri="{FF2B5EF4-FFF2-40B4-BE49-F238E27FC236}">
                <a16:creationId xmlns:a16="http://schemas.microsoft.com/office/drawing/2014/main" id="{7EB9B908-FA79-0833-AA8F-A78C6BB23E7D}"/>
              </a:ext>
            </a:extLst>
          </p:cNvPr>
          <p:cNvGraphicFramePr>
            <a:graphicFrameLocks noGrp="1"/>
          </p:cNvGraphicFramePr>
          <p:nvPr>
            <p:extLst>
              <p:ext uri="{D42A27DB-BD31-4B8C-83A1-F6EECF244321}">
                <p14:modId xmlns:p14="http://schemas.microsoft.com/office/powerpoint/2010/main" val="2896556412"/>
              </p:ext>
            </p:extLst>
          </p:nvPr>
        </p:nvGraphicFramePr>
        <p:xfrm>
          <a:off x="456588" y="4233527"/>
          <a:ext cx="1473200" cy="939615"/>
        </p:xfrm>
        <a:graphic>
          <a:graphicData uri="http://schemas.openxmlformats.org/drawingml/2006/table">
            <a:tbl>
              <a:tblPr/>
              <a:tblGrid>
                <a:gridCol w="1473200">
                  <a:extLst>
                    <a:ext uri="{9D8B030D-6E8A-4147-A177-3AD203B41FA5}">
                      <a16:colId xmlns:a16="http://schemas.microsoft.com/office/drawing/2014/main" val="2240012616"/>
                    </a:ext>
                  </a:extLst>
                </a:gridCol>
              </a:tblGrid>
              <a:tr h="187923">
                <a:tc>
                  <a:txBody>
                    <a:bodyPr/>
                    <a:lstStyle/>
                    <a:p>
                      <a:pPr algn="l" fontAlgn="b">
                        <a:buNone/>
                      </a:pPr>
                      <a:r>
                        <a:rPr lang="en-ZA" sz="1100" b="0" i="0" u="none" strike="noStrike">
                          <a:solidFill>
                            <a:srgbClr val="000000"/>
                          </a:solidFill>
                          <a:effectLst/>
                          <a:latin typeface="Aptos Narrow" panose="020B0004020202020204" pitchFamily="34" charset="0"/>
                        </a:rPr>
                        <a:t>Barista Espresso</a:t>
                      </a:r>
                    </a:p>
                  </a:txBody>
                  <a:tcPr marL="9525" marR="9525" marT="9525" marB="0" anchor="b">
                    <a:lnL>
                      <a:noFill/>
                    </a:lnL>
                    <a:lnR>
                      <a:noFill/>
                    </a:lnR>
                    <a:lnT>
                      <a:noFill/>
                    </a:lnT>
                    <a:lnB>
                      <a:noFill/>
                    </a:lnB>
                    <a:noFill/>
                  </a:tcPr>
                </a:tc>
                <a:extLst>
                  <a:ext uri="{0D108BD9-81ED-4DB2-BD59-A6C34878D82A}">
                    <a16:rowId xmlns:a16="http://schemas.microsoft.com/office/drawing/2014/main" val="1807186127"/>
                  </a:ext>
                </a:extLst>
              </a:tr>
              <a:tr h="187923">
                <a:tc>
                  <a:txBody>
                    <a:bodyPr/>
                    <a:lstStyle/>
                    <a:p>
                      <a:pPr algn="l" fontAlgn="b">
                        <a:buNone/>
                      </a:pPr>
                      <a:r>
                        <a:rPr lang="en-ZA" sz="1100" b="0" i="0" u="none" strike="noStrike" dirty="0">
                          <a:solidFill>
                            <a:srgbClr val="000000"/>
                          </a:solidFill>
                          <a:effectLst/>
                          <a:latin typeface="Aptos Narrow" panose="020B0004020202020204" pitchFamily="34" charset="0"/>
                        </a:rPr>
                        <a:t>Drip coffee</a:t>
                      </a:r>
                    </a:p>
                  </a:txBody>
                  <a:tcPr marL="9525" marR="9525" marT="9525" marB="0" anchor="b">
                    <a:lnL>
                      <a:noFill/>
                    </a:lnL>
                    <a:lnR>
                      <a:noFill/>
                    </a:lnR>
                    <a:lnT>
                      <a:noFill/>
                    </a:lnT>
                    <a:lnB>
                      <a:noFill/>
                    </a:lnB>
                    <a:noFill/>
                  </a:tcPr>
                </a:tc>
                <a:extLst>
                  <a:ext uri="{0D108BD9-81ED-4DB2-BD59-A6C34878D82A}">
                    <a16:rowId xmlns:a16="http://schemas.microsoft.com/office/drawing/2014/main" val="1745768923"/>
                  </a:ext>
                </a:extLst>
              </a:tr>
              <a:tr h="187923">
                <a:tc>
                  <a:txBody>
                    <a:bodyPr/>
                    <a:lstStyle/>
                    <a:p>
                      <a:pPr algn="l" fontAlgn="b">
                        <a:buNone/>
                      </a:pPr>
                      <a:r>
                        <a:rPr lang="en-ZA" sz="1100" b="0" i="0" u="none" strike="noStrike" dirty="0">
                          <a:solidFill>
                            <a:srgbClr val="000000"/>
                          </a:solidFill>
                          <a:effectLst/>
                          <a:latin typeface="Aptos Narrow" panose="020B0004020202020204" pitchFamily="34" charset="0"/>
                        </a:rPr>
                        <a:t>Gourmet brewed coffee</a:t>
                      </a:r>
                    </a:p>
                  </a:txBody>
                  <a:tcPr marL="9525" marR="9525" marT="9525" marB="0" anchor="b">
                    <a:lnL>
                      <a:noFill/>
                    </a:lnL>
                    <a:lnR>
                      <a:noFill/>
                    </a:lnR>
                    <a:lnT>
                      <a:noFill/>
                    </a:lnT>
                    <a:lnB>
                      <a:noFill/>
                    </a:lnB>
                    <a:noFill/>
                  </a:tcPr>
                </a:tc>
                <a:extLst>
                  <a:ext uri="{0D108BD9-81ED-4DB2-BD59-A6C34878D82A}">
                    <a16:rowId xmlns:a16="http://schemas.microsoft.com/office/drawing/2014/main" val="2128046246"/>
                  </a:ext>
                </a:extLst>
              </a:tr>
              <a:tr h="187923">
                <a:tc>
                  <a:txBody>
                    <a:bodyPr/>
                    <a:lstStyle/>
                    <a:p>
                      <a:pPr algn="l" fontAlgn="b">
                        <a:buNone/>
                      </a:pPr>
                      <a:r>
                        <a:rPr lang="en-ZA" sz="1100" b="0" i="0" u="none" strike="noStrike">
                          <a:solidFill>
                            <a:srgbClr val="000000"/>
                          </a:solidFill>
                          <a:effectLst/>
                          <a:latin typeface="Aptos Narrow" panose="020B0004020202020204" pitchFamily="34" charset="0"/>
                        </a:rPr>
                        <a:t>Organic brewed coffee</a:t>
                      </a:r>
                    </a:p>
                  </a:txBody>
                  <a:tcPr marL="9525" marR="9525" marT="9525" marB="0" anchor="b">
                    <a:lnL>
                      <a:noFill/>
                    </a:lnL>
                    <a:lnR>
                      <a:noFill/>
                    </a:lnR>
                    <a:lnT>
                      <a:noFill/>
                    </a:lnT>
                    <a:lnB>
                      <a:noFill/>
                    </a:lnB>
                    <a:noFill/>
                  </a:tcPr>
                </a:tc>
                <a:extLst>
                  <a:ext uri="{0D108BD9-81ED-4DB2-BD59-A6C34878D82A}">
                    <a16:rowId xmlns:a16="http://schemas.microsoft.com/office/drawing/2014/main" val="2028820304"/>
                  </a:ext>
                </a:extLst>
              </a:tr>
              <a:tr h="187923">
                <a:tc>
                  <a:txBody>
                    <a:bodyPr/>
                    <a:lstStyle/>
                    <a:p>
                      <a:pPr algn="l" fontAlgn="b">
                        <a:buNone/>
                      </a:pPr>
                      <a:r>
                        <a:rPr lang="en-ZA" sz="1100" b="0" i="0" u="none" strike="noStrike" dirty="0">
                          <a:solidFill>
                            <a:srgbClr val="000000"/>
                          </a:solidFill>
                          <a:effectLst/>
                          <a:latin typeface="Aptos Narrow" panose="020B0004020202020204" pitchFamily="34" charset="0"/>
                        </a:rPr>
                        <a:t>Premium brewed coffee</a:t>
                      </a:r>
                    </a:p>
                  </a:txBody>
                  <a:tcPr marL="9525" marR="9525" marT="9525" marB="0" anchor="b">
                    <a:lnL>
                      <a:noFill/>
                    </a:lnL>
                    <a:lnR>
                      <a:noFill/>
                    </a:lnR>
                    <a:lnT>
                      <a:noFill/>
                    </a:lnT>
                    <a:lnB>
                      <a:noFill/>
                    </a:lnB>
                    <a:noFill/>
                  </a:tcPr>
                </a:tc>
                <a:extLst>
                  <a:ext uri="{0D108BD9-81ED-4DB2-BD59-A6C34878D82A}">
                    <a16:rowId xmlns:a16="http://schemas.microsoft.com/office/drawing/2014/main" val="997725712"/>
                  </a:ext>
                </a:extLst>
              </a:tr>
            </a:tbl>
          </a:graphicData>
        </a:graphic>
      </p:graphicFrame>
      <p:graphicFrame>
        <p:nvGraphicFramePr>
          <p:cNvPr id="8" name="Table 7">
            <a:extLst>
              <a:ext uri="{FF2B5EF4-FFF2-40B4-BE49-F238E27FC236}">
                <a16:creationId xmlns:a16="http://schemas.microsoft.com/office/drawing/2014/main" id="{0F1962AD-5781-3969-7B6E-327212B60E8B}"/>
              </a:ext>
            </a:extLst>
          </p:cNvPr>
          <p:cNvGraphicFramePr>
            <a:graphicFrameLocks noGrp="1"/>
          </p:cNvGraphicFramePr>
          <p:nvPr>
            <p:extLst>
              <p:ext uri="{D42A27DB-BD31-4B8C-83A1-F6EECF244321}">
                <p14:modId xmlns:p14="http://schemas.microsoft.com/office/powerpoint/2010/main" val="2051068889"/>
              </p:ext>
            </p:extLst>
          </p:nvPr>
        </p:nvGraphicFramePr>
        <p:xfrm>
          <a:off x="7523400" y="1614487"/>
          <a:ext cx="1320800" cy="190500"/>
        </p:xfrm>
        <a:graphic>
          <a:graphicData uri="http://schemas.openxmlformats.org/drawingml/2006/table">
            <a:tbl>
              <a:tblPr/>
              <a:tblGrid>
                <a:gridCol w="1320800">
                  <a:extLst>
                    <a:ext uri="{9D8B030D-6E8A-4147-A177-3AD203B41FA5}">
                      <a16:colId xmlns:a16="http://schemas.microsoft.com/office/drawing/2014/main" val="4281566328"/>
                    </a:ext>
                  </a:extLst>
                </a:gridCol>
              </a:tblGrid>
              <a:tr h="190500">
                <a:tc>
                  <a:txBody>
                    <a:bodyPr/>
                    <a:lstStyle/>
                    <a:p>
                      <a:pPr algn="l" fontAlgn="b">
                        <a:buNone/>
                      </a:pPr>
                      <a:r>
                        <a:rPr lang="en-ZA" sz="1100" b="0" i="0" u="none" strike="noStrike" dirty="0">
                          <a:solidFill>
                            <a:srgbClr val="000000"/>
                          </a:solidFill>
                          <a:effectLst/>
                          <a:latin typeface="Aptos Narrow" panose="020B0004020202020204" pitchFamily="34" charset="0"/>
                        </a:rPr>
                        <a:t>Hot chocolate</a:t>
                      </a:r>
                    </a:p>
                  </a:txBody>
                  <a:tcPr marL="9525" marR="9525" marT="9525" marB="0" anchor="b">
                    <a:lnL>
                      <a:noFill/>
                    </a:lnL>
                    <a:lnR>
                      <a:noFill/>
                    </a:lnR>
                    <a:lnT>
                      <a:noFill/>
                    </a:lnT>
                    <a:lnB>
                      <a:noFill/>
                    </a:lnB>
                    <a:noFill/>
                  </a:tcPr>
                </a:tc>
                <a:extLst>
                  <a:ext uri="{0D108BD9-81ED-4DB2-BD59-A6C34878D82A}">
                    <a16:rowId xmlns:a16="http://schemas.microsoft.com/office/drawing/2014/main" val="3073704937"/>
                  </a:ext>
                </a:extLst>
              </a:tr>
            </a:tbl>
          </a:graphicData>
        </a:graphic>
      </p:graphicFrame>
      <p:graphicFrame>
        <p:nvGraphicFramePr>
          <p:cNvPr id="9" name="Table 8">
            <a:extLst>
              <a:ext uri="{FF2B5EF4-FFF2-40B4-BE49-F238E27FC236}">
                <a16:creationId xmlns:a16="http://schemas.microsoft.com/office/drawing/2014/main" id="{CA0198E0-FE85-01BF-CD2C-64ECCD3288E0}"/>
              </a:ext>
            </a:extLst>
          </p:cNvPr>
          <p:cNvGraphicFramePr>
            <a:graphicFrameLocks noGrp="1"/>
          </p:cNvGraphicFramePr>
          <p:nvPr>
            <p:extLst>
              <p:ext uri="{D42A27DB-BD31-4B8C-83A1-F6EECF244321}">
                <p14:modId xmlns:p14="http://schemas.microsoft.com/office/powerpoint/2010/main" val="2619267659"/>
              </p:ext>
            </p:extLst>
          </p:nvPr>
        </p:nvGraphicFramePr>
        <p:xfrm>
          <a:off x="7823200" y="2753836"/>
          <a:ext cx="1320800" cy="381000"/>
        </p:xfrm>
        <a:graphic>
          <a:graphicData uri="http://schemas.openxmlformats.org/drawingml/2006/table">
            <a:tbl>
              <a:tblPr/>
              <a:tblGrid>
                <a:gridCol w="1320800">
                  <a:extLst>
                    <a:ext uri="{9D8B030D-6E8A-4147-A177-3AD203B41FA5}">
                      <a16:colId xmlns:a16="http://schemas.microsoft.com/office/drawing/2014/main" val="3324527626"/>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Regular syrup</a:t>
                      </a:r>
                    </a:p>
                  </a:txBody>
                  <a:tcPr marL="9525" marR="9525" marT="9525" marB="0" anchor="b">
                    <a:lnL>
                      <a:noFill/>
                    </a:lnL>
                    <a:lnR>
                      <a:noFill/>
                    </a:lnR>
                    <a:lnT>
                      <a:noFill/>
                    </a:lnT>
                    <a:lnB>
                      <a:noFill/>
                    </a:lnB>
                    <a:noFill/>
                  </a:tcPr>
                </a:tc>
                <a:extLst>
                  <a:ext uri="{0D108BD9-81ED-4DB2-BD59-A6C34878D82A}">
                    <a16:rowId xmlns:a16="http://schemas.microsoft.com/office/drawing/2014/main" val="687864574"/>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Sugar free syrup</a:t>
                      </a:r>
                    </a:p>
                  </a:txBody>
                  <a:tcPr marL="9525" marR="9525" marT="9525" marB="0" anchor="b">
                    <a:lnL>
                      <a:noFill/>
                    </a:lnL>
                    <a:lnR>
                      <a:noFill/>
                    </a:lnR>
                    <a:lnT>
                      <a:noFill/>
                    </a:lnT>
                    <a:lnB>
                      <a:noFill/>
                    </a:lnB>
                    <a:noFill/>
                  </a:tcPr>
                </a:tc>
                <a:extLst>
                  <a:ext uri="{0D108BD9-81ED-4DB2-BD59-A6C34878D82A}">
                    <a16:rowId xmlns:a16="http://schemas.microsoft.com/office/drawing/2014/main" val="2881804302"/>
                  </a:ext>
                </a:extLst>
              </a:tr>
            </a:tbl>
          </a:graphicData>
        </a:graphic>
      </p:graphicFrame>
      <p:graphicFrame>
        <p:nvGraphicFramePr>
          <p:cNvPr id="10" name="Table 9">
            <a:extLst>
              <a:ext uri="{FF2B5EF4-FFF2-40B4-BE49-F238E27FC236}">
                <a16:creationId xmlns:a16="http://schemas.microsoft.com/office/drawing/2014/main" id="{9FB5AEFB-0416-6BC4-785D-11402B377AC1}"/>
              </a:ext>
            </a:extLst>
          </p:cNvPr>
          <p:cNvGraphicFramePr>
            <a:graphicFrameLocks noGrp="1"/>
          </p:cNvGraphicFramePr>
          <p:nvPr>
            <p:extLst>
              <p:ext uri="{D42A27DB-BD31-4B8C-83A1-F6EECF244321}">
                <p14:modId xmlns:p14="http://schemas.microsoft.com/office/powerpoint/2010/main" val="2931045846"/>
              </p:ext>
            </p:extLst>
          </p:nvPr>
        </p:nvGraphicFramePr>
        <p:xfrm>
          <a:off x="7727244" y="3764732"/>
          <a:ext cx="1320800" cy="381000"/>
        </p:xfrm>
        <a:graphic>
          <a:graphicData uri="http://schemas.openxmlformats.org/drawingml/2006/table">
            <a:tbl>
              <a:tblPr/>
              <a:tblGrid>
                <a:gridCol w="1320800">
                  <a:extLst>
                    <a:ext uri="{9D8B030D-6E8A-4147-A177-3AD203B41FA5}">
                      <a16:colId xmlns:a16="http://schemas.microsoft.com/office/drawing/2014/main" val="688117384"/>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Drinking Chocolate</a:t>
                      </a:r>
                    </a:p>
                  </a:txBody>
                  <a:tcPr marL="9525" marR="9525" marT="9525" marB="0" anchor="b">
                    <a:lnL>
                      <a:noFill/>
                    </a:lnL>
                    <a:lnR>
                      <a:noFill/>
                    </a:lnR>
                    <a:lnT>
                      <a:noFill/>
                    </a:lnT>
                    <a:lnB>
                      <a:noFill/>
                    </a:lnB>
                    <a:noFill/>
                  </a:tcPr>
                </a:tc>
                <a:extLst>
                  <a:ext uri="{0D108BD9-81ED-4DB2-BD59-A6C34878D82A}">
                    <a16:rowId xmlns:a16="http://schemas.microsoft.com/office/drawing/2014/main" val="1536175441"/>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Organic Chocolate</a:t>
                      </a:r>
                    </a:p>
                  </a:txBody>
                  <a:tcPr marL="9525" marR="9525" marT="9525" marB="0" anchor="b">
                    <a:lnL>
                      <a:noFill/>
                    </a:lnL>
                    <a:lnR>
                      <a:noFill/>
                    </a:lnR>
                    <a:lnT>
                      <a:noFill/>
                    </a:lnT>
                    <a:lnB>
                      <a:noFill/>
                    </a:lnB>
                    <a:noFill/>
                  </a:tcPr>
                </a:tc>
                <a:extLst>
                  <a:ext uri="{0D108BD9-81ED-4DB2-BD59-A6C34878D82A}">
                    <a16:rowId xmlns:a16="http://schemas.microsoft.com/office/drawing/2014/main" val="869256937"/>
                  </a:ext>
                </a:extLst>
              </a:tr>
            </a:tbl>
          </a:graphicData>
        </a:graphic>
      </p:graphicFrame>
      <p:graphicFrame>
        <p:nvGraphicFramePr>
          <p:cNvPr id="11" name="Table 10">
            <a:extLst>
              <a:ext uri="{FF2B5EF4-FFF2-40B4-BE49-F238E27FC236}">
                <a16:creationId xmlns:a16="http://schemas.microsoft.com/office/drawing/2014/main" id="{FF5F0CBB-F9B8-4916-41B7-3167F3045E94}"/>
              </a:ext>
            </a:extLst>
          </p:cNvPr>
          <p:cNvGraphicFramePr>
            <a:graphicFrameLocks noGrp="1"/>
          </p:cNvGraphicFramePr>
          <p:nvPr>
            <p:extLst>
              <p:ext uri="{D42A27DB-BD31-4B8C-83A1-F6EECF244321}">
                <p14:modId xmlns:p14="http://schemas.microsoft.com/office/powerpoint/2010/main" val="1451562808"/>
              </p:ext>
            </p:extLst>
          </p:nvPr>
        </p:nvGraphicFramePr>
        <p:xfrm>
          <a:off x="7721410" y="4381500"/>
          <a:ext cx="1320800" cy="762000"/>
        </p:xfrm>
        <a:graphic>
          <a:graphicData uri="http://schemas.openxmlformats.org/drawingml/2006/table">
            <a:tbl>
              <a:tblPr/>
              <a:tblGrid>
                <a:gridCol w="1320800">
                  <a:extLst>
                    <a:ext uri="{9D8B030D-6E8A-4147-A177-3AD203B41FA5}">
                      <a16:colId xmlns:a16="http://schemas.microsoft.com/office/drawing/2014/main" val="3171012606"/>
                    </a:ext>
                  </a:extLst>
                </a:gridCol>
              </a:tblGrid>
              <a:tr h="190500">
                <a:tc>
                  <a:txBody>
                    <a:bodyPr/>
                    <a:lstStyle/>
                    <a:p>
                      <a:pPr algn="l" fontAlgn="b">
                        <a:buNone/>
                      </a:pPr>
                      <a:r>
                        <a:rPr lang="en-ZA" sz="1100" b="0" i="0" u="none" strike="noStrike">
                          <a:solidFill>
                            <a:srgbClr val="000000"/>
                          </a:solidFill>
                          <a:effectLst/>
                          <a:latin typeface="Aptos Narrow" panose="020B0004020202020204" pitchFamily="34" charset="0"/>
                        </a:rPr>
                        <a:t>Brewed Black tea</a:t>
                      </a:r>
                    </a:p>
                  </a:txBody>
                  <a:tcPr marL="9525" marR="9525" marT="9525" marB="0" anchor="b">
                    <a:lnL>
                      <a:noFill/>
                    </a:lnL>
                    <a:lnR>
                      <a:noFill/>
                    </a:lnR>
                    <a:lnT>
                      <a:noFill/>
                    </a:lnT>
                    <a:lnB>
                      <a:noFill/>
                    </a:lnB>
                    <a:noFill/>
                  </a:tcPr>
                </a:tc>
                <a:extLst>
                  <a:ext uri="{0D108BD9-81ED-4DB2-BD59-A6C34878D82A}">
                    <a16:rowId xmlns:a16="http://schemas.microsoft.com/office/drawing/2014/main" val="2473626848"/>
                  </a:ext>
                </a:extLst>
              </a:tr>
              <a:tr h="190500">
                <a:tc>
                  <a:txBody>
                    <a:bodyPr/>
                    <a:lstStyle/>
                    <a:p>
                      <a:pPr algn="l" fontAlgn="b">
                        <a:buNone/>
                      </a:pPr>
                      <a:r>
                        <a:rPr lang="en-ZA" sz="1100" b="0" i="0" u="none" strike="noStrike">
                          <a:solidFill>
                            <a:srgbClr val="000000"/>
                          </a:solidFill>
                          <a:effectLst/>
                          <a:latin typeface="Aptos Narrow" panose="020B0004020202020204" pitchFamily="34" charset="0"/>
                        </a:rPr>
                        <a:t>Brewed Chai tea</a:t>
                      </a:r>
                    </a:p>
                  </a:txBody>
                  <a:tcPr marL="9525" marR="9525" marT="9525" marB="0" anchor="b">
                    <a:lnL>
                      <a:noFill/>
                    </a:lnL>
                    <a:lnR>
                      <a:noFill/>
                    </a:lnR>
                    <a:lnT>
                      <a:noFill/>
                    </a:lnT>
                    <a:lnB>
                      <a:noFill/>
                    </a:lnB>
                    <a:noFill/>
                  </a:tcPr>
                </a:tc>
                <a:extLst>
                  <a:ext uri="{0D108BD9-81ED-4DB2-BD59-A6C34878D82A}">
                    <a16:rowId xmlns:a16="http://schemas.microsoft.com/office/drawing/2014/main" val="3677126303"/>
                  </a:ext>
                </a:extLst>
              </a:tr>
              <a:tr h="190500">
                <a:tc>
                  <a:txBody>
                    <a:bodyPr/>
                    <a:lstStyle/>
                    <a:p>
                      <a:pPr algn="l" fontAlgn="b">
                        <a:buNone/>
                      </a:pPr>
                      <a:r>
                        <a:rPr lang="en-ZA" sz="1100" b="0" i="0" u="none" strike="noStrike">
                          <a:solidFill>
                            <a:srgbClr val="000000"/>
                          </a:solidFill>
                          <a:effectLst/>
                          <a:latin typeface="Aptos Narrow" panose="020B0004020202020204" pitchFamily="34" charset="0"/>
                        </a:rPr>
                        <a:t>Brewed Green tea</a:t>
                      </a:r>
                    </a:p>
                  </a:txBody>
                  <a:tcPr marL="9525" marR="9525" marT="9525" marB="0" anchor="b">
                    <a:lnL>
                      <a:noFill/>
                    </a:lnL>
                    <a:lnR>
                      <a:noFill/>
                    </a:lnR>
                    <a:lnT>
                      <a:noFill/>
                    </a:lnT>
                    <a:lnB>
                      <a:noFill/>
                    </a:lnB>
                    <a:noFill/>
                  </a:tcPr>
                </a:tc>
                <a:extLst>
                  <a:ext uri="{0D108BD9-81ED-4DB2-BD59-A6C34878D82A}">
                    <a16:rowId xmlns:a16="http://schemas.microsoft.com/office/drawing/2014/main" val="880979135"/>
                  </a:ext>
                </a:extLst>
              </a:tr>
              <a:tr h="190500">
                <a:tc>
                  <a:txBody>
                    <a:bodyPr/>
                    <a:lstStyle/>
                    <a:p>
                      <a:pPr algn="l" fontAlgn="b">
                        <a:buNone/>
                      </a:pPr>
                      <a:r>
                        <a:rPr lang="en-ZA" sz="1100" b="0" i="0" u="none" strike="noStrike" dirty="0">
                          <a:solidFill>
                            <a:srgbClr val="000000"/>
                          </a:solidFill>
                          <a:effectLst/>
                          <a:latin typeface="Aptos Narrow" panose="020B0004020202020204" pitchFamily="34" charset="0"/>
                        </a:rPr>
                        <a:t>Brewed herbal tea</a:t>
                      </a:r>
                    </a:p>
                  </a:txBody>
                  <a:tcPr marL="9525" marR="9525" marT="9525" marB="0" anchor="b">
                    <a:lnL>
                      <a:noFill/>
                    </a:lnL>
                    <a:lnR>
                      <a:noFill/>
                    </a:lnR>
                    <a:lnT>
                      <a:noFill/>
                    </a:lnT>
                    <a:lnB>
                      <a:noFill/>
                    </a:lnB>
                    <a:noFill/>
                  </a:tcPr>
                </a:tc>
                <a:extLst>
                  <a:ext uri="{0D108BD9-81ED-4DB2-BD59-A6C34878D82A}">
                    <a16:rowId xmlns:a16="http://schemas.microsoft.com/office/drawing/2014/main" val="50564863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2" name="Google Shape;2622;p41"/>
          <p:cNvSpPr txBox="1"/>
          <p:nvPr/>
        </p:nvSpPr>
        <p:spPr>
          <a:xfrm>
            <a:off x="0" y="26088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dirty="0">
                <a:solidFill>
                  <a:schemeClr val="dk1"/>
                </a:solidFill>
                <a:latin typeface="Fira Sans Extra Condensed"/>
                <a:ea typeface="Fira Sans Extra Condensed"/>
                <a:cs typeface="Fira Sans Extra Condensed"/>
                <a:sym typeface="Fira Sans Extra Condensed"/>
              </a:rPr>
              <a:t>Revenue Per Store Location</a:t>
            </a: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2660" name="Google Shape;2660;p41"/>
          <p:cNvSpPr txBox="1"/>
          <p:nvPr/>
        </p:nvSpPr>
        <p:spPr>
          <a:xfrm>
            <a:off x="368900" y="2707262"/>
            <a:ext cx="18039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sp>
        <p:nvSpPr>
          <p:cNvPr id="2661" name="Google Shape;2661;p41"/>
          <p:cNvSpPr txBox="1"/>
          <p:nvPr/>
        </p:nvSpPr>
        <p:spPr>
          <a:xfrm>
            <a:off x="368900" y="1338750"/>
            <a:ext cx="1803900" cy="57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ZA" sz="1200" b="1" dirty="0">
                <a:solidFill>
                  <a:srgbClr val="000000"/>
                </a:solidFill>
                <a:latin typeface="Roboto"/>
                <a:ea typeface="Roboto"/>
                <a:cs typeface="Roboto"/>
                <a:sym typeface="Roboto"/>
              </a:rPr>
              <a:t>Hell’s kitchen makes more revenue compared to the other two store locations</a:t>
            </a:r>
            <a:endParaRPr sz="1200" b="1" dirty="0">
              <a:solidFill>
                <a:srgbClr val="000000"/>
              </a:solidFill>
              <a:latin typeface="Roboto"/>
              <a:ea typeface="Roboto"/>
              <a:cs typeface="Roboto"/>
              <a:sym typeface="Roboto"/>
            </a:endParaRPr>
          </a:p>
        </p:txBody>
      </p:sp>
      <p:sp>
        <p:nvSpPr>
          <p:cNvPr id="2662" name="Google Shape;2662;p41"/>
          <p:cNvSpPr txBox="1"/>
          <p:nvPr/>
        </p:nvSpPr>
        <p:spPr>
          <a:xfrm>
            <a:off x="368899" y="102724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2663" name="Google Shape;2663;p41"/>
          <p:cNvSpPr txBox="1"/>
          <p:nvPr/>
        </p:nvSpPr>
        <p:spPr>
          <a:xfrm>
            <a:off x="368899" y="376804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1600" b="1" dirty="0">
              <a:solidFill>
                <a:schemeClr val="accent1"/>
              </a:solidFill>
              <a:latin typeface="Fira Sans Extra Condensed"/>
              <a:ea typeface="Fira Sans Extra Condensed"/>
              <a:cs typeface="Fira Sans Extra Condensed"/>
              <a:sym typeface="Fira Sans Extra Condensed"/>
            </a:endParaRPr>
          </a:p>
        </p:txBody>
      </p:sp>
      <p:sp>
        <p:nvSpPr>
          <p:cNvPr id="2664" name="Google Shape;2664;p41"/>
          <p:cNvSpPr txBox="1"/>
          <p:nvPr/>
        </p:nvSpPr>
        <p:spPr>
          <a:xfrm>
            <a:off x="367289" y="2454327"/>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ZA" sz="1600" b="1" dirty="0">
                <a:solidFill>
                  <a:schemeClr val="lt2"/>
                </a:solidFill>
                <a:latin typeface="Fira Sans Extra Condensed"/>
                <a:ea typeface="Fira Sans Extra Condensed"/>
                <a:cs typeface="Fira Sans Extra Condensed"/>
                <a:sym typeface="Fira Sans Extra Condensed"/>
              </a:rPr>
              <a:t>Hell’s kitchen makes up 34% of the total revenue across all store locations</a:t>
            </a:r>
            <a:endParaRPr sz="1600" b="1" dirty="0">
              <a:solidFill>
                <a:schemeClr val="lt2"/>
              </a:solidFill>
              <a:latin typeface="Fira Sans Extra Condensed"/>
              <a:ea typeface="Fira Sans Extra Condensed"/>
              <a:cs typeface="Fira Sans Extra Condensed"/>
              <a:sym typeface="Fira Sans Extra Condensed"/>
            </a:endParaRPr>
          </a:p>
        </p:txBody>
      </p:sp>
      <p:sp>
        <p:nvSpPr>
          <p:cNvPr id="2665" name="Google Shape;2665;p41"/>
          <p:cNvSpPr txBox="1"/>
          <p:nvPr/>
        </p:nvSpPr>
        <p:spPr>
          <a:xfrm>
            <a:off x="7028085" y="1334025"/>
            <a:ext cx="17487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sp>
        <p:nvSpPr>
          <p:cNvPr id="2666" name="Google Shape;2666;p41"/>
          <p:cNvSpPr txBox="1"/>
          <p:nvPr/>
        </p:nvSpPr>
        <p:spPr>
          <a:xfrm>
            <a:off x="7467811" y="1027245"/>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600" b="1" dirty="0">
              <a:solidFill>
                <a:schemeClr val="accent2"/>
              </a:solidFill>
              <a:latin typeface="Fira Sans Extra Condensed"/>
              <a:ea typeface="Fira Sans Extra Condensed"/>
              <a:cs typeface="Fira Sans Extra Condensed"/>
              <a:sym typeface="Fira Sans Extra Condensed"/>
            </a:endParaRPr>
          </a:p>
        </p:txBody>
      </p:sp>
      <p:sp>
        <p:nvSpPr>
          <p:cNvPr id="2667" name="Google Shape;2667;p41"/>
          <p:cNvSpPr txBox="1"/>
          <p:nvPr/>
        </p:nvSpPr>
        <p:spPr>
          <a:xfrm>
            <a:off x="7467811" y="2397024"/>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sp>
        <p:nvSpPr>
          <p:cNvPr id="2668" name="Google Shape;2668;p41"/>
          <p:cNvSpPr txBox="1"/>
          <p:nvPr/>
        </p:nvSpPr>
        <p:spPr>
          <a:xfrm>
            <a:off x="7467811" y="3766721"/>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2669" name="Google Shape;2669;p41"/>
          <p:cNvSpPr txBox="1"/>
          <p:nvPr/>
        </p:nvSpPr>
        <p:spPr>
          <a:xfrm>
            <a:off x="6972801" y="4075774"/>
            <a:ext cx="18039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a:p>
            <a:pPr marL="0" lvl="0" indent="0" algn="r" rtl="0">
              <a:lnSpc>
                <a:spcPct val="115000"/>
              </a:lnSpc>
              <a:spcBef>
                <a:spcPts val="0"/>
              </a:spcBef>
              <a:spcAft>
                <a:spcPts val="0"/>
              </a:spcAft>
              <a:buNone/>
            </a:pPr>
            <a:endParaRPr sz="1200" dirty="0">
              <a:solidFill>
                <a:schemeClr val="dk1"/>
              </a:solidFill>
              <a:highlight>
                <a:schemeClr val="lt1"/>
              </a:highlight>
              <a:latin typeface="Roboto"/>
              <a:ea typeface="Roboto"/>
              <a:cs typeface="Roboto"/>
              <a:sym typeface="Roboto"/>
            </a:endParaRPr>
          </a:p>
          <a:p>
            <a:pPr marL="0" lvl="0" indent="0" algn="r" rtl="0">
              <a:spcBef>
                <a:spcPts val="1600"/>
              </a:spcBef>
              <a:spcAft>
                <a:spcPts val="0"/>
              </a:spcAft>
              <a:buNone/>
            </a:pPr>
            <a:endParaRPr sz="1200" dirty="0">
              <a:solidFill>
                <a:srgbClr val="000000"/>
              </a:solidFill>
              <a:latin typeface="Roboto"/>
              <a:ea typeface="Roboto"/>
              <a:cs typeface="Roboto"/>
              <a:sym typeface="Roboto"/>
            </a:endParaRPr>
          </a:p>
        </p:txBody>
      </p:sp>
      <p:sp>
        <p:nvSpPr>
          <p:cNvPr id="2670" name="Google Shape;2670;p41"/>
          <p:cNvSpPr txBox="1"/>
          <p:nvPr/>
        </p:nvSpPr>
        <p:spPr>
          <a:xfrm>
            <a:off x="6972811" y="2707264"/>
            <a:ext cx="18039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chemeClr val="dk1"/>
              </a:solidFill>
              <a:latin typeface="Roboto"/>
              <a:ea typeface="Roboto"/>
              <a:cs typeface="Roboto"/>
              <a:sym typeface="Roboto"/>
            </a:endParaRPr>
          </a:p>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sp>
        <p:nvSpPr>
          <p:cNvPr id="2671" name="Google Shape;2671;p41"/>
          <p:cNvSpPr txBox="1"/>
          <p:nvPr/>
        </p:nvSpPr>
        <p:spPr>
          <a:xfrm>
            <a:off x="224099" y="4013939"/>
            <a:ext cx="18039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graphicFrame>
        <p:nvGraphicFramePr>
          <p:cNvPr id="2" name="Chart 1">
            <a:extLst>
              <a:ext uri="{FF2B5EF4-FFF2-40B4-BE49-F238E27FC236}">
                <a16:creationId xmlns:a16="http://schemas.microsoft.com/office/drawing/2014/main" id="{BF1AF70E-4645-1005-32EB-F655D0C4213F}"/>
              </a:ext>
            </a:extLst>
          </p:cNvPr>
          <p:cNvGraphicFramePr>
            <a:graphicFrameLocks/>
          </p:cNvGraphicFramePr>
          <p:nvPr>
            <p:extLst>
              <p:ext uri="{D42A27DB-BD31-4B8C-83A1-F6EECF244321}">
                <p14:modId xmlns:p14="http://schemas.microsoft.com/office/powerpoint/2010/main" val="182132790"/>
              </p:ext>
            </p:extLst>
          </p:nvPr>
        </p:nvGraphicFramePr>
        <p:xfrm>
          <a:off x="2612526" y="863683"/>
          <a:ext cx="5908074" cy="40189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9"/>
        <p:cNvGrpSpPr/>
        <p:nvPr/>
      </p:nvGrpSpPr>
      <p:grpSpPr>
        <a:xfrm>
          <a:off x="0" y="0"/>
          <a:ext cx="0" cy="0"/>
          <a:chOff x="0" y="0"/>
          <a:chExt cx="0" cy="0"/>
        </a:xfrm>
      </p:grpSpPr>
      <p:sp>
        <p:nvSpPr>
          <p:cNvPr id="2700" name="Google Shape;2700;p42"/>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dirty="0">
                <a:solidFill>
                  <a:schemeClr val="dk1"/>
                </a:solidFill>
                <a:latin typeface="Fira Sans Extra Condensed"/>
                <a:ea typeface="Fira Sans Extra Condensed"/>
                <a:cs typeface="Fira Sans Extra Condensed"/>
                <a:sym typeface="Fira Sans Extra Condensed"/>
              </a:rPr>
              <a:t>Revenue per Month</a:t>
            </a: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2701" name="Google Shape;2701;p42"/>
          <p:cNvSpPr txBox="1"/>
          <p:nvPr/>
        </p:nvSpPr>
        <p:spPr>
          <a:xfrm>
            <a:off x="367289" y="2823881"/>
            <a:ext cx="1926600" cy="572400"/>
          </a:xfrm>
          <a:prstGeom prst="rect">
            <a:avLst/>
          </a:prstGeom>
          <a:noFill/>
          <a:ln>
            <a:noFill/>
          </a:ln>
        </p:spPr>
        <p:txBody>
          <a:bodyPr spcFirstLastPara="1" wrap="square" lIns="91425" tIns="91425" rIns="91425" bIns="91425" anchor="t" anchorCtr="0">
            <a:noAutofit/>
          </a:bodyPr>
          <a:lstStyle/>
          <a:p>
            <a:pPr lvl="0"/>
            <a:r>
              <a:rPr lang="en-US" sz="1200" dirty="0">
                <a:latin typeface="+mn-lt"/>
              </a:rPr>
              <a:t>The graph shows a steady upward trend, indicating strong sales growth over the six-month period.</a:t>
            </a:r>
            <a:endParaRPr sz="1200" dirty="0">
              <a:solidFill>
                <a:srgbClr val="000000"/>
              </a:solidFill>
              <a:latin typeface="+mn-lt"/>
              <a:ea typeface="Roboto"/>
              <a:cs typeface="Roboto"/>
              <a:sym typeface="Roboto"/>
            </a:endParaRPr>
          </a:p>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sp>
        <p:nvSpPr>
          <p:cNvPr id="2702" name="Google Shape;2702;p42"/>
          <p:cNvSpPr txBox="1"/>
          <p:nvPr/>
        </p:nvSpPr>
        <p:spPr>
          <a:xfrm>
            <a:off x="321817" y="1089255"/>
            <a:ext cx="1926600" cy="5724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US" sz="1200" dirty="0">
                <a:latin typeface="+mn-lt"/>
              </a:rPr>
              <a:t>The chart illustrates total monthly revenue generated across all store locations from January to June</a:t>
            </a:r>
            <a:r>
              <a:rPr lang="en-US" sz="1200" dirty="0"/>
              <a:t>.</a:t>
            </a:r>
            <a:endParaRPr sz="1200" dirty="0">
              <a:solidFill>
                <a:srgbClr val="000000"/>
              </a:solidFill>
              <a:latin typeface="Roboto"/>
              <a:ea typeface="Roboto"/>
              <a:cs typeface="Roboto"/>
              <a:sym typeface="Roboto"/>
            </a:endParaRPr>
          </a:p>
        </p:txBody>
      </p:sp>
      <p:sp>
        <p:nvSpPr>
          <p:cNvPr id="2705" name="Google Shape;2705;p42"/>
          <p:cNvSpPr txBox="1"/>
          <p:nvPr/>
        </p:nvSpPr>
        <p:spPr>
          <a:xfrm>
            <a:off x="367289" y="2245141"/>
            <a:ext cx="1450411"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accent1"/>
                </a:solidFill>
                <a:latin typeface="Fira Sans Extra Condensed"/>
                <a:ea typeface="Fira Sans Extra Condensed"/>
                <a:cs typeface="Fira Sans Extra Condensed"/>
                <a:sym typeface="Fira Sans Extra Condensed"/>
              </a:rPr>
              <a:t>TREND ANALYSIS</a:t>
            </a:r>
            <a:endParaRPr sz="1600" b="1" dirty="0">
              <a:solidFill>
                <a:schemeClr val="accent1"/>
              </a:solidFill>
              <a:latin typeface="Fira Sans Extra Condensed"/>
              <a:ea typeface="Fira Sans Extra Condensed"/>
              <a:cs typeface="Fira Sans Extra Condensed"/>
              <a:sym typeface="Fira Sans Extra Condensed"/>
            </a:endParaRPr>
          </a:p>
        </p:txBody>
      </p:sp>
      <p:sp>
        <p:nvSpPr>
          <p:cNvPr id="2712" name="Google Shape;2712;p42"/>
          <p:cNvSpPr txBox="1"/>
          <p:nvPr/>
        </p:nvSpPr>
        <p:spPr>
          <a:xfrm>
            <a:off x="368899" y="4075767"/>
            <a:ext cx="1879518" cy="6566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000000"/>
                </a:solidFill>
                <a:latin typeface="Roboto"/>
                <a:ea typeface="Roboto"/>
                <a:cs typeface="Roboto"/>
                <a:sym typeface="Roboto"/>
              </a:rPr>
              <a:t>The revenue was high in June due to the cold weather.</a:t>
            </a:r>
            <a:endParaRPr sz="1200" dirty="0">
              <a:solidFill>
                <a:srgbClr val="000000"/>
              </a:solidFill>
              <a:latin typeface="Roboto"/>
              <a:ea typeface="Roboto"/>
              <a:cs typeface="Roboto"/>
              <a:sym typeface="Roboto"/>
            </a:endParaRPr>
          </a:p>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sp>
        <p:nvSpPr>
          <p:cNvPr id="2717" name="Google Shape;2717;p42"/>
          <p:cNvSpPr/>
          <p:nvPr/>
        </p:nvSpPr>
        <p:spPr>
          <a:xfrm>
            <a:off x="2481550" y="4098234"/>
            <a:ext cx="4180899" cy="30491"/>
          </a:xfrm>
          <a:custGeom>
            <a:avLst/>
            <a:gdLst/>
            <a:ahLst/>
            <a:cxnLst/>
            <a:rect l="l" t="t" r="r" b="b"/>
            <a:pathLst>
              <a:path w="22899" h="167" extrusionOk="0">
                <a:moveTo>
                  <a:pt x="0" y="0"/>
                </a:moveTo>
                <a:lnTo>
                  <a:pt x="0" y="166"/>
                </a:lnTo>
                <a:lnTo>
                  <a:pt x="22898" y="166"/>
                </a:lnTo>
                <a:lnTo>
                  <a:pt x="22898" y="0"/>
                </a:lnTo>
                <a:close/>
              </a:path>
            </a:pathLst>
          </a:custGeom>
          <a:solidFill>
            <a:srgbClr val="E8ED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 name="Chart 11">
            <a:extLst>
              <a:ext uri="{FF2B5EF4-FFF2-40B4-BE49-F238E27FC236}">
                <a16:creationId xmlns:a16="http://schemas.microsoft.com/office/drawing/2014/main" id="{FA145781-4804-98C3-4C92-CF00DFE5E7EB}"/>
              </a:ext>
            </a:extLst>
          </p:cNvPr>
          <p:cNvGraphicFramePr>
            <a:graphicFrameLocks/>
          </p:cNvGraphicFramePr>
          <p:nvPr>
            <p:extLst>
              <p:ext uri="{D42A27DB-BD31-4B8C-83A1-F6EECF244321}">
                <p14:modId xmlns:p14="http://schemas.microsoft.com/office/powerpoint/2010/main" val="170058755"/>
              </p:ext>
            </p:extLst>
          </p:nvPr>
        </p:nvGraphicFramePr>
        <p:xfrm>
          <a:off x="2248417" y="1089255"/>
          <a:ext cx="6086470" cy="36766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68"/>
        <p:cNvGrpSpPr/>
        <p:nvPr/>
      </p:nvGrpSpPr>
      <p:grpSpPr>
        <a:xfrm>
          <a:off x="0" y="0"/>
          <a:ext cx="0" cy="0"/>
          <a:chOff x="0" y="0"/>
          <a:chExt cx="0" cy="0"/>
        </a:xfrm>
      </p:grpSpPr>
      <p:sp>
        <p:nvSpPr>
          <p:cNvPr id="3169" name="Google Shape;3169;p45"/>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ZA" sz="2800" dirty="0"/>
              <a:t>Sales VS Revenue per Product Type</a:t>
            </a:r>
          </a:p>
          <a:p>
            <a:pPr marL="0" lvl="0" indent="0" algn="ctr" rtl="0">
              <a:spcBef>
                <a:spcPts val="0"/>
              </a:spcBef>
              <a:spcAft>
                <a:spcPts val="0"/>
              </a:spcAft>
              <a:buClr>
                <a:schemeClr val="dk1"/>
              </a:buClr>
              <a:buSzPts val="1100"/>
              <a:buFont typeface="Arial"/>
              <a:buNone/>
            </a:pP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3194" name="Google Shape;3194;p45"/>
          <p:cNvSpPr txBox="1">
            <a:spLocks noGrp="1"/>
          </p:cNvSpPr>
          <p:nvPr>
            <p:ph type="body" idx="1"/>
          </p:nvPr>
        </p:nvSpPr>
        <p:spPr>
          <a:xfrm>
            <a:off x="4445096" y="4130051"/>
            <a:ext cx="421500" cy="59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chemeClr val="accent1"/>
                </a:solidFill>
                <a:latin typeface="Fira Sans Extra Condensed"/>
                <a:ea typeface="Fira Sans Extra Condensed"/>
                <a:cs typeface="Fira Sans Extra Condensed"/>
                <a:sym typeface="Fira Sans Extra Condensed"/>
              </a:rPr>
              <a:t>C</a:t>
            </a:r>
            <a:endParaRPr sz="1600" b="1">
              <a:solidFill>
                <a:schemeClr val="accent1"/>
              </a:solidFill>
              <a:latin typeface="Fira Sans Extra Condensed"/>
              <a:ea typeface="Fira Sans Extra Condensed"/>
              <a:cs typeface="Fira Sans Extra Condensed"/>
              <a:sym typeface="Fira Sans Extra Condensed"/>
            </a:endParaRPr>
          </a:p>
        </p:txBody>
      </p:sp>
      <p:sp>
        <p:nvSpPr>
          <p:cNvPr id="3195" name="Google Shape;3195;p45"/>
          <p:cNvSpPr txBox="1">
            <a:spLocks noGrp="1"/>
          </p:cNvSpPr>
          <p:nvPr>
            <p:ph type="body" idx="1"/>
          </p:nvPr>
        </p:nvSpPr>
        <p:spPr>
          <a:xfrm>
            <a:off x="5182368" y="4125916"/>
            <a:ext cx="421500" cy="59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chemeClr val="accent2"/>
                </a:solidFill>
                <a:latin typeface="Fira Sans Extra Condensed"/>
                <a:ea typeface="Fira Sans Extra Condensed"/>
                <a:cs typeface="Fira Sans Extra Condensed"/>
                <a:sym typeface="Fira Sans Extra Condensed"/>
              </a:rPr>
              <a:t>D</a:t>
            </a:r>
            <a:endParaRPr sz="1600" b="1">
              <a:solidFill>
                <a:schemeClr val="accent2"/>
              </a:solidFill>
              <a:latin typeface="Fira Sans Extra Condensed"/>
              <a:ea typeface="Fira Sans Extra Condensed"/>
              <a:cs typeface="Fira Sans Extra Condensed"/>
              <a:sym typeface="Fira Sans Extra Condensed"/>
            </a:endParaRPr>
          </a:p>
        </p:txBody>
      </p:sp>
      <p:sp>
        <p:nvSpPr>
          <p:cNvPr id="3197" name="Google Shape;3197;p45"/>
          <p:cNvSpPr txBox="1">
            <a:spLocks noGrp="1"/>
          </p:cNvSpPr>
          <p:nvPr>
            <p:ph type="body" idx="1"/>
          </p:nvPr>
        </p:nvSpPr>
        <p:spPr>
          <a:xfrm>
            <a:off x="5963418" y="4125916"/>
            <a:ext cx="421500" cy="59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b="1">
                <a:solidFill>
                  <a:schemeClr val="accent3"/>
                </a:solidFill>
                <a:latin typeface="Fira Sans Extra Condensed"/>
                <a:ea typeface="Fira Sans Extra Condensed"/>
                <a:cs typeface="Fira Sans Extra Condensed"/>
                <a:sym typeface="Fira Sans Extra Condensed"/>
              </a:rPr>
              <a:t>E</a:t>
            </a:r>
            <a:endParaRPr sz="1600" b="1">
              <a:solidFill>
                <a:schemeClr val="accent3"/>
              </a:solidFill>
              <a:latin typeface="Fira Sans Extra Condensed"/>
              <a:ea typeface="Fira Sans Extra Condensed"/>
              <a:cs typeface="Fira Sans Extra Condensed"/>
              <a:sym typeface="Fira Sans Extra Condensed"/>
            </a:endParaRPr>
          </a:p>
        </p:txBody>
      </p:sp>
      <p:sp>
        <p:nvSpPr>
          <p:cNvPr id="3199" name="Google Shape;3199;p45"/>
          <p:cNvSpPr txBox="1"/>
          <p:nvPr/>
        </p:nvSpPr>
        <p:spPr>
          <a:xfrm>
            <a:off x="436717" y="3943972"/>
            <a:ext cx="1926600" cy="57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000000"/>
              </a:solidFill>
              <a:latin typeface="Fira Sans"/>
              <a:ea typeface="Fira Sans"/>
              <a:cs typeface="Fira Sans"/>
              <a:sym typeface="Fira Sans"/>
            </a:endParaRPr>
          </a:p>
        </p:txBody>
      </p:sp>
      <p:sp>
        <p:nvSpPr>
          <p:cNvPr id="3201" name="Google Shape;3201;p45"/>
          <p:cNvSpPr txBox="1"/>
          <p:nvPr/>
        </p:nvSpPr>
        <p:spPr>
          <a:xfrm>
            <a:off x="338945" y="850698"/>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600" b="1" dirty="0">
                <a:solidFill>
                  <a:schemeClr val="dk2"/>
                </a:solidFill>
                <a:latin typeface="Fira Sans Extra Condensed"/>
                <a:ea typeface="Fira Sans Extra Condensed"/>
                <a:cs typeface="Fira Sans Extra Condensed"/>
                <a:sym typeface="Fira Sans Extra Condensed"/>
              </a:rPr>
              <a:t>Revenue over 6 months</a:t>
            </a:r>
          </a:p>
        </p:txBody>
      </p:sp>
      <p:sp>
        <p:nvSpPr>
          <p:cNvPr id="3204" name="Google Shape;3204;p45"/>
          <p:cNvSpPr txBox="1"/>
          <p:nvPr/>
        </p:nvSpPr>
        <p:spPr>
          <a:xfrm>
            <a:off x="6729520" y="1983677"/>
            <a:ext cx="19266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000000"/>
              </a:solidFill>
              <a:latin typeface="Fira Sans"/>
              <a:ea typeface="Fira Sans"/>
              <a:cs typeface="Fira Sans"/>
              <a:sym typeface="Fira Sans"/>
            </a:endParaRPr>
          </a:p>
          <a:p>
            <a:pPr marL="0" lvl="0" indent="0" algn="r" rtl="0">
              <a:spcBef>
                <a:spcPts val="0"/>
              </a:spcBef>
              <a:spcAft>
                <a:spcPts val="0"/>
              </a:spcAft>
              <a:buNone/>
            </a:pPr>
            <a:endParaRPr sz="1200" dirty="0">
              <a:solidFill>
                <a:srgbClr val="000000"/>
              </a:solidFill>
              <a:latin typeface="Fira Sans"/>
              <a:ea typeface="Fira Sans"/>
              <a:cs typeface="Fira Sans"/>
              <a:sym typeface="Fira Sans"/>
            </a:endParaRPr>
          </a:p>
        </p:txBody>
      </p:sp>
      <p:graphicFrame>
        <p:nvGraphicFramePr>
          <p:cNvPr id="2" name="Chart 1">
            <a:extLst>
              <a:ext uri="{FF2B5EF4-FFF2-40B4-BE49-F238E27FC236}">
                <a16:creationId xmlns:a16="http://schemas.microsoft.com/office/drawing/2014/main" id="{E3754522-2470-E410-ED01-66760187B59E}"/>
              </a:ext>
            </a:extLst>
          </p:cNvPr>
          <p:cNvGraphicFramePr>
            <a:graphicFrameLocks/>
          </p:cNvGraphicFramePr>
          <p:nvPr>
            <p:extLst>
              <p:ext uri="{D42A27DB-BD31-4B8C-83A1-F6EECF244321}">
                <p14:modId xmlns:p14="http://schemas.microsoft.com/office/powerpoint/2010/main" val="1448031476"/>
              </p:ext>
            </p:extLst>
          </p:nvPr>
        </p:nvGraphicFramePr>
        <p:xfrm>
          <a:off x="2635630" y="734947"/>
          <a:ext cx="5514975" cy="378142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40C00186-CA16-AF15-DECE-DBCEA5148313}"/>
              </a:ext>
            </a:extLst>
          </p:cNvPr>
          <p:cNvSpPr txBox="1"/>
          <p:nvPr/>
        </p:nvSpPr>
        <p:spPr>
          <a:xfrm>
            <a:off x="338945" y="1494087"/>
            <a:ext cx="1539678" cy="830997"/>
          </a:xfrm>
          <a:prstGeom prst="rect">
            <a:avLst/>
          </a:prstGeom>
          <a:noFill/>
        </p:spPr>
        <p:txBody>
          <a:bodyPr wrap="square" rtlCol="0">
            <a:spAutoFit/>
          </a:bodyPr>
          <a:lstStyle/>
          <a:p>
            <a:r>
              <a:rPr lang="en-ZA" sz="1200" dirty="0"/>
              <a:t>The graph shows sales and revenue per product over 6 months</a:t>
            </a:r>
          </a:p>
        </p:txBody>
      </p:sp>
      <p:sp>
        <p:nvSpPr>
          <p:cNvPr id="6" name="TextBox 5">
            <a:extLst>
              <a:ext uri="{FF2B5EF4-FFF2-40B4-BE49-F238E27FC236}">
                <a16:creationId xmlns:a16="http://schemas.microsoft.com/office/drawing/2014/main" id="{9A894A00-1201-CCA6-1570-C7FE220692E2}"/>
              </a:ext>
            </a:extLst>
          </p:cNvPr>
          <p:cNvSpPr txBox="1"/>
          <p:nvPr/>
        </p:nvSpPr>
        <p:spPr>
          <a:xfrm>
            <a:off x="0" y="2646686"/>
            <a:ext cx="2621230" cy="738664"/>
          </a:xfrm>
          <a:prstGeom prst="rect">
            <a:avLst/>
          </a:prstGeom>
          <a:noFill/>
        </p:spPr>
        <p:txBody>
          <a:bodyPr wrap="none" rtlCol="0">
            <a:spAutoFit/>
          </a:bodyPr>
          <a:lstStyle/>
          <a:p>
            <a:r>
              <a:rPr lang="en-ZA" dirty="0"/>
              <a:t>Coffee is the best selling</a:t>
            </a:r>
          </a:p>
          <a:p>
            <a:r>
              <a:rPr lang="en-ZA" dirty="0"/>
              <a:t> product with</a:t>
            </a:r>
          </a:p>
          <a:p>
            <a:r>
              <a:rPr lang="en-ZA" dirty="0"/>
              <a:t> the highest sales and revenue</a:t>
            </a:r>
          </a:p>
        </p:txBody>
      </p:sp>
      <p:sp>
        <p:nvSpPr>
          <p:cNvPr id="7" name="TextBox 6">
            <a:extLst>
              <a:ext uri="{FF2B5EF4-FFF2-40B4-BE49-F238E27FC236}">
                <a16:creationId xmlns:a16="http://schemas.microsoft.com/office/drawing/2014/main" id="{F30BA497-96DE-EBD8-61F8-938D7F0A72DE}"/>
              </a:ext>
            </a:extLst>
          </p:cNvPr>
          <p:cNvSpPr txBox="1"/>
          <p:nvPr/>
        </p:nvSpPr>
        <p:spPr>
          <a:xfrm>
            <a:off x="0" y="3706952"/>
            <a:ext cx="2951449" cy="523220"/>
          </a:xfrm>
          <a:prstGeom prst="rect">
            <a:avLst/>
          </a:prstGeom>
          <a:noFill/>
        </p:spPr>
        <p:txBody>
          <a:bodyPr wrap="none" rtlCol="0">
            <a:spAutoFit/>
          </a:bodyPr>
          <a:lstStyle/>
          <a:p>
            <a:r>
              <a:rPr lang="en-ZA" dirty="0"/>
              <a:t>Packaged chocolate sold the least </a:t>
            </a:r>
          </a:p>
          <a:p>
            <a:r>
              <a:rPr lang="en-ZA" dirty="0"/>
              <a:t>over the period of six months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5"/>
        <p:cNvGrpSpPr/>
        <p:nvPr/>
      </p:nvGrpSpPr>
      <p:grpSpPr>
        <a:xfrm>
          <a:off x="0" y="0"/>
          <a:ext cx="0" cy="0"/>
          <a:chOff x="0" y="0"/>
          <a:chExt cx="0" cy="0"/>
        </a:xfrm>
      </p:grpSpPr>
      <p:sp>
        <p:nvSpPr>
          <p:cNvPr id="3366" name="Google Shape;3366;p48"/>
          <p:cNvSpPr txBox="1"/>
          <p:nvPr/>
        </p:nvSpPr>
        <p:spPr>
          <a:xfrm>
            <a:off x="-286611" y="0"/>
            <a:ext cx="8520600" cy="5727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ZA" sz="2800" dirty="0"/>
              <a:t>Revenue per time of the day</a:t>
            </a:r>
          </a:p>
          <a:p>
            <a:pPr marL="0" lvl="0" indent="0" algn="ctr" rtl="0">
              <a:spcBef>
                <a:spcPts val="0"/>
              </a:spcBef>
              <a:spcAft>
                <a:spcPts val="0"/>
              </a:spcAft>
              <a:buClr>
                <a:schemeClr val="dk1"/>
              </a:buClr>
              <a:buSzPts val="1100"/>
              <a:buFont typeface="Arial"/>
              <a:buNone/>
            </a:pP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3367" name="Google Shape;3367;p48"/>
          <p:cNvSpPr txBox="1"/>
          <p:nvPr/>
        </p:nvSpPr>
        <p:spPr>
          <a:xfrm>
            <a:off x="5807675" y="3163468"/>
            <a:ext cx="28902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dirty="0">
                <a:solidFill>
                  <a:srgbClr val="000000"/>
                </a:solidFill>
                <a:latin typeface="+mn-lt"/>
                <a:ea typeface="Roboto"/>
                <a:cs typeface="Roboto"/>
                <a:sym typeface="Roboto"/>
              </a:rPr>
              <a:t>The afternoon period also contributes significantly to total sales, possibly driven by customers seeking a midday boost or engaging in social or business meetings. Although evening sales are comparatively lower, they may represent customers looking to relax or enjoy a light snack after work.</a:t>
            </a:r>
            <a:endParaRPr sz="1200" dirty="0">
              <a:solidFill>
                <a:srgbClr val="000000"/>
              </a:solidFill>
              <a:latin typeface="+mn-lt"/>
              <a:ea typeface="Roboto"/>
              <a:cs typeface="Roboto"/>
              <a:sym typeface="Roboto"/>
            </a:endParaRPr>
          </a:p>
        </p:txBody>
      </p:sp>
      <p:sp>
        <p:nvSpPr>
          <p:cNvPr id="3368" name="Google Shape;3368;p48"/>
          <p:cNvSpPr txBox="1"/>
          <p:nvPr/>
        </p:nvSpPr>
        <p:spPr>
          <a:xfrm>
            <a:off x="5807676" y="4156323"/>
            <a:ext cx="2890200" cy="572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sp>
        <p:nvSpPr>
          <p:cNvPr id="3369" name="Google Shape;3369;p48"/>
          <p:cNvSpPr txBox="1"/>
          <p:nvPr/>
        </p:nvSpPr>
        <p:spPr>
          <a:xfrm>
            <a:off x="5807675" y="1165200"/>
            <a:ext cx="2890200" cy="572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1200" dirty="0">
              <a:solidFill>
                <a:srgbClr val="000000"/>
              </a:solidFill>
              <a:latin typeface="Roboto"/>
              <a:ea typeface="Roboto"/>
              <a:cs typeface="Roboto"/>
              <a:sym typeface="Roboto"/>
            </a:endParaRPr>
          </a:p>
        </p:txBody>
      </p:sp>
      <p:sp>
        <p:nvSpPr>
          <p:cNvPr id="3370" name="Google Shape;3370;p48"/>
          <p:cNvSpPr txBox="1"/>
          <p:nvPr/>
        </p:nvSpPr>
        <p:spPr>
          <a:xfrm>
            <a:off x="5807675" y="1912981"/>
            <a:ext cx="2890200" cy="57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200" dirty="0">
              <a:solidFill>
                <a:srgbClr val="000000"/>
              </a:solidFill>
              <a:latin typeface="Roboto"/>
              <a:ea typeface="Roboto"/>
              <a:cs typeface="Roboto"/>
              <a:sym typeface="Roboto"/>
            </a:endParaRPr>
          </a:p>
        </p:txBody>
      </p:sp>
      <p:sp>
        <p:nvSpPr>
          <p:cNvPr id="3371" name="Google Shape;3371;p48"/>
          <p:cNvSpPr txBox="1"/>
          <p:nvPr/>
        </p:nvSpPr>
        <p:spPr>
          <a:xfrm>
            <a:off x="5807675" y="850433"/>
            <a:ext cx="2890200" cy="747781"/>
          </a:xfrm>
          <a:prstGeom prst="rect">
            <a:avLst/>
          </a:prstGeom>
          <a:noFill/>
          <a:ln>
            <a:noFill/>
          </a:ln>
        </p:spPr>
        <p:txBody>
          <a:bodyPr spcFirstLastPara="1" wrap="square" lIns="91425" tIns="91425" rIns="91425" bIns="91425" anchor="t" anchorCtr="0">
            <a:noAutofit/>
          </a:bodyPr>
          <a:lstStyle/>
          <a:p>
            <a:pPr lvl="0" algn="r"/>
            <a:r>
              <a:rPr lang="en-US" sz="1200" dirty="0"/>
              <a:t>The data shows that the coffee shop generates the highest revenue during the morning hours, followed by the afternoon, and the evening having the lowest sales. This trend suggests that most customers visit the coffee shop in the morning, likely to purchase coffee and breakfast items as part of their daily routine before work or school.</a:t>
            </a:r>
            <a:endParaRPr sz="1200" dirty="0">
              <a:solidFill>
                <a:srgbClr val="000000"/>
              </a:solidFill>
              <a:latin typeface="Roboto"/>
              <a:ea typeface="Roboto"/>
              <a:cs typeface="Roboto"/>
              <a:sym typeface="Roboto"/>
            </a:endParaRPr>
          </a:p>
        </p:txBody>
      </p:sp>
      <p:graphicFrame>
        <p:nvGraphicFramePr>
          <p:cNvPr id="3" name="Chart 2">
            <a:extLst>
              <a:ext uri="{FF2B5EF4-FFF2-40B4-BE49-F238E27FC236}">
                <a16:creationId xmlns:a16="http://schemas.microsoft.com/office/drawing/2014/main" id="{419D811D-EEF9-0C05-BF50-0567018266C2}"/>
              </a:ext>
            </a:extLst>
          </p:cNvPr>
          <p:cNvGraphicFramePr>
            <a:graphicFrameLocks/>
          </p:cNvGraphicFramePr>
          <p:nvPr>
            <p:extLst>
              <p:ext uri="{D42A27DB-BD31-4B8C-83A1-F6EECF244321}">
                <p14:modId xmlns:p14="http://schemas.microsoft.com/office/powerpoint/2010/main" val="3913402380"/>
              </p:ext>
            </p:extLst>
          </p:nvPr>
        </p:nvGraphicFramePr>
        <p:xfrm>
          <a:off x="688622" y="865325"/>
          <a:ext cx="5119053" cy="35486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4"/>
        <p:cNvGrpSpPr/>
        <p:nvPr/>
      </p:nvGrpSpPr>
      <p:grpSpPr>
        <a:xfrm>
          <a:off x="0" y="0"/>
          <a:ext cx="0" cy="0"/>
          <a:chOff x="0" y="0"/>
          <a:chExt cx="0" cy="0"/>
        </a:xfrm>
      </p:grpSpPr>
      <p:sp>
        <p:nvSpPr>
          <p:cNvPr id="3815" name="Google Shape;3815;p53"/>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dirty="0">
                <a:solidFill>
                  <a:schemeClr val="dk1"/>
                </a:solidFill>
                <a:latin typeface="Fira Sans Extra Condensed"/>
                <a:ea typeface="Fira Sans Extra Condensed"/>
                <a:cs typeface="Fira Sans Extra Condensed"/>
                <a:sym typeface="Fira Sans Extra Condensed"/>
              </a:rPr>
              <a:t>COFFEE INFOGRAPHICS</a:t>
            </a: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3818" name="Google Shape;3818;p53"/>
          <p:cNvSpPr txBox="1"/>
          <p:nvPr/>
        </p:nvSpPr>
        <p:spPr>
          <a:xfrm>
            <a:off x="7364985" y="3546183"/>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3819" name="Google Shape;3819;p53"/>
          <p:cNvSpPr txBox="1"/>
          <p:nvPr/>
        </p:nvSpPr>
        <p:spPr>
          <a:xfrm>
            <a:off x="7364985" y="1034294"/>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2800" b="1" dirty="0">
              <a:solidFill>
                <a:schemeClr val="dk2"/>
              </a:solidFill>
              <a:latin typeface="Fira Sans Extra Condensed"/>
              <a:ea typeface="Fira Sans Extra Condensed"/>
              <a:cs typeface="Fira Sans Extra Condensed"/>
              <a:sym typeface="Fira Sans Extra Condensed"/>
            </a:endParaRPr>
          </a:p>
        </p:txBody>
      </p:sp>
      <p:sp>
        <p:nvSpPr>
          <p:cNvPr id="3843" name="Google Shape;3843;p53"/>
          <p:cNvSpPr txBox="1"/>
          <p:nvPr/>
        </p:nvSpPr>
        <p:spPr>
          <a:xfrm>
            <a:off x="3824500"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4" name="Google Shape;3844;p53"/>
          <p:cNvSpPr txBox="1"/>
          <p:nvPr/>
        </p:nvSpPr>
        <p:spPr>
          <a:xfrm>
            <a:off x="941488"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5" name="Google Shape;3845;p53"/>
          <p:cNvSpPr txBox="1"/>
          <p:nvPr/>
        </p:nvSpPr>
        <p:spPr>
          <a:xfrm>
            <a:off x="1932092"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7" name="Google Shape;3847;p53"/>
          <p:cNvSpPr txBox="1"/>
          <p:nvPr/>
        </p:nvSpPr>
        <p:spPr>
          <a:xfrm>
            <a:off x="4815104"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51" name="Google Shape;3851;p53"/>
          <p:cNvSpPr txBox="1"/>
          <p:nvPr/>
        </p:nvSpPr>
        <p:spPr>
          <a:xfrm>
            <a:off x="883600" y="3186277"/>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sp>
        <p:nvSpPr>
          <p:cNvPr id="3852" name="Google Shape;3852;p53"/>
          <p:cNvSpPr txBox="1"/>
          <p:nvPr/>
        </p:nvSpPr>
        <p:spPr>
          <a:xfrm>
            <a:off x="1932105" y="2572390"/>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3854" name="Google Shape;3854;p53"/>
          <p:cNvSpPr txBox="1"/>
          <p:nvPr/>
        </p:nvSpPr>
        <p:spPr>
          <a:xfrm>
            <a:off x="4911892" y="219050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3855" name="Google Shape;3855;p53"/>
          <p:cNvSpPr txBox="1"/>
          <p:nvPr/>
        </p:nvSpPr>
        <p:spPr>
          <a:xfrm>
            <a:off x="4815092" y="3317552"/>
            <a:ext cx="582900" cy="390900"/>
          </a:xfrm>
          <a:prstGeom prst="rect">
            <a:avLst/>
          </a:prstGeom>
          <a:noFill/>
          <a:ln>
            <a:noFill/>
          </a:ln>
        </p:spPr>
        <p:txBody>
          <a:bodyPr spcFirstLastPara="1" wrap="square" lIns="0"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graphicFrame>
        <p:nvGraphicFramePr>
          <p:cNvPr id="2" name="Chart 1">
            <a:extLst>
              <a:ext uri="{FF2B5EF4-FFF2-40B4-BE49-F238E27FC236}">
                <a16:creationId xmlns:a16="http://schemas.microsoft.com/office/drawing/2014/main" id="{959FA616-4214-A546-A8A6-F372058C9E93}"/>
              </a:ext>
            </a:extLst>
          </p:cNvPr>
          <p:cNvGraphicFramePr>
            <a:graphicFrameLocks/>
          </p:cNvGraphicFramePr>
          <p:nvPr>
            <p:extLst>
              <p:ext uri="{D42A27DB-BD31-4B8C-83A1-F6EECF244321}">
                <p14:modId xmlns:p14="http://schemas.microsoft.com/office/powerpoint/2010/main" val="1195545620"/>
              </p:ext>
            </p:extLst>
          </p:nvPr>
        </p:nvGraphicFramePr>
        <p:xfrm>
          <a:off x="65980" y="881439"/>
          <a:ext cx="5174236" cy="304694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45CB426-30E4-3C92-C8F8-1D181FF7B600}"/>
              </a:ext>
            </a:extLst>
          </p:cNvPr>
          <p:cNvSpPr txBox="1"/>
          <p:nvPr/>
        </p:nvSpPr>
        <p:spPr>
          <a:xfrm>
            <a:off x="5415853" y="1034294"/>
            <a:ext cx="3592084" cy="3231654"/>
          </a:xfrm>
          <a:prstGeom prst="rect">
            <a:avLst/>
          </a:prstGeom>
          <a:noFill/>
        </p:spPr>
        <p:txBody>
          <a:bodyPr wrap="square">
            <a:spAutoFit/>
          </a:bodyPr>
          <a:lstStyle/>
          <a:p>
            <a:r>
              <a:rPr lang="en-US" sz="1200" dirty="0"/>
              <a:t>Lower Manhattan records the highest sales overall, especially in the morning where revenue reaches around R400 000. This suggests that the area benefits from high foot traffic, likely due to office workers and commuters.</a:t>
            </a:r>
          </a:p>
          <a:p>
            <a:endParaRPr lang="en-US" sz="1200" dirty="0"/>
          </a:p>
          <a:p>
            <a:endParaRPr lang="en-US" sz="1200" dirty="0"/>
          </a:p>
          <a:p>
            <a:r>
              <a:rPr lang="en-US" sz="1200" dirty="0"/>
              <a:t>Hell’s Kitchen shows moderate performance, generating about R250,000 in the morning and following a similar downward trend as the day progresses.</a:t>
            </a:r>
          </a:p>
          <a:p>
            <a:endParaRPr lang="en-US" sz="1200" dirty="0"/>
          </a:p>
          <a:p>
            <a:endParaRPr lang="en-US" sz="1200" dirty="0"/>
          </a:p>
          <a:p>
            <a:r>
              <a:rPr lang="en-US" sz="1200" dirty="0"/>
              <a:t>Astoria consistently records the lowest sales, though it maintains steady performance throughout the day, suggesting a smaller but loyal customer base.</a:t>
            </a:r>
            <a:endParaRPr lang="en-ZA"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4">
          <a:extLst>
            <a:ext uri="{FF2B5EF4-FFF2-40B4-BE49-F238E27FC236}">
              <a16:creationId xmlns:a16="http://schemas.microsoft.com/office/drawing/2014/main" id="{C9F73FAE-723E-1349-96C4-0BAC0B7DAE04}"/>
            </a:ext>
          </a:extLst>
        </p:cNvPr>
        <p:cNvGrpSpPr/>
        <p:nvPr/>
      </p:nvGrpSpPr>
      <p:grpSpPr>
        <a:xfrm>
          <a:off x="0" y="0"/>
          <a:ext cx="0" cy="0"/>
          <a:chOff x="0" y="0"/>
          <a:chExt cx="0" cy="0"/>
        </a:xfrm>
      </p:grpSpPr>
      <p:sp>
        <p:nvSpPr>
          <p:cNvPr id="3815" name="Google Shape;3815;p53">
            <a:extLst>
              <a:ext uri="{FF2B5EF4-FFF2-40B4-BE49-F238E27FC236}">
                <a16:creationId xmlns:a16="http://schemas.microsoft.com/office/drawing/2014/main" id="{E173D501-39A9-3988-9247-DD5A528D0DAD}"/>
              </a:ext>
            </a:extLst>
          </p:cNvPr>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algn="ctr">
              <a:buClr>
                <a:schemeClr val="dk1"/>
              </a:buClr>
              <a:buSzPts val="1100"/>
            </a:pPr>
            <a:r>
              <a:rPr lang="en-US" sz="2800" dirty="0"/>
              <a:t>Number of Sales vs day of the week</a:t>
            </a:r>
          </a:p>
          <a:p>
            <a:pPr marL="0" lvl="0" indent="0" algn="ctr" rtl="0">
              <a:spcBef>
                <a:spcPts val="0"/>
              </a:spcBef>
              <a:spcAft>
                <a:spcPts val="0"/>
              </a:spcAft>
              <a:buClr>
                <a:schemeClr val="dk1"/>
              </a:buClr>
              <a:buSzPts val="1100"/>
              <a:buFont typeface="Arial"/>
              <a:buNone/>
            </a:pP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sp>
        <p:nvSpPr>
          <p:cNvPr id="3818" name="Google Shape;3818;p53">
            <a:extLst>
              <a:ext uri="{FF2B5EF4-FFF2-40B4-BE49-F238E27FC236}">
                <a16:creationId xmlns:a16="http://schemas.microsoft.com/office/drawing/2014/main" id="{C91A5781-CA5C-30D5-F825-1F11F26DBFB7}"/>
              </a:ext>
            </a:extLst>
          </p:cNvPr>
          <p:cNvSpPr txBox="1"/>
          <p:nvPr/>
        </p:nvSpPr>
        <p:spPr>
          <a:xfrm>
            <a:off x="7364985" y="3546183"/>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3819" name="Google Shape;3819;p53">
            <a:extLst>
              <a:ext uri="{FF2B5EF4-FFF2-40B4-BE49-F238E27FC236}">
                <a16:creationId xmlns:a16="http://schemas.microsoft.com/office/drawing/2014/main" id="{1941ED27-173D-55D4-10FF-12B104F652DC}"/>
              </a:ext>
            </a:extLst>
          </p:cNvPr>
          <p:cNvSpPr txBox="1"/>
          <p:nvPr/>
        </p:nvSpPr>
        <p:spPr>
          <a:xfrm>
            <a:off x="6564603" y="2677737"/>
            <a:ext cx="1946351"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US" sz="1200" dirty="0"/>
              <a:t>Sales fluctuate throughout the week with noticeable peaks and dips, indicating that buying activity is not consistent across all days.</a:t>
            </a:r>
            <a:endParaRPr lang="en-ZA" sz="1200" b="1" dirty="0">
              <a:solidFill>
                <a:schemeClr val="dk2"/>
              </a:solidFill>
              <a:latin typeface="Fira Sans Extra Condensed"/>
              <a:ea typeface="Fira Sans Extra Condensed"/>
              <a:cs typeface="Fira Sans Extra Condensed"/>
              <a:sym typeface="Fira Sans Extra Condensed"/>
            </a:endParaRPr>
          </a:p>
        </p:txBody>
      </p:sp>
      <p:sp>
        <p:nvSpPr>
          <p:cNvPr id="3843" name="Google Shape;3843;p53">
            <a:extLst>
              <a:ext uri="{FF2B5EF4-FFF2-40B4-BE49-F238E27FC236}">
                <a16:creationId xmlns:a16="http://schemas.microsoft.com/office/drawing/2014/main" id="{E484D926-5926-BA38-87BB-49C5B514BE78}"/>
              </a:ext>
            </a:extLst>
          </p:cNvPr>
          <p:cNvSpPr txBox="1"/>
          <p:nvPr/>
        </p:nvSpPr>
        <p:spPr>
          <a:xfrm>
            <a:off x="3824500"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4" name="Google Shape;3844;p53">
            <a:extLst>
              <a:ext uri="{FF2B5EF4-FFF2-40B4-BE49-F238E27FC236}">
                <a16:creationId xmlns:a16="http://schemas.microsoft.com/office/drawing/2014/main" id="{44AD0A7E-5869-8DA0-3406-AB2DC210E801}"/>
              </a:ext>
            </a:extLst>
          </p:cNvPr>
          <p:cNvSpPr txBox="1"/>
          <p:nvPr/>
        </p:nvSpPr>
        <p:spPr>
          <a:xfrm>
            <a:off x="941488"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5" name="Google Shape;3845;p53">
            <a:extLst>
              <a:ext uri="{FF2B5EF4-FFF2-40B4-BE49-F238E27FC236}">
                <a16:creationId xmlns:a16="http://schemas.microsoft.com/office/drawing/2014/main" id="{BD24634C-695F-8EF7-D4A5-3E9A37DD941D}"/>
              </a:ext>
            </a:extLst>
          </p:cNvPr>
          <p:cNvSpPr txBox="1"/>
          <p:nvPr/>
        </p:nvSpPr>
        <p:spPr>
          <a:xfrm>
            <a:off x="1932092"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47" name="Google Shape;3847;p53">
            <a:extLst>
              <a:ext uri="{FF2B5EF4-FFF2-40B4-BE49-F238E27FC236}">
                <a16:creationId xmlns:a16="http://schemas.microsoft.com/office/drawing/2014/main" id="{042C1862-EFDF-0DC9-4662-2CB1C342293D}"/>
              </a:ext>
            </a:extLst>
          </p:cNvPr>
          <p:cNvSpPr txBox="1"/>
          <p:nvPr/>
        </p:nvSpPr>
        <p:spPr>
          <a:xfrm>
            <a:off x="4815104" y="433315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4"/>
              </a:solidFill>
              <a:latin typeface="Fira Sans Extra Condensed"/>
              <a:ea typeface="Fira Sans Extra Condensed"/>
              <a:cs typeface="Fira Sans Extra Condensed"/>
              <a:sym typeface="Fira Sans Extra Condensed"/>
            </a:endParaRPr>
          </a:p>
        </p:txBody>
      </p:sp>
      <p:sp>
        <p:nvSpPr>
          <p:cNvPr id="3851" name="Google Shape;3851;p53">
            <a:extLst>
              <a:ext uri="{FF2B5EF4-FFF2-40B4-BE49-F238E27FC236}">
                <a16:creationId xmlns:a16="http://schemas.microsoft.com/office/drawing/2014/main" id="{36BFE4B9-D639-EE2F-83B4-7F43D764CAB0}"/>
              </a:ext>
            </a:extLst>
          </p:cNvPr>
          <p:cNvSpPr txBox="1"/>
          <p:nvPr/>
        </p:nvSpPr>
        <p:spPr>
          <a:xfrm>
            <a:off x="883600" y="3186277"/>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sp>
        <p:nvSpPr>
          <p:cNvPr id="3852" name="Google Shape;3852;p53">
            <a:extLst>
              <a:ext uri="{FF2B5EF4-FFF2-40B4-BE49-F238E27FC236}">
                <a16:creationId xmlns:a16="http://schemas.microsoft.com/office/drawing/2014/main" id="{2873C4E9-C1E4-77F7-EF4B-3E328234FFA0}"/>
              </a:ext>
            </a:extLst>
          </p:cNvPr>
          <p:cNvSpPr txBox="1"/>
          <p:nvPr/>
        </p:nvSpPr>
        <p:spPr>
          <a:xfrm>
            <a:off x="1932105" y="2572390"/>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3853" name="Google Shape;3853;p53">
            <a:extLst>
              <a:ext uri="{FF2B5EF4-FFF2-40B4-BE49-F238E27FC236}">
                <a16:creationId xmlns:a16="http://schemas.microsoft.com/office/drawing/2014/main" id="{2A229973-FA90-C61B-3CF8-CDE9779680FF}"/>
              </a:ext>
            </a:extLst>
          </p:cNvPr>
          <p:cNvSpPr txBox="1">
            <a:spLocks noGrp="1"/>
          </p:cNvSpPr>
          <p:nvPr>
            <p:ph type="body" idx="1"/>
          </p:nvPr>
        </p:nvSpPr>
        <p:spPr>
          <a:xfrm>
            <a:off x="0" y="401105"/>
            <a:ext cx="494100" cy="390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sz="1600" b="1" dirty="0">
              <a:solidFill>
                <a:schemeClr val="bg1"/>
              </a:solidFill>
              <a:latin typeface="Fira Sans Extra Condensed"/>
              <a:ea typeface="Fira Sans Extra Condensed"/>
              <a:cs typeface="Fira Sans Extra Condensed"/>
              <a:sym typeface="Fira Sans Extra Condensed"/>
            </a:endParaRPr>
          </a:p>
        </p:txBody>
      </p:sp>
      <p:sp>
        <p:nvSpPr>
          <p:cNvPr id="3854" name="Google Shape;3854;p53">
            <a:extLst>
              <a:ext uri="{FF2B5EF4-FFF2-40B4-BE49-F238E27FC236}">
                <a16:creationId xmlns:a16="http://schemas.microsoft.com/office/drawing/2014/main" id="{74B4A9D6-782A-57B9-9988-715283CF7249}"/>
              </a:ext>
            </a:extLst>
          </p:cNvPr>
          <p:cNvSpPr txBox="1"/>
          <p:nvPr/>
        </p:nvSpPr>
        <p:spPr>
          <a:xfrm>
            <a:off x="4911892" y="2190502"/>
            <a:ext cx="582900" cy="39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endParaRPr sz="1600" b="1" dirty="0">
              <a:solidFill>
                <a:schemeClr val="dk2"/>
              </a:solidFill>
              <a:latin typeface="Fira Sans Extra Condensed"/>
              <a:ea typeface="Fira Sans Extra Condensed"/>
              <a:cs typeface="Fira Sans Extra Condensed"/>
              <a:sym typeface="Fira Sans Extra Condensed"/>
            </a:endParaRPr>
          </a:p>
        </p:txBody>
      </p:sp>
      <p:sp>
        <p:nvSpPr>
          <p:cNvPr id="3855" name="Google Shape;3855;p53">
            <a:extLst>
              <a:ext uri="{FF2B5EF4-FFF2-40B4-BE49-F238E27FC236}">
                <a16:creationId xmlns:a16="http://schemas.microsoft.com/office/drawing/2014/main" id="{49E41A22-BF6F-5A02-0159-741E682E6165}"/>
              </a:ext>
            </a:extLst>
          </p:cNvPr>
          <p:cNvSpPr txBox="1"/>
          <p:nvPr/>
        </p:nvSpPr>
        <p:spPr>
          <a:xfrm>
            <a:off x="4815092" y="3317552"/>
            <a:ext cx="582900" cy="390900"/>
          </a:xfrm>
          <a:prstGeom prst="rect">
            <a:avLst/>
          </a:prstGeom>
          <a:noFill/>
          <a:ln>
            <a:noFill/>
          </a:ln>
        </p:spPr>
        <p:txBody>
          <a:bodyPr spcFirstLastPara="1" wrap="square" lIns="0" tIns="91425" rIns="91425" bIns="91425" anchor="t" anchorCtr="0">
            <a:noAutofit/>
          </a:bodyPr>
          <a:lstStyle/>
          <a:p>
            <a:pPr marL="0" lvl="0" indent="0" algn="ctr" rtl="0">
              <a:lnSpc>
                <a:spcPct val="115000"/>
              </a:lnSpc>
              <a:spcBef>
                <a:spcPts val="0"/>
              </a:spcBef>
              <a:spcAft>
                <a:spcPts val="1600"/>
              </a:spcAft>
              <a:buNone/>
            </a:pPr>
            <a:endParaRPr sz="1600" b="1" dirty="0">
              <a:solidFill>
                <a:schemeClr val="accent3"/>
              </a:solidFill>
              <a:latin typeface="Fira Sans Extra Condensed"/>
              <a:ea typeface="Fira Sans Extra Condensed"/>
              <a:cs typeface="Fira Sans Extra Condensed"/>
              <a:sym typeface="Fira Sans Extra Condensed"/>
            </a:endParaRPr>
          </a:p>
        </p:txBody>
      </p:sp>
      <p:graphicFrame>
        <p:nvGraphicFramePr>
          <p:cNvPr id="3" name="Chart 2">
            <a:extLst>
              <a:ext uri="{FF2B5EF4-FFF2-40B4-BE49-F238E27FC236}">
                <a16:creationId xmlns:a16="http://schemas.microsoft.com/office/drawing/2014/main" id="{CF41D50C-2D16-45CE-1287-3DB8BF5B557B}"/>
              </a:ext>
            </a:extLst>
          </p:cNvPr>
          <p:cNvGraphicFramePr>
            <a:graphicFrameLocks/>
          </p:cNvGraphicFramePr>
          <p:nvPr>
            <p:extLst>
              <p:ext uri="{D42A27DB-BD31-4B8C-83A1-F6EECF244321}">
                <p14:modId xmlns:p14="http://schemas.microsoft.com/office/powerpoint/2010/main" val="1823614018"/>
              </p:ext>
            </p:extLst>
          </p:nvPr>
        </p:nvGraphicFramePr>
        <p:xfrm>
          <a:off x="494100" y="777282"/>
          <a:ext cx="5687522" cy="364391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971FD41-7458-4DC0-B03C-9A860A3DE3C8}"/>
              </a:ext>
            </a:extLst>
          </p:cNvPr>
          <p:cNvSpPr txBox="1"/>
          <p:nvPr/>
        </p:nvSpPr>
        <p:spPr>
          <a:xfrm>
            <a:off x="6564603" y="971312"/>
            <a:ext cx="2218563" cy="1384995"/>
          </a:xfrm>
          <a:prstGeom prst="rect">
            <a:avLst/>
          </a:prstGeom>
          <a:noFill/>
        </p:spPr>
        <p:txBody>
          <a:bodyPr wrap="square">
            <a:spAutoFit/>
          </a:bodyPr>
          <a:lstStyle/>
          <a:p>
            <a:r>
              <a:rPr lang="en-US" sz="1200" b="1" dirty="0"/>
              <a:t>Peak day: </a:t>
            </a:r>
            <a:r>
              <a:rPr lang="en-US" sz="1200" dirty="0"/>
              <a:t>Thursday (~17,000 sales)</a:t>
            </a:r>
          </a:p>
          <a:p>
            <a:r>
              <a:rPr lang="en-US" sz="1200" b="1" dirty="0"/>
              <a:t>Lowest day: </a:t>
            </a:r>
            <a:r>
              <a:rPr lang="en-US" sz="1200" dirty="0"/>
              <a:t>Saturday (~15,900 sales)</a:t>
            </a:r>
          </a:p>
          <a:p>
            <a:r>
              <a:rPr lang="en-US" sz="1200" b="1" dirty="0"/>
              <a:t>Pattern: </a:t>
            </a:r>
            <a:r>
              <a:rPr lang="en-US" sz="1200" dirty="0"/>
              <a:t>Stronger sales midweek, weaker at the weekend</a:t>
            </a:r>
            <a:endParaRPr lang="en-ZA" sz="1200" dirty="0"/>
          </a:p>
        </p:txBody>
      </p:sp>
    </p:spTree>
    <p:extLst>
      <p:ext uri="{BB962C8B-B14F-4D97-AF65-F5344CB8AC3E}">
        <p14:creationId xmlns:p14="http://schemas.microsoft.com/office/powerpoint/2010/main" val="51394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9">
          <a:extLst>
            <a:ext uri="{FF2B5EF4-FFF2-40B4-BE49-F238E27FC236}">
              <a16:creationId xmlns:a16="http://schemas.microsoft.com/office/drawing/2014/main" id="{E7BEB77C-BDDC-2A45-5896-05D781A9F17B}"/>
            </a:ext>
          </a:extLst>
        </p:cNvPr>
        <p:cNvGrpSpPr/>
        <p:nvPr/>
      </p:nvGrpSpPr>
      <p:grpSpPr>
        <a:xfrm>
          <a:off x="0" y="0"/>
          <a:ext cx="0" cy="0"/>
          <a:chOff x="0" y="0"/>
          <a:chExt cx="0" cy="0"/>
        </a:xfrm>
      </p:grpSpPr>
      <p:grpSp>
        <p:nvGrpSpPr>
          <p:cNvPr id="2581" name="Google Shape;2581;p40">
            <a:extLst>
              <a:ext uri="{FF2B5EF4-FFF2-40B4-BE49-F238E27FC236}">
                <a16:creationId xmlns:a16="http://schemas.microsoft.com/office/drawing/2014/main" id="{575006F6-54F8-E7FF-FF20-1E9F84D98B89}"/>
              </a:ext>
            </a:extLst>
          </p:cNvPr>
          <p:cNvGrpSpPr/>
          <p:nvPr/>
        </p:nvGrpSpPr>
        <p:grpSpPr>
          <a:xfrm>
            <a:off x="1450681" y="996800"/>
            <a:ext cx="1523589" cy="788462"/>
            <a:chOff x="2796475" y="996800"/>
            <a:chExt cx="1523589" cy="788462"/>
          </a:xfrm>
        </p:grpSpPr>
        <p:sp>
          <p:nvSpPr>
            <p:cNvPr id="2582" name="Google Shape;2582;p40">
              <a:extLst>
                <a:ext uri="{FF2B5EF4-FFF2-40B4-BE49-F238E27FC236}">
                  <a16:creationId xmlns:a16="http://schemas.microsoft.com/office/drawing/2014/main" id="{7F9629AF-D1A8-FD26-9C22-603A4A7C6A6F}"/>
                </a:ext>
              </a:extLst>
            </p:cNvPr>
            <p:cNvSpPr/>
            <p:nvPr/>
          </p:nvSpPr>
          <p:spPr>
            <a:xfrm>
              <a:off x="2796475" y="996800"/>
              <a:ext cx="1523589" cy="788462"/>
            </a:xfrm>
            <a:custGeom>
              <a:avLst/>
              <a:gdLst/>
              <a:ahLst/>
              <a:cxnLst/>
              <a:rect l="l" t="t" r="r" b="b"/>
              <a:pathLst>
                <a:path w="23276" h="11955" extrusionOk="0">
                  <a:moveTo>
                    <a:pt x="1" y="1"/>
                  </a:moveTo>
                  <a:lnTo>
                    <a:pt x="1" y="7736"/>
                  </a:lnTo>
                  <a:lnTo>
                    <a:pt x="11637" y="11954"/>
                  </a:lnTo>
                  <a:lnTo>
                    <a:pt x="23276" y="7736"/>
                  </a:lnTo>
                  <a:lnTo>
                    <a:pt x="232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3" name="Google Shape;2583;p40">
              <a:extLst>
                <a:ext uri="{FF2B5EF4-FFF2-40B4-BE49-F238E27FC236}">
                  <a16:creationId xmlns:a16="http://schemas.microsoft.com/office/drawing/2014/main" id="{9816B251-9970-3BC7-63BE-2998E9D05C1C}"/>
                </a:ext>
              </a:extLst>
            </p:cNvPr>
            <p:cNvGrpSpPr/>
            <p:nvPr/>
          </p:nvGrpSpPr>
          <p:grpSpPr>
            <a:xfrm>
              <a:off x="3413453" y="1186973"/>
              <a:ext cx="289712" cy="220789"/>
              <a:chOff x="1573043" y="2546624"/>
              <a:chExt cx="827277" cy="630645"/>
            </a:xfrm>
          </p:grpSpPr>
          <p:sp>
            <p:nvSpPr>
              <p:cNvPr id="2584" name="Google Shape;2584;p40">
                <a:extLst>
                  <a:ext uri="{FF2B5EF4-FFF2-40B4-BE49-F238E27FC236}">
                    <a16:creationId xmlns:a16="http://schemas.microsoft.com/office/drawing/2014/main" id="{068574A1-08A4-0660-DDDE-4988952A365B}"/>
                  </a:ext>
                </a:extLst>
              </p:cNvPr>
              <p:cNvSpPr/>
              <p:nvPr/>
            </p:nvSpPr>
            <p:spPr>
              <a:xfrm>
                <a:off x="1662579" y="2546624"/>
                <a:ext cx="568459" cy="568181"/>
              </a:xfrm>
              <a:custGeom>
                <a:avLst/>
                <a:gdLst/>
                <a:ahLst/>
                <a:cxnLst/>
                <a:rect l="l" t="t" r="r" b="b"/>
                <a:pathLst>
                  <a:path w="3949" h="3947" extrusionOk="0">
                    <a:moveTo>
                      <a:pt x="1" y="0"/>
                    </a:moveTo>
                    <a:lnTo>
                      <a:pt x="1" y="1973"/>
                    </a:lnTo>
                    <a:cubicBezTo>
                      <a:pt x="1" y="3063"/>
                      <a:pt x="885" y="3947"/>
                      <a:pt x="1975" y="3947"/>
                    </a:cubicBezTo>
                    <a:cubicBezTo>
                      <a:pt x="3064" y="3947"/>
                      <a:pt x="3948" y="3063"/>
                      <a:pt x="3948" y="1973"/>
                    </a:cubicBezTo>
                    <a:lnTo>
                      <a:pt x="39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0">
                <a:extLst>
                  <a:ext uri="{FF2B5EF4-FFF2-40B4-BE49-F238E27FC236}">
                    <a16:creationId xmlns:a16="http://schemas.microsoft.com/office/drawing/2014/main" id="{20EF6F8C-42C8-315D-BC08-9A6E51A7D0BD}"/>
                  </a:ext>
                </a:extLst>
              </p:cNvPr>
              <p:cNvSpPr/>
              <p:nvPr/>
            </p:nvSpPr>
            <p:spPr>
              <a:xfrm>
                <a:off x="1573043" y="3083412"/>
                <a:ext cx="747388" cy="93857"/>
              </a:xfrm>
              <a:custGeom>
                <a:avLst/>
                <a:gdLst/>
                <a:ahLst/>
                <a:cxnLst/>
                <a:rect l="l" t="t" r="r" b="b"/>
                <a:pathLst>
                  <a:path w="5192" h="652" extrusionOk="0">
                    <a:moveTo>
                      <a:pt x="1" y="1"/>
                    </a:moveTo>
                    <a:lnTo>
                      <a:pt x="587" y="652"/>
                    </a:lnTo>
                    <a:lnTo>
                      <a:pt x="4606" y="652"/>
                    </a:lnTo>
                    <a:lnTo>
                      <a:pt x="5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0">
                <a:extLst>
                  <a:ext uri="{FF2B5EF4-FFF2-40B4-BE49-F238E27FC236}">
                    <a16:creationId xmlns:a16="http://schemas.microsoft.com/office/drawing/2014/main" id="{6062B7B5-9658-0801-CE60-123A2C39450E}"/>
                  </a:ext>
                </a:extLst>
              </p:cNvPr>
              <p:cNvSpPr/>
              <p:nvPr/>
            </p:nvSpPr>
            <p:spPr>
              <a:xfrm>
                <a:off x="2017412" y="2603484"/>
                <a:ext cx="382907" cy="324469"/>
              </a:xfrm>
              <a:custGeom>
                <a:avLst/>
                <a:gdLst/>
                <a:ahLst/>
                <a:cxnLst/>
                <a:rect l="l" t="t" r="r" b="b"/>
                <a:pathLst>
                  <a:path w="2660" h="2254" extrusionOk="0">
                    <a:moveTo>
                      <a:pt x="1330" y="468"/>
                    </a:moveTo>
                    <a:cubicBezTo>
                      <a:pt x="2189" y="468"/>
                      <a:pt x="2189" y="731"/>
                      <a:pt x="2189" y="1126"/>
                    </a:cubicBezTo>
                    <a:cubicBezTo>
                      <a:pt x="2189" y="1289"/>
                      <a:pt x="2189" y="1783"/>
                      <a:pt x="1330" y="1783"/>
                    </a:cubicBezTo>
                    <a:cubicBezTo>
                      <a:pt x="856" y="1783"/>
                      <a:pt x="470" y="1489"/>
                      <a:pt x="470" y="1126"/>
                    </a:cubicBezTo>
                    <a:cubicBezTo>
                      <a:pt x="470" y="764"/>
                      <a:pt x="855" y="468"/>
                      <a:pt x="1330" y="468"/>
                    </a:cubicBezTo>
                    <a:close/>
                    <a:moveTo>
                      <a:pt x="1330" y="0"/>
                    </a:moveTo>
                    <a:cubicBezTo>
                      <a:pt x="597" y="0"/>
                      <a:pt x="1" y="505"/>
                      <a:pt x="1" y="1127"/>
                    </a:cubicBezTo>
                    <a:cubicBezTo>
                      <a:pt x="1" y="1749"/>
                      <a:pt x="597" y="2253"/>
                      <a:pt x="1330" y="2253"/>
                    </a:cubicBezTo>
                    <a:cubicBezTo>
                      <a:pt x="2529" y="2253"/>
                      <a:pt x="2659" y="1465"/>
                      <a:pt x="2659" y="1127"/>
                    </a:cubicBezTo>
                    <a:cubicBezTo>
                      <a:pt x="2659" y="451"/>
                      <a:pt x="2432" y="0"/>
                      <a:pt x="13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87" name="Google Shape;2587;p40">
            <a:extLst>
              <a:ext uri="{FF2B5EF4-FFF2-40B4-BE49-F238E27FC236}">
                <a16:creationId xmlns:a16="http://schemas.microsoft.com/office/drawing/2014/main" id="{ACC1C9F2-9D04-A189-B131-0D5696441731}"/>
              </a:ext>
            </a:extLst>
          </p:cNvPr>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b="1" dirty="0">
                <a:solidFill>
                  <a:schemeClr val="dk1"/>
                </a:solidFill>
                <a:latin typeface="Fira Sans Extra Condensed"/>
                <a:ea typeface="Fira Sans Extra Condensed"/>
                <a:cs typeface="Fira Sans Extra Condensed"/>
                <a:sym typeface="Fira Sans Extra Condensed"/>
              </a:rPr>
              <a:t>RECOMMENDATIONS</a:t>
            </a:r>
            <a:endParaRPr sz="28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dirty="0">
              <a:latin typeface="Fira Sans Extra Condensed"/>
              <a:ea typeface="Fira Sans Extra Condensed"/>
              <a:cs typeface="Fira Sans Extra Condensed"/>
              <a:sym typeface="Fira Sans Extra Condensed"/>
            </a:endParaRPr>
          </a:p>
        </p:txBody>
      </p:sp>
      <p:grpSp>
        <p:nvGrpSpPr>
          <p:cNvPr id="2588" name="Google Shape;2588;p40">
            <a:extLst>
              <a:ext uri="{FF2B5EF4-FFF2-40B4-BE49-F238E27FC236}">
                <a16:creationId xmlns:a16="http://schemas.microsoft.com/office/drawing/2014/main" id="{26D8CD1A-D04A-875F-7D28-6694130C09EA}"/>
              </a:ext>
            </a:extLst>
          </p:cNvPr>
          <p:cNvGrpSpPr/>
          <p:nvPr/>
        </p:nvGrpSpPr>
        <p:grpSpPr>
          <a:xfrm>
            <a:off x="6156781" y="996800"/>
            <a:ext cx="1523589" cy="788462"/>
            <a:chOff x="6591261" y="996800"/>
            <a:chExt cx="1523589" cy="788462"/>
          </a:xfrm>
        </p:grpSpPr>
        <p:sp>
          <p:nvSpPr>
            <p:cNvPr id="2589" name="Google Shape;2589;p40">
              <a:extLst>
                <a:ext uri="{FF2B5EF4-FFF2-40B4-BE49-F238E27FC236}">
                  <a16:creationId xmlns:a16="http://schemas.microsoft.com/office/drawing/2014/main" id="{D2A34802-2F2D-7F90-02C7-427175BBAD3A}"/>
                </a:ext>
              </a:extLst>
            </p:cNvPr>
            <p:cNvSpPr/>
            <p:nvPr/>
          </p:nvSpPr>
          <p:spPr>
            <a:xfrm>
              <a:off x="6591261" y="996800"/>
              <a:ext cx="1523589" cy="788462"/>
            </a:xfrm>
            <a:custGeom>
              <a:avLst/>
              <a:gdLst/>
              <a:ahLst/>
              <a:cxnLst/>
              <a:rect l="l" t="t" r="r" b="b"/>
              <a:pathLst>
                <a:path w="23276" h="11955" extrusionOk="0">
                  <a:moveTo>
                    <a:pt x="1" y="1"/>
                  </a:moveTo>
                  <a:lnTo>
                    <a:pt x="1" y="7736"/>
                  </a:lnTo>
                  <a:lnTo>
                    <a:pt x="11637" y="11954"/>
                  </a:lnTo>
                  <a:lnTo>
                    <a:pt x="23276" y="7736"/>
                  </a:lnTo>
                  <a:lnTo>
                    <a:pt x="23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0" name="Google Shape;2590;p40">
              <a:extLst>
                <a:ext uri="{FF2B5EF4-FFF2-40B4-BE49-F238E27FC236}">
                  <a16:creationId xmlns:a16="http://schemas.microsoft.com/office/drawing/2014/main" id="{5387B80F-5D77-7FC2-992F-FF04E1E24DE9}"/>
                </a:ext>
              </a:extLst>
            </p:cNvPr>
            <p:cNvGrpSpPr/>
            <p:nvPr/>
          </p:nvGrpSpPr>
          <p:grpSpPr>
            <a:xfrm>
              <a:off x="7251119" y="1089812"/>
              <a:ext cx="203857" cy="415163"/>
              <a:chOff x="6723527" y="1812193"/>
              <a:chExt cx="673686" cy="1371985"/>
            </a:xfrm>
          </p:grpSpPr>
          <p:sp>
            <p:nvSpPr>
              <p:cNvPr id="2591" name="Google Shape;2591;p40">
                <a:extLst>
                  <a:ext uri="{FF2B5EF4-FFF2-40B4-BE49-F238E27FC236}">
                    <a16:creationId xmlns:a16="http://schemas.microsoft.com/office/drawing/2014/main" id="{71052CEA-D142-539A-8F0D-541204D091ED}"/>
                  </a:ext>
                </a:extLst>
              </p:cNvPr>
              <p:cNvSpPr/>
              <p:nvPr/>
            </p:nvSpPr>
            <p:spPr>
              <a:xfrm>
                <a:off x="7004227" y="2288235"/>
                <a:ext cx="89969" cy="478354"/>
              </a:xfrm>
              <a:custGeom>
                <a:avLst/>
                <a:gdLst/>
                <a:ahLst/>
                <a:cxnLst/>
                <a:rect l="l" t="t" r="r" b="b"/>
                <a:pathLst>
                  <a:path w="625" h="3323" extrusionOk="0">
                    <a:moveTo>
                      <a:pt x="242" y="1"/>
                    </a:moveTo>
                    <a:cubicBezTo>
                      <a:pt x="130" y="1526"/>
                      <a:pt x="9" y="3173"/>
                      <a:pt x="1" y="3295"/>
                    </a:cubicBezTo>
                    <a:lnTo>
                      <a:pt x="381" y="3323"/>
                    </a:lnTo>
                    <a:cubicBezTo>
                      <a:pt x="385" y="3292"/>
                      <a:pt x="508" y="1576"/>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2" name="Google Shape;2592;p40">
                <a:extLst>
                  <a:ext uri="{FF2B5EF4-FFF2-40B4-BE49-F238E27FC236}">
                    <a16:creationId xmlns:a16="http://schemas.microsoft.com/office/drawing/2014/main" id="{B3F8F0DE-06D0-86CB-BC30-C7CBA674ADF7}"/>
                  </a:ext>
                </a:extLst>
              </p:cNvPr>
              <p:cNvGrpSpPr/>
              <p:nvPr/>
            </p:nvGrpSpPr>
            <p:grpSpPr>
              <a:xfrm>
                <a:off x="6723527" y="1812193"/>
                <a:ext cx="673686" cy="1371985"/>
                <a:chOff x="6723527" y="1812193"/>
                <a:chExt cx="673686" cy="1371985"/>
              </a:xfrm>
            </p:grpSpPr>
            <p:sp>
              <p:nvSpPr>
                <p:cNvPr id="2593" name="Google Shape;2593;p40">
                  <a:extLst>
                    <a:ext uri="{FF2B5EF4-FFF2-40B4-BE49-F238E27FC236}">
                      <a16:creationId xmlns:a16="http://schemas.microsoft.com/office/drawing/2014/main" id="{7461A56E-10F0-04B2-E87A-EEF95DB77D97}"/>
                    </a:ext>
                  </a:extLst>
                </p:cNvPr>
                <p:cNvSpPr/>
                <p:nvPr/>
              </p:nvSpPr>
              <p:spPr>
                <a:xfrm>
                  <a:off x="6772038" y="2282477"/>
                  <a:ext cx="577240" cy="857957"/>
                </a:xfrm>
                <a:custGeom>
                  <a:avLst/>
                  <a:gdLst/>
                  <a:ahLst/>
                  <a:cxnLst/>
                  <a:rect l="l" t="t" r="r" b="b"/>
                  <a:pathLst>
                    <a:path w="4010" h="5960" extrusionOk="0">
                      <a:moveTo>
                        <a:pt x="0" y="1"/>
                      </a:moveTo>
                      <a:lnTo>
                        <a:pt x="35" y="314"/>
                      </a:lnTo>
                      <a:lnTo>
                        <a:pt x="135" y="1221"/>
                      </a:lnTo>
                      <a:lnTo>
                        <a:pt x="469" y="4238"/>
                      </a:lnTo>
                      <a:lnTo>
                        <a:pt x="490" y="4445"/>
                      </a:lnTo>
                      <a:lnTo>
                        <a:pt x="658" y="5960"/>
                      </a:lnTo>
                      <a:lnTo>
                        <a:pt x="3350" y="5960"/>
                      </a:lnTo>
                      <a:lnTo>
                        <a:pt x="3518" y="4445"/>
                      </a:lnTo>
                      <a:lnTo>
                        <a:pt x="3541" y="4238"/>
                      </a:lnTo>
                      <a:lnTo>
                        <a:pt x="3873" y="1221"/>
                      </a:lnTo>
                      <a:lnTo>
                        <a:pt x="3974" y="314"/>
                      </a:lnTo>
                      <a:lnTo>
                        <a:pt x="40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0">
                  <a:extLst>
                    <a:ext uri="{FF2B5EF4-FFF2-40B4-BE49-F238E27FC236}">
                      <a16:creationId xmlns:a16="http://schemas.microsoft.com/office/drawing/2014/main" id="{6BADF995-D102-F540-B033-88804E3DEC9A}"/>
                    </a:ext>
                  </a:extLst>
                </p:cNvPr>
                <p:cNvSpPr/>
                <p:nvPr/>
              </p:nvSpPr>
              <p:spPr>
                <a:xfrm>
                  <a:off x="6882735" y="3116376"/>
                  <a:ext cx="355557" cy="67802"/>
                </a:xfrm>
                <a:custGeom>
                  <a:avLst/>
                  <a:gdLst/>
                  <a:ahLst/>
                  <a:cxnLst/>
                  <a:rect l="l" t="t" r="r" b="b"/>
                  <a:pathLst>
                    <a:path w="2470" h="471" extrusionOk="0">
                      <a:moveTo>
                        <a:pt x="1" y="0"/>
                      </a:moveTo>
                      <a:lnTo>
                        <a:pt x="1" y="471"/>
                      </a:lnTo>
                      <a:lnTo>
                        <a:pt x="2470" y="471"/>
                      </a:lnTo>
                      <a:lnTo>
                        <a:pt x="24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0">
                  <a:extLst>
                    <a:ext uri="{FF2B5EF4-FFF2-40B4-BE49-F238E27FC236}">
                      <a16:creationId xmlns:a16="http://schemas.microsoft.com/office/drawing/2014/main" id="{0C768869-056C-2B81-4A21-E35B0B729931}"/>
                    </a:ext>
                  </a:extLst>
                </p:cNvPr>
                <p:cNvSpPr/>
                <p:nvPr/>
              </p:nvSpPr>
              <p:spPr>
                <a:xfrm>
                  <a:off x="6823284" y="2282477"/>
                  <a:ext cx="470860" cy="610071"/>
                </a:xfrm>
                <a:custGeom>
                  <a:avLst/>
                  <a:gdLst/>
                  <a:ahLst/>
                  <a:cxnLst/>
                  <a:rect l="l" t="t" r="r" b="b"/>
                  <a:pathLst>
                    <a:path w="3271" h="4238" extrusionOk="0">
                      <a:moveTo>
                        <a:pt x="0" y="1"/>
                      </a:moveTo>
                      <a:lnTo>
                        <a:pt x="28" y="314"/>
                      </a:lnTo>
                      <a:lnTo>
                        <a:pt x="110" y="1221"/>
                      </a:lnTo>
                      <a:lnTo>
                        <a:pt x="381" y="4238"/>
                      </a:lnTo>
                      <a:lnTo>
                        <a:pt x="2888" y="4238"/>
                      </a:lnTo>
                      <a:lnTo>
                        <a:pt x="3161" y="1221"/>
                      </a:lnTo>
                      <a:lnTo>
                        <a:pt x="3243" y="314"/>
                      </a:lnTo>
                      <a:lnTo>
                        <a:pt x="3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0">
                  <a:extLst>
                    <a:ext uri="{FF2B5EF4-FFF2-40B4-BE49-F238E27FC236}">
                      <a16:creationId xmlns:a16="http://schemas.microsoft.com/office/drawing/2014/main" id="{32D3B002-9286-6C50-EC51-B029ED46979D}"/>
                    </a:ext>
                  </a:extLst>
                </p:cNvPr>
                <p:cNvSpPr/>
                <p:nvPr/>
              </p:nvSpPr>
              <p:spPr>
                <a:xfrm>
                  <a:off x="7038775" y="1812193"/>
                  <a:ext cx="323744" cy="476339"/>
                </a:xfrm>
                <a:custGeom>
                  <a:avLst/>
                  <a:gdLst/>
                  <a:ahLst/>
                  <a:cxnLst/>
                  <a:rect l="l" t="t" r="r" b="b"/>
                  <a:pathLst>
                    <a:path w="2249" h="3309" extrusionOk="0">
                      <a:moveTo>
                        <a:pt x="1114" y="0"/>
                      </a:moveTo>
                      <a:cubicBezTo>
                        <a:pt x="780" y="0"/>
                        <a:pt x="251" y="145"/>
                        <a:pt x="198" y="714"/>
                      </a:cubicBezTo>
                      <a:cubicBezTo>
                        <a:pt x="178" y="912"/>
                        <a:pt x="93" y="2071"/>
                        <a:pt x="0" y="3309"/>
                      </a:cubicBezTo>
                      <a:lnTo>
                        <a:pt x="383" y="3309"/>
                      </a:lnTo>
                      <a:cubicBezTo>
                        <a:pt x="473" y="2082"/>
                        <a:pt x="558" y="943"/>
                        <a:pt x="576" y="750"/>
                      </a:cubicBezTo>
                      <a:cubicBezTo>
                        <a:pt x="608" y="413"/>
                        <a:pt x="977" y="382"/>
                        <a:pt x="1119" y="382"/>
                      </a:cubicBezTo>
                      <a:cubicBezTo>
                        <a:pt x="1143" y="382"/>
                        <a:pt x="1161" y="383"/>
                        <a:pt x="1169" y="383"/>
                      </a:cubicBezTo>
                      <a:lnTo>
                        <a:pt x="1181" y="383"/>
                      </a:lnTo>
                      <a:lnTo>
                        <a:pt x="2244" y="396"/>
                      </a:lnTo>
                      <a:lnTo>
                        <a:pt x="2248" y="14"/>
                      </a:lnTo>
                      <a:lnTo>
                        <a:pt x="1191" y="3"/>
                      </a:lnTo>
                      <a:cubicBezTo>
                        <a:pt x="1167" y="1"/>
                        <a:pt x="1141"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0">
                  <a:extLst>
                    <a:ext uri="{FF2B5EF4-FFF2-40B4-BE49-F238E27FC236}">
                      <a16:creationId xmlns:a16="http://schemas.microsoft.com/office/drawing/2014/main" id="{A16C11ED-D325-F6A0-CD23-72675488E129}"/>
                    </a:ext>
                  </a:extLst>
                </p:cNvPr>
                <p:cNvSpPr/>
                <p:nvPr/>
              </p:nvSpPr>
              <p:spPr>
                <a:xfrm>
                  <a:off x="6723527" y="1983925"/>
                  <a:ext cx="673686" cy="343759"/>
                </a:xfrm>
                <a:custGeom>
                  <a:avLst/>
                  <a:gdLst/>
                  <a:ahLst/>
                  <a:cxnLst/>
                  <a:rect l="l" t="t" r="r" b="b"/>
                  <a:pathLst>
                    <a:path w="4680" h="2388" extrusionOk="0">
                      <a:moveTo>
                        <a:pt x="2342" y="1"/>
                      </a:moveTo>
                      <a:cubicBezTo>
                        <a:pt x="1309" y="1"/>
                        <a:pt x="462" y="783"/>
                        <a:pt x="357" y="1787"/>
                      </a:cubicBezTo>
                      <a:lnTo>
                        <a:pt x="1" y="1787"/>
                      </a:lnTo>
                      <a:lnTo>
                        <a:pt x="1" y="2388"/>
                      </a:lnTo>
                      <a:lnTo>
                        <a:pt x="4680" y="2388"/>
                      </a:lnTo>
                      <a:lnTo>
                        <a:pt x="4680" y="1787"/>
                      </a:lnTo>
                      <a:lnTo>
                        <a:pt x="4326" y="1787"/>
                      </a:lnTo>
                      <a:cubicBezTo>
                        <a:pt x="4325" y="1769"/>
                        <a:pt x="4322" y="1751"/>
                        <a:pt x="4320" y="1733"/>
                      </a:cubicBezTo>
                      <a:lnTo>
                        <a:pt x="4299" y="1604"/>
                      </a:lnTo>
                      <a:cubicBezTo>
                        <a:pt x="4117" y="689"/>
                        <a:pt x="3310" y="1"/>
                        <a:pt x="23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598" name="Google Shape;2598;p40">
            <a:extLst>
              <a:ext uri="{FF2B5EF4-FFF2-40B4-BE49-F238E27FC236}">
                <a16:creationId xmlns:a16="http://schemas.microsoft.com/office/drawing/2014/main" id="{E8A9DEB9-842F-A6DA-B549-1764168B3530}"/>
              </a:ext>
            </a:extLst>
          </p:cNvPr>
          <p:cNvGrpSpPr/>
          <p:nvPr/>
        </p:nvGrpSpPr>
        <p:grpSpPr>
          <a:xfrm>
            <a:off x="3803231" y="996800"/>
            <a:ext cx="1523589" cy="788462"/>
            <a:chOff x="4693868" y="996800"/>
            <a:chExt cx="1523589" cy="788462"/>
          </a:xfrm>
        </p:grpSpPr>
        <p:sp>
          <p:nvSpPr>
            <p:cNvPr id="2599" name="Google Shape;2599;p40">
              <a:extLst>
                <a:ext uri="{FF2B5EF4-FFF2-40B4-BE49-F238E27FC236}">
                  <a16:creationId xmlns:a16="http://schemas.microsoft.com/office/drawing/2014/main" id="{934B068A-11B0-862D-B77E-2B2D25A3904A}"/>
                </a:ext>
              </a:extLst>
            </p:cNvPr>
            <p:cNvSpPr/>
            <p:nvPr/>
          </p:nvSpPr>
          <p:spPr>
            <a:xfrm>
              <a:off x="4693868" y="996800"/>
              <a:ext cx="1523589" cy="788462"/>
            </a:xfrm>
            <a:custGeom>
              <a:avLst/>
              <a:gdLst/>
              <a:ahLst/>
              <a:cxnLst/>
              <a:rect l="l" t="t" r="r" b="b"/>
              <a:pathLst>
                <a:path w="23276" h="11955" extrusionOk="0">
                  <a:moveTo>
                    <a:pt x="1" y="1"/>
                  </a:moveTo>
                  <a:lnTo>
                    <a:pt x="1" y="7736"/>
                  </a:lnTo>
                  <a:lnTo>
                    <a:pt x="11637" y="11954"/>
                  </a:lnTo>
                  <a:lnTo>
                    <a:pt x="23276" y="7736"/>
                  </a:lnTo>
                  <a:lnTo>
                    <a:pt x="232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0" name="Google Shape;2600;p40">
              <a:extLst>
                <a:ext uri="{FF2B5EF4-FFF2-40B4-BE49-F238E27FC236}">
                  <a16:creationId xmlns:a16="http://schemas.microsoft.com/office/drawing/2014/main" id="{59D5E790-C6F9-826C-3251-779DC535F562}"/>
                </a:ext>
              </a:extLst>
            </p:cNvPr>
            <p:cNvGrpSpPr/>
            <p:nvPr/>
          </p:nvGrpSpPr>
          <p:grpSpPr>
            <a:xfrm>
              <a:off x="5334257" y="1109809"/>
              <a:ext cx="242817" cy="375121"/>
              <a:chOff x="4213926" y="2023943"/>
              <a:chExt cx="741199" cy="1145408"/>
            </a:xfrm>
          </p:grpSpPr>
          <p:sp>
            <p:nvSpPr>
              <p:cNvPr id="2601" name="Google Shape;2601;p40">
                <a:extLst>
                  <a:ext uri="{FF2B5EF4-FFF2-40B4-BE49-F238E27FC236}">
                    <a16:creationId xmlns:a16="http://schemas.microsoft.com/office/drawing/2014/main" id="{0602FC40-C300-66F6-9344-8F2CA80E8D59}"/>
                  </a:ext>
                </a:extLst>
              </p:cNvPr>
              <p:cNvSpPr/>
              <p:nvPr/>
            </p:nvSpPr>
            <p:spPr>
              <a:xfrm>
                <a:off x="4398036" y="3094640"/>
                <a:ext cx="391400" cy="74711"/>
              </a:xfrm>
              <a:custGeom>
                <a:avLst/>
                <a:gdLst/>
                <a:ahLst/>
                <a:cxnLst/>
                <a:rect l="l" t="t" r="r" b="b"/>
                <a:pathLst>
                  <a:path w="2719" h="519" extrusionOk="0">
                    <a:moveTo>
                      <a:pt x="1" y="1"/>
                    </a:moveTo>
                    <a:lnTo>
                      <a:pt x="1" y="518"/>
                    </a:lnTo>
                    <a:lnTo>
                      <a:pt x="2718" y="518"/>
                    </a:lnTo>
                    <a:lnTo>
                      <a:pt x="27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0">
                <a:extLst>
                  <a:ext uri="{FF2B5EF4-FFF2-40B4-BE49-F238E27FC236}">
                    <a16:creationId xmlns:a16="http://schemas.microsoft.com/office/drawing/2014/main" id="{86AEBBE9-48B4-479D-3BDE-77ACE430D8DB}"/>
                  </a:ext>
                </a:extLst>
              </p:cNvPr>
              <p:cNvSpPr/>
              <p:nvPr/>
            </p:nvSpPr>
            <p:spPr>
              <a:xfrm>
                <a:off x="4348806" y="2881019"/>
                <a:ext cx="479641" cy="240257"/>
              </a:xfrm>
              <a:custGeom>
                <a:avLst/>
                <a:gdLst/>
                <a:ahLst/>
                <a:cxnLst/>
                <a:rect l="l" t="t" r="r" b="b"/>
                <a:pathLst>
                  <a:path w="3332" h="1669" extrusionOk="0">
                    <a:moveTo>
                      <a:pt x="1" y="0"/>
                    </a:moveTo>
                    <a:lnTo>
                      <a:pt x="184" y="1669"/>
                    </a:lnTo>
                    <a:lnTo>
                      <a:pt x="3147" y="1669"/>
                    </a:lnTo>
                    <a:lnTo>
                      <a:pt x="3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0">
                <a:extLst>
                  <a:ext uri="{FF2B5EF4-FFF2-40B4-BE49-F238E27FC236}">
                    <a16:creationId xmlns:a16="http://schemas.microsoft.com/office/drawing/2014/main" id="{F9AC95A5-8D47-800D-CE45-FD37B4B3BF8B}"/>
                  </a:ext>
                </a:extLst>
              </p:cNvPr>
              <p:cNvSpPr/>
              <p:nvPr/>
            </p:nvSpPr>
            <p:spPr>
              <a:xfrm>
                <a:off x="4271073" y="2177249"/>
                <a:ext cx="634963" cy="193472"/>
              </a:xfrm>
              <a:custGeom>
                <a:avLst/>
                <a:gdLst/>
                <a:ahLst/>
                <a:cxnLst/>
                <a:rect l="l" t="t" r="r" b="b"/>
                <a:pathLst>
                  <a:path w="4411" h="1344" extrusionOk="0">
                    <a:moveTo>
                      <a:pt x="1" y="0"/>
                    </a:moveTo>
                    <a:lnTo>
                      <a:pt x="149" y="1344"/>
                    </a:lnTo>
                    <a:lnTo>
                      <a:pt x="4262" y="1344"/>
                    </a:lnTo>
                    <a:lnTo>
                      <a:pt x="44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0">
                <a:extLst>
                  <a:ext uri="{FF2B5EF4-FFF2-40B4-BE49-F238E27FC236}">
                    <a16:creationId xmlns:a16="http://schemas.microsoft.com/office/drawing/2014/main" id="{256C0EB5-6F9A-FD3B-7D33-2DB2F3CC077D}"/>
                  </a:ext>
                </a:extLst>
              </p:cNvPr>
              <p:cNvSpPr/>
              <p:nvPr/>
            </p:nvSpPr>
            <p:spPr>
              <a:xfrm>
                <a:off x="4292378" y="2370574"/>
                <a:ext cx="592354" cy="510600"/>
              </a:xfrm>
              <a:custGeom>
                <a:avLst/>
                <a:gdLst/>
                <a:ahLst/>
                <a:cxnLst/>
                <a:rect l="l" t="t" r="r" b="b"/>
                <a:pathLst>
                  <a:path w="4115" h="3547" extrusionOk="0">
                    <a:moveTo>
                      <a:pt x="1" y="1"/>
                    </a:moveTo>
                    <a:lnTo>
                      <a:pt x="393" y="3546"/>
                    </a:lnTo>
                    <a:lnTo>
                      <a:pt x="3723" y="3546"/>
                    </a:lnTo>
                    <a:lnTo>
                      <a:pt x="4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0">
                <a:extLst>
                  <a:ext uri="{FF2B5EF4-FFF2-40B4-BE49-F238E27FC236}">
                    <a16:creationId xmlns:a16="http://schemas.microsoft.com/office/drawing/2014/main" id="{DD5C38E0-2368-9C06-A611-DFB0BCF94C22}"/>
                  </a:ext>
                </a:extLst>
              </p:cNvPr>
              <p:cNvSpPr/>
              <p:nvPr/>
            </p:nvSpPr>
            <p:spPr>
              <a:xfrm>
                <a:off x="4213926" y="2131761"/>
                <a:ext cx="741199" cy="95441"/>
              </a:xfrm>
              <a:custGeom>
                <a:avLst/>
                <a:gdLst/>
                <a:ahLst/>
                <a:cxnLst/>
                <a:rect l="l" t="t" r="r" b="b"/>
                <a:pathLst>
                  <a:path w="5149" h="663" extrusionOk="0">
                    <a:moveTo>
                      <a:pt x="1" y="0"/>
                    </a:moveTo>
                    <a:lnTo>
                      <a:pt x="1" y="662"/>
                    </a:lnTo>
                    <a:lnTo>
                      <a:pt x="5148" y="662"/>
                    </a:lnTo>
                    <a:lnTo>
                      <a:pt x="5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0">
                <a:extLst>
                  <a:ext uri="{FF2B5EF4-FFF2-40B4-BE49-F238E27FC236}">
                    <a16:creationId xmlns:a16="http://schemas.microsoft.com/office/drawing/2014/main" id="{4EF4E7BE-3B37-A562-AED4-EF941BFF9C1C}"/>
                  </a:ext>
                </a:extLst>
              </p:cNvPr>
              <p:cNvSpPr/>
              <p:nvPr/>
            </p:nvSpPr>
            <p:spPr>
              <a:xfrm>
                <a:off x="4271073" y="2023943"/>
                <a:ext cx="613659" cy="167993"/>
              </a:xfrm>
              <a:custGeom>
                <a:avLst/>
                <a:gdLst/>
                <a:ahLst/>
                <a:cxnLst/>
                <a:rect l="l" t="t" r="r" b="b"/>
                <a:pathLst>
                  <a:path w="4263" h="1167" extrusionOk="0">
                    <a:moveTo>
                      <a:pt x="337" y="0"/>
                    </a:moveTo>
                    <a:lnTo>
                      <a:pt x="1" y="1167"/>
                    </a:lnTo>
                    <a:lnTo>
                      <a:pt x="4262" y="1167"/>
                    </a:lnTo>
                    <a:lnTo>
                      <a:pt x="3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0">
                <a:extLst>
                  <a:ext uri="{FF2B5EF4-FFF2-40B4-BE49-F238E27FC236}">
                    <a16:creationId xmlns:a16="http://schemas.microsoft.com/office/drawing/2014/main" id="{CB5CE3A9-5B72-8DC6-1F7C-7D602B6FD341}"/>
                  </a:ext>
                </a:extLst>
              </p:cNvPr>
              <p:cNvSpPr/>
              <p:nvPr/>
            </p:nvSpPr>
            <p:spPr>
              <a:xfrm>
                <a:off x="4292378" y="2370574"/>
                <a:ext cx="592354" cy="510600"/>
              </a:xfrm>
              <a:custGeom>
                <a:avLst/>
                <a:gdLst/>
                <a:ahLst/>
                <a:cxnLst/>
                <a:rect l="l" t="t" r="r" b="b"/>
                <a:pathLst>
                  <a:path w="4115" h="3547" extrusionOk="0">
                    <a:moveTo>
                      <a:pt x="1" y="1"/>
                    </a:moveTo>
                    <a:lnTo>
                      <a:pt x="393" y="3546"/>
                    </a:lnTo>
                    <a:lnTo>
                      <a:pt x="3723" y="3546"/>
                    </a:lnTo>
                    <a:lnTo>
                      <a:pt x="41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0">
                <a:extLst>
                  <a:ext uri="{FF2B5EF4-FFF2-40B4-BE49-F238E27FC236}">
                    <a16:creationId xmlns:a16="http://schemas.microsoft.com/office/drawing/2014/main" id="{17D397D8-6F83-0022-110F-DCE918FD0C01}"/>
                  </a:ext>
                </a:extLst>
              </p:cNvPr>
              <p:cNvSpPr/>
              <p:nvPr/>
            </p:nvSpPr>
            <p:spPr>
              <a:xfrm>
                <a:off x="4468427" y="2487893"/>
                <a:ext cx="244427" cy="244143"/>
              </a:xfrm>
              <a:custGeom>
                <a:avLst/>
                <a:gdLst/>
                <a:ahLst/>
                <a:cxnLst/>
                <a:rect l="l" t="t" r="r" b="b"/>
                <a:pathLst>
                  <a:path w="1698" h="1696" extrusionOk="0">
                    <a:moveTo>
                      <a:pt x="851" y="0"/>
                    </a:moveTo>
                    <a:cubicBezTo>
                      <a:pt x="850" y="0"/>
                      <a:pt x="849" y="0"/>
                      <a:pt x="849" y="0"/>
                    </a:cubicBezTo>
                    <a:cubicBezTo>
                      <a:pt x="380" y="0"/>
                      <a:pt x="1" y="380"/>
                      <a:pt x="1" y="848"/>
                    </a:cubicBezTo>
                    <a:cubicBezTo>
                      <a:pt x="1" y="1316"/>
                      <a:pt x="381" y="1696"/>
                      <a:pt x="849" y="1696"/>
                    </a:cubicBezTo>
                    <a:cubicBezTo>
                      <a:pt x="1317" y="1696"/>
                      <a:pt x="1697" y="1316"/>
                      <a:pt x="1697" y="848"/>
                    </a:cubicBezTo>
                    <a:cubicBezTo>
                      <a:pt x="1697" y="379"/>
                      <a:pt x="1317" y="0"/>
                      <a:pt x="8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E94B50B5-692A-89FA-FDC7-21CA47668EFE}"/>
              </a:ext>
            </a:extLst>
          </p:cNvPr>
          <p:cNvSpPr txBox="1"/>
          <p:nvPr/>
        </p:nvSpPr>
        <p:spPr>
          <a:xfrm>
            <a:off x="761353" y="1973192"/>
            <a:ext cx="7850167" cy="2462213"/>
          </a:xfrm>
          <a:prstGeom prst="rect">
            <a:avLst/>
          </a:prstGeom>
          <a:noFill/>
        </p:spPr>
        <p:txBody>
          <a:bodyPr wrap="square">
            <a:spAutoFit/>
          </a:bodyPr>
          <a:lstStyle/>
          <a:p>
            <a:pPr marL="285750" indent="-285750">
              <a:buFont typeface="Arial" panose="020B0604020202020204" pitchFamily="34" charset="0"/>
              <a:buChar char="•"/>
            </a:pPr>
            <a:r>
              <a:rPr lang="en-ZA" b="1" dirty="0"/>
              <a:t>Maximize Morning Operations - </a:t>
            </a:r>
            <a:r>
              <a:rPr lang="en-US" dirty="0"/>
              <a:t>Since mornings generate the highest revenue, ensure adequate staffing and fast service during peak hours.</a:t>
            </a:r>
          </a:p>
          <a:p>
            <a:pPr marL="285750" indent="-285750">
              <a:buFont typeface="Arial" panose="020B0604020202020204" pitchFamily="34" charset="0"/>
              <a:buChar char="•"/>
            </a:pPr>
            <a:r>
              <a:rPr lang="en-US" b="1" dirty="0"/>
              <a:t>Boost Afternoon Sales-</a:t>
            </a:r>
            <a:r>
              <a:rPr lang="en-US" dirty="0"/>
              <a:t> Introduce midday promotions, such as “Buy 1 Get 1 Half Price”.</a:t>
            </a:r>
          </a:p>
          <a:p>
            <a:pPr marL="285750" indent="-285750">
              <a:buFont typeface="Arial" panose="020B0604020202020204" pitchFamily="34" charset="0"/>
              <a:buChar char="•"/>
            </a:pPr>
            <a:r>
              <a:rPr lang="en-US" dirty="0"/>
              <a:t>Promote cold beverages and light snacks that appeal to customers looking for an energy boost or refreshment after lunch.</a:t>
            </a:r>
          </a:p>
          <a:p>
            <a:pPr marL="285750" indent="-285750">
              <a:buFont typeface="Arial" panose="020B0604020202020204" pitchFamily="34" charset="0"/>
              <a:buChar char="•"/>
            </a:pPr>
            <a:r>
              <a:rPr lang="en-US" b="1" dirty="0"/>
              <a:t>Increase Evening Traffic- </a:t>
            </a:r>
            <a:r>
              <a:rPr lang="en-US" dirty="0"/>
              <a:t>Create a more relaxed atmosphere with softer music and lighting, encouraging customers to unwind after work.</a:t>
            </a:r>
          </a:p>
          <a:p>
            <a:pPr marL="285750" indent="-285750">
              <a:buFont typeface="Arial" panose="020B0604020202020204" pitchFamily="34" charset="0"/>
              <a:buChar char="•"/>
            </a:pPr>
            <a:r>
              <a:rPr lang="en-US" b="1" dirty="0"/>
              <a:t>Data-Driven Improvements- </a:t>
            </a:r>
            <a:r>
              <a:rPr lang="en-US" dirty="0"/>
              <a:t>Continue tracking hourly sales data to identify new peak times or seasonal trends.</a:t>
            </a:r>
          </a:p>
          <a:p>
            <a:pPr marL="285750" indent="-285750">
              <a:buFont typeface="Arial" panose="020B0604020202020204" pitchFamily="34" charset="0"/>
              <a:buChar char="•"/>
            </a:pPr>
            <a:r>
              <a:rPr lang="en-US" dirty="0"/>
              <a:t>Collect customer feedback to adjust menu options and pricing strategies accordingly.</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37859503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4C221B"/>
      </a:dk2>
      <a:lt2>
        <a:srgbClr val="76441C"/>
      </a:lt2>
      <a:accent1>
        <a:srgbClr val="9D5C2D"/>
      </a:accent1>
      <a:accent2>
        <a:srgbClr val="C08A4C"/>
      </a:accent2>
      <a:accent3>
        <a:srgbClr val="D9A866"/>
      </a:accent3>
      <a:accent4>
        <a:srgbClr val="DD955F"/>
      </a:accent4>
      <a:accent5>
        <a:srgbClr val="FACA93"/>
      </a:accent5>
      <a:accent6>
        <a:srgbClr val="FFE5AF"/>
      </a:accent6>
      <a:hlink>
        <a:srgbClr val="D65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502</TotalTime>
  <Words>722</Words>
  <Application>Microsoft Office PowerPoint</Application>
  <PresentationFormat>On-screen Show (16:9)</PresentationFormat>
  <Paragraphs>94</Paragraphs>
  <Slides>10</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10</vt:i4>
      </vt:variant>
    </vt:vector>
  </HeadingPairs>
  <TitlesOfParts>
    <vt:vector size="20" baseType="lpstr">
      <vt:lpstr>Roboto</vt:lpstr>
      <vt:lpstr>Proxima Nova Semibold</vt:lpstr>
      <vt:lpstr>Arial</vt:lpstr>
      <vt:lpstr>Aptos Narrow</vt:lpstr>
      <vt:lpstr>Proxima Nova</vt:lpstr>
      <vt:lpstr>Fira Sans Extra Condensed</vt:lpstr>
      <vt:lpstr>Fira Sans</vt:lpstr>
      <vt:lpstr>Simple Light</vt:lpstr>
      <vt:lpstr>Simple Light</vt:lpstr>
      <vt:lpstr>Slidesgo Final Pages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Instructions for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Anelisa Dlamini</dc:creator>
  <cp:lastModifiedBy>Anelisa Dlamini</cp:lastModifiedBy>
  <cp:revision>1</cp:revision>
  <dcterms:modified xsi:type="dcterms:W3CDTF">2025-10-27T16:28:08Z</dcterms:modified>
</cp:coreProperties>
</file>