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36cbc582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36cbc582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36cbc582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36cbc582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36cbc582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36cbc582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36cbc58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36cbc58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36cbc582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36cbc582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36cbc582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36cbc582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0746"/>
            <a:ext cx="9143999" cy="362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3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output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7142" l="10194" r="36763" t="25408"/>
          <a:stretch/>
        </p:blipFill>
        <p:spPr>
          <a:xfrm>
            <a:off x="2248825" y="1152475"/>
            <a:ext cx="4850400" cy="3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output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26" y="595187"/>
            <a:ext cx="7576475" cy="453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16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output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1254"/>
          <a:stretch/>
        </p:blipFill>
        <p:spPr>
          <a:xfrm>
            <a:off x="152400" y="942950"/>
            <a:ext cx="4588675" cy="404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475" y="891725"/>
            <a:ext cx="4098125" cy="1923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6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Forth </a:t>
            </a:r>
            <a:r>
              <a:rPr lang="en"/>
              <a:t>output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7400"/>
            <a:ext cx="8839201" cy="1483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6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Fifth </a:t>
            </a:r>
            <a:r>
              <a:rPr lang="en"/>
              <a:t>output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50" y="739325"/>
            <a:ext cx="8023312" cy="409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