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3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453A-9B30-1745-A1F1-17F46C43DD0C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C17E-9ECA-8E45-9EA2-537FB582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450" y="51047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dirty="0" err="1" smtClean="0">
                <a:latin typeface="Times New Roman"/>
                <a:cs typeface="Times New Roman"/>
              </a:rPr>
              <a:t>Ising</a:t>
            </a:r>
            <a:r>
              <a:rPr lang="en-US" dirty="0" smtClean="0">
                <a:latin typeface="Times New Roman"/>
                <a:cs typeface="Times New Roman"/>
              </a:rPr>
              <a:t> Model, two states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Cdx2 expression ~ “spin up”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4" y="474146"/>
            <a:ext cx="4457462" cy="3343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88" y="429426"/>
            <a:ext cx="4457463" cy="3343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6" y="3633477"/>
            <a:ext cx="4416290" cy="3312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288" y="3618299"/>
            <a:ext cx="4457463" cy="33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8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998" y="1112128"/>
            <a:ext cx="5177515" cy="3883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32" y="1112128"/>
            <a:ext cx="5177514" cy="38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513" y="851266"/>
            <a:ext cx="4970917" cy="3728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57" y="851266"/>
            <a:ext cx="4970918" cy="37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420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9" y="480665"/>
            <a:ext cx="4541960" cy="3406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276" y="51047"/>
            <a:ext cx="73876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Sox2 expression ~ “spin down”/ Parameters that fitted the cdx2 data</a:t>
            </a:r>
            <a:endParaRPr lang="en-US" sz="1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831" y="3676084"/>
            <a:ext cx="4424422" cy="3318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224" y="489609"/>
            <a:ext cx="4546776" cy="3410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29" y="3676084"/>
            <a:ext cx="4422702" cy="33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450" y="510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Ising</a:t>
            </a:r>
            <a:r>
              <a:rPr lang="en-US" dirty="0" smtClean="0">
                <a:latin typeface="Times New Roman"/>
                <a:cs typeface="Times New Roman"/>
              </a:rPr>
              <a:t> Model, two states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644" y="420379"/>
            <a:ext cx="5122437" cy="3841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594" y="420379"/>
            <a:ext cx="5158212" cy="38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5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2276" y="51047"/>
            <a:ext cx="73876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Sox2 expression ~ “spin down”/ Free Fit</a:t>
            </a:r>
            <a:endParaRPr lang="en-US" sz="1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847" y="447212"/>
            <a:ext cx="4418134" cy="331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46" y="447214"/>
            <a:ext cx="4233608" cy="3175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0846" y="3544398"/>
            <a:ext cx="4418134" cy="3313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766" y="3544397"/>
            <a:ext cx="4308487" cy="32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521" y="51047"/>
            <a:ext cx="81568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879" y="751319"/>
            <a:ext cx="3806982" cy="2855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93" y="617157"/>
            <a:ext cx="4495968" cy="3371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352" y="3524033"/>
            <a:ext cx="4625952" cy="34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99" y="1209584"/>
            <a:ext cx="5274902" cy="3956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659" y="1209583"/>
            <a:ext cx="5274902" cy="39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6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561" y="769205"/>
            <a:ext cx="4421131" cy="331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65" y="3436329"/>
            <a:ext cx="4657633" cy="349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" y="695285"/>
            <a:ext cx="3897544" cy="29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2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951" y="1287972"/>
            <a:ext cx="5163811" cy="3872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57" y="1287972"/>
            <a:ext cx="5294991" cy="39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272" y="51047"/>
            <a:ext cx="5281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      </a:t>
            </a:r>
            <a:r>
              <a:rPr lang="en-US" sz="1400" dirty="0" err="1" smtClean="0">
                <a:latin typeface="Times New Roman"/>
                <a:cs typeface="Times New Roman"/>
              </a:rPr>
              <a:t>Ising</a:t>
            </a:r>
            <a:r>
              <a:rPr lang="en-US" sz="1400" dirty="0" smtClean="0">
                <a:latin typeface="Times New Roman"/>
                <a:cs typeface="Times New Roman"/>
              </a:rPr>
              <a:t> Model, two states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Cdx2 expression ~ “spin up”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Colony fraction/partition function prediction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244</Words>
  <Application>Microsoft Macintosh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Warmflash</dc:creator>
  <cp:lastModifiedBy>Warmflash</cp:lastModifiedBy>
  <cp:revision>27</cp:revision>
  <dcterms:created xsi:type="dcterms:W3CDTF">2015-04-27T16:37:03Z</dcterms:created>
  <dcterms:modified xsi:type="dcterms:W3CDTF">2015-04-28T22:58:51Z</dcterms:modified>
</cp:coreProperties>
</file>